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64" r:id="rId2"/>
    <p:sldMasterId id="2147484316" r:id="rId3"/>
    <p:sldMasterId id="2147484328" r:id="rId4"/>
    <p:sldMasterId id="2147484340" r:id="rId5"/>
    <p:sldMasterId id="2147484352" r:id="rId6"/>
    <p:sldMasterId id="2147484364" r:id="rId7"/>
    <p:sldMasterId id="2147484376" r:id="rId8"/>
  </p:sldMasterIdLst>
  <p:notesMasterIdLst>
    <p:notesMasterId r:id="rId58"/>
  </p:notesMasterIdLst>
  <p:sldIdLst>
    <p:sldId id="408" r:id="rId9"/>
    <p:sldId id="358" r:id="rId10"/>
    <p:sldId id="409" r:id="rId11"/>
    <p:sldId id="361" r:id="rId12"/>
    <p:sldId id="362" r:id="rId13"/>
    <p:sldId id="363" r:id="rId14"/>
    <p:sldId id="364" r:id="rId15"/>
    <p:sldId id="365" r:id="rId16"/>
    <p:sldId id="366" r:id="rId17"/>
    <p:sldId id="367" r:id="rId18"/>
    <p:sldId id="368" r:id="rId19"/>
    <p:sldId id="369" r:id="rId20"/>
    <p:sldId id="370" r:id="rId21"/>
    <p:sldId id="371" r:id="rId22"/>
    <p:sldId id="372" r:id="rId23"/>
    <p:sldId id="373" r:id="rId24"/>
    <p:sldId id="374" r:id="rId25"/>
    <p:sldId id="375" r:id="rId26"/>
    <p:sldId id="377" r:id="rId27"/>
    <p:sldId id="378" r:id="rId28"/>
    <p:sldId id="379" r:id="rId29"/>
    <p:sldId id="380" r:id="rId30"/>
    <p:sldId id="381" r:id="rId31"/>
    <p:sldId id="382" r:id="rId32"/>
    <p:sldId id="383" r:id="rId33"/>
    <p:sldId id="384" r:id="rId34"/>
    <p:sldId id="385" r:id="rId35"/>
    <p:sldId id="386" r:id="rId36"/>
    <p:sldId id="387" r:id="rId37"/>
    <p:sldId id="388" r:id="rId38"/>
    <p:sldId id="389" r:id="rId39"/>
    <p:sldId id="410" r:id="rId40"/>
    <p:sldId id="411" r:id="rId41"/>
    <p:sldId id="391" r:id="rId42"/>
    <p:sldId id="392" r:id="rId43"/>
    <p:sldId id="393" r:id="rId44"/>
    <p:sldId id="394" r:id="rId45"/>
    <p:sldId id="395" r:id="rId46"/>
    <p:sldId id="396" r:id="rId47"/>
    <p:sldId id="397" r:id="rId48"/>
    <p:sldId id="398" r:id="rId49"/>
    <p:sldId id="399" r:id="rId50"/>
    <p:sldId id="400" r:id="rId51"/>
    <p:sldId id="401" r:id="rId52"/>
    <p:sldId id="402" r:id="rId53"/>
    <p:sldId id="404" r:id="rId54"/>
    <p:sldId id="405" r:id="rId55"/>
    <p:sldId id="406" r:id="rId56"/>
    <p:sldId id="407" r:id="rId57"/>
  </p:sldIdLst>
  <p:sldSz cx="9144000" cy="6858000" type="screen4x3"/>
  <p:notesSz cx="6858000" cy="9144000"/>
  <p:defaultTex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82">
          <p15:clr>
            <a:srgbClr val="A4A3A4"/>
          </p15:clr>
        </p15:guide>
        <p15:guide id="2" pos="2880">
          <p15:clr>
            <a:srgbClr val="A4A3A4"/>
          </p15:clr>
        </p15:guide>
        <p15:guide id="3" pos="5647">
          <p15:clr>
            <a:srgbClr val="A4A3A4"/>
          </p15:clr>
        </p15:guide>
        <p15:guide id="4" pos="14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976"/>
    <a:srgbClr val="0033CC"/>
    <a:srgbClr val="E0EEC0"/>
    <a:srgbClr val="CC9900"/>
    <a:srgbClr val="785D99"/>
    <a:srgbClr val="4476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5258" autoAdjust="0"/>
  </p:normalViewPr>
  <p:slideViewPr>
    <p:cSldViewPr>
      <p:cViewPr varScale="1">
        <p:scale>
          <a:sx n="63" d="100"/>
          <a:sy n="63" d="100"/>
        </p:scale>
        <p:origin x="1620" y="78"/>
      </p:cViewPr>
      <p:guideLst>
        <p:guide orient="horz" pos="282"/>
        <p:guide pos="2880"/>
        <p:guide pos="5647"/>
        <p:guide pos="14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F3EE9-9B7A-42DD-8689-3E4898881F8E}" type="doc">
      <dgm:prSet loTypeId="urn:microsoft.com/office/officeart/2005/8/layout/cycle2" loCatId="cycle" qsTypeId="urn:microsoft.com/office/officeart/2005/8/quickstyle/simple1#3" qsCatId="simple" csTypeId="urn:microsoft.com/office/officeart/2005/8/colors/accent5_2" csCatId="accent5" phldr="1"/>
      <dgm:spPr/>
      <dgm:t>
        <a:bodyPr/>
        <a:lstStyle/>
        <a:p>
          <a:endParaRPr lang="el-GR"/>
        </a:p>
      </dgm:t>
    </dgm:pt>
    <dgm:pt modelId="{BD434C40-CC62-4B70-A433-3E7F92C0D21F}">
      <dgm:prSet phldrT="[Κείμενο]" custT="1"/>
      <dgm:spPr>
        <a:solidFill>
          <a:srgbClr val="0070C0"/>
        </a:solidFill>
        <a:effectLst>
          <a:outerShdw blurRad="50800" dist="38100" dir="2700000" algn="tl" rotWithShape="0">
            <a:prstClr val="black">
              <a:alpha val="40000"/>
            </a:prstClr>
          </a:outerShdw>
        </a:effectLst>
      </dgm:spPr>
      <dgm:t>
        <a:bodyPr lIns="0" tIns="0" rIns="0" bIns="0"/>
        <a:lstStyle/>
        <a:p>
          <a:r>
            <a:rPr lang="bg-BG" sz="1800" b="1" dirty="0" smtClean="0">
              <a:latin typeface="Calibri" panose="020F0502020204030204" pitchFamily="34" charset="0"/>
            </a:rPr>
            <a:t>Ги користам производите</a:t>
          </a:r>
          <a:endParaRPr lang="el-GR" sz="1800" b="1" dirty="0">
            <a:latin typeface="Calibri" panose="020F0502020204030204" pitchFamily="34" charset="0"/>
          </a:endParaRPr>
        </a:p>
      </dgm:t>
    </dgm:pt>
    <dgm:pt modelId="{616D993F-9BD9-4030-9354-06CCF11BC9E1}" type="parTrans" cxnId="{A1554D62-D98F-4876-9CBB-67190C81804C}">
      <dgm:prSet/>
      <dgm:spPr/>
      <dgm:t>
        <a:bodyPr/>
        <a:lstStyle/>
        <a:p>
          <a:endParaRPr lang="el-GR" sz="1000" b="1">
            <a:latin typeface="Century Gothic" pitchFamily="34" charset="0"/>
          </a:endParaRPr>
        </a:p>
      </dgm:t>
    </dgm:pt>
    <dgm:pt modelId="{A533D178-1DDB-459C-AC75-3128A6A56547}" type="sibTrans" cxnId="{A1554D62-D98F-4876-9CBB-67190C81804C}">
      <dgm:prSet custT="1"/>
      <dgm:spPr>
        <a:solidFill>
          <a:srgbClr val="00B0F0"/>
        </a:solidFill>
        <a:effectLst>
          <a:outerShdw blurRad="50800" dist="38100" dir="2700000" algn="tl" rotWithShape="0">
            <a:prstClr val="black">
              <a:alpha val="40000"/>
            </a:prstClr>
          </a:outerShdw>
        </a:effectLst>
      </dgm:spPr>
      <dgm:t>
        <a:bodyPr/>
        <a:lstStyle/>
        <a:p>
          <a:endParaRPr lang="el-GR" sz="1000" b="1">
            <a:latin typeface="Century Gothic" pitchFamily="34" charset="0"/>
          </a:endParaRPr>
        </a:p>
      </dgm:t>
    </dgm:pt>
    <dgm:pt modelId="{F58BB722-D574-4892-98B1-42FA9F57B651}">
      <dgm:prSet phldrT="[Κείμενο]" custT="1"/>
      <dgm:spPr>
        <a:solidFill>
          <a:srgbClr val="0070C0"/>
        </a:solidFill>
        <a:effectLst>
          <a:outerShdw blurRad="50800" dist="38100" dir="2700000" algn="tl" rotWithShape="0">
            <a:prstClr val="black">
              <a:alpha val="40000"/>
            </a:prstClr>
          </a:outerShdw>
        </a:effectLst>
      </dgm:spPr>
      <dgm:t>
        <a:bodyPr lIns="0" tIns="0" rIns="0" bIns="0"/>
        <a:lstStyle/>
        <a:p>
          <a:r>
            <a:rPr lang="bg-BG" sz="1800" b="1" dirty="0" smtClean="0">
              <a:latin typeface="Calibri" panose="020F0502020204030204" pitchFamily="34" charset="0"/>
            </a:rPr>
            <a:t>Препо-рачувам производи и заработу-вам</a:t>
          </a:r>
          <a:endParaRPr lang="el-GR" sz="1800" b="1" dirty="0">
            <a:latin typeface="Calibri" panose="020F0502020204030204" pitchFamily="34" charset="0"/>
          </a:endParaRPr>
        </a:p>
      </dgm:t>
    </dgm:pt>
    <dgm:pt modelId="{F94A8E5A-C67E-44F3-B4C6-019EA6F44ADE}" type="parTrans" cxnId="{96FCDA97-93FC-4FDA-B67F-9A16D09B3AFE}">
      <dgm:prSet/>
      <dgm:spPr/>
      <dgm:t>
        <a:bodyPr/>
        <a:lstStyle/>
        <a:p>
          <a:endParaRPr lang="el-GR" sz="1000" b="1">
            <a:latin typeface="Century Gothic" pitchFamily="34" charset="0"/>
          </a:endParaRPr>
        </a:p>
      </dgm:t>
    </dgm:pt>
    <dgm:pt modelId="{F088FA38-5D79-4120-9680-CAD7105C6C3C}" type="sibTrans" cxnId="{96FCDA97-93FC-4FDA-B67F-9A16D09B3AFE}">
      <dgm:prSet custT="1"/>
      <dgm:spPr>
        <a:solidFill>
          <a:srgbClr val="00B0F0"/>
        </a:solidFill>
        <a:effectLst>
          <a:outerShdw blurRad="50800" dist="38100" dir="2700000" algn="tl" rotWithShape="0">
            <a:prstClr val="black">
              <a:alpha val="40000"/>
            </a:prstClr>
          </a:outerShdw>
        </a:effectLst>
      </dgm:spPr>
      <dgm:t>
        <a:bodyPr/>
        <a:lstStyle/>
        <a:p>
          <a:endParaRPr lang="el-GR" sz="1000" b="1">
            <a:latin typeface="Century Gothic" pitchFamily="34" charset="0"/>
          </a:endParaRPr>
        </a:p>
      </dgm:t>
    </dgm:pt>
    <dgm:pt modelId="{D570A66A-386E-4DC8-AD31-C5F1B6871C49}">
      <dgm:prSet phldrT="[Κείμενο]" custT="1"/>
      <dgm:spPr>
        <a:solidFill>
          <a:srgbClr val="0070C0"/>
        </a:solidFill>
        <a:effectLst>
          <a:outerShdw blurRad="50800" dist="38100" dir="2700000" algn="tl" rotWithShape="0">
            <a:prstClr val="black">
              <a:alpha val="40000"/>
            </a:prstClr>
          </a:outerShdw>
        </a:effectLst>
      </dgm:spPr>
      <dgm:t>
        <a:bodyPr/>
        <a:lstStyle/>
        <a:p>
          <a:r>
            <a:rPr lang="bg-BG" sz="1800" b="1" dirty="0" smtClean="0">
              <a:latin typeface="Calibri" panose="020F0502020204030204" pitchFamily="34" charset="0"/>
            </a:rPr>
            <a:t>Им препорачу-вам на  другите да го прават истото</a:t>
          </a:r>
          <a:endParaRPr lang="el-GR" sz="1800" b="1" dirty="0">
            <a:latin typeface="Calibri" panose="020F0502020204030204" pitchFamily="34" charset="0"/>
          </a:endParaRPr>
        </a:p>
      </dgm:t>
    </dgm:pt>
    <dgm:pt modelId="{A199AD8D-D37E-49EF-944C-2568B23FA73E}" type="parTrans" cxnId="{13B15EAB-49EA-41E5-9E7F-89A30100417D}">
      <dgm:prSet/>
      <dgm:spPr/>
      <dgm:t>
        <a:bodyPr/>
        <a:lstStyle/>
        <a:p>
          <a:endParaRPr lang="el-GR" sz="1000" b="1">
            <a:latin typeface="Century Gothic" pitchFamily="34" charset="0"/>
          </a:endParaRPr>
        </a:p>
      </dgm:t>
    </dgm:pt>
    <dgm:pt modelId="{3235BA8C-B48F-439E-8F67-CF9090F48939}" type="sibTrans" cxnId="{13B15EAB-49EA-41E5-9E7F-89A30100417D}">
      <dgm:prSet custT="1"/>
      <dgm:spPr>
        <a:solidFill>
          <a:srgbClr val="00B0F0"/>
        </a:solidFill>
        <a:effectLst>
          <a:outerShdw blurRad="50800" dist="38100" dir="2700000" algn="tl" rotWithShape="0">
            <a:prstClr val="black">
              <a:alpha val="40000"/>
            </a:prstClr>
          </a:outerShdw>
        </a:effectLst>
      </dgm:spPr>
      <dgm:t>
        <a:bodyPr/>
        <a:lstStyle/>
        <a:p>
          <a:endParaRPr lang="el-GR" sz="1000" b="1">
            <a:latin typeface="Century Gothic" pitchFamily="34" charset="0"/>
          </a:endParaRPr>
        </a:p>
      </dgm:t>
    </dgm:pt>
    <dgm:pt modelId="{1026EFA0-AC98-4A5F-BB43-AED839C6CC72}" type="pres">
      <dgm:prSet presAssocID="{3A5F3EE9-9B7A-42DD-8689-3E4898881F8E}" presName="cycle" presStyleCnt="0">
        <dgm:presLayoutVars>
          <dgm:dir/>
          <dgm:resizeHandles val="exact"/>
        </dgm:presLayoutVars>
      </dgm:prSet>
      <dgm:spPr/>
      <dgm:t>
        <a:bodyPr/>
        <a:lstStyle/>
        <a:p>
          <a:endParaRPr lang="el-GR"/>
        </a:p>
      </dgm:t>
    </dgm:pt>
    <dgm:pt modelId="{A5217381-60C2-436A-A4ED-D47EEA34D1B2}" type="pres">
      <dgm:prSet presAssocID="{BD434C40-CC62-4B70-A433-3E7F92C0D21F}" presName="node" presStyleLbl="node1" presStyleIdx="0" presStyleCnt="3" custScaleX="104328" custRadScaleRad="118308" custRadScaleInc="-6322">
        <dgm:presLayoutVars>
          <dgm:bulletEnabled val="1"/>
        </dgm:presLayoutVars>
      </dgm:prSet>
      <dgm:spPr/>
      <dgm:t>
        <a:bodyPr/>
        <a:lstStyle/>
        <a:p>
          <a:endParaRPr lang="el-GR"/>
        </a:p>
      </dgm:t>
    </dgm:pt>
    <dgm:pt modelId="{C5EA91FB-70E7-4E94-914E-9798D987159F}" type="pres">
      <dgm:prSet presAssocID="{A533D178-1DDB-459C-AC75-3128A6A56547}" presName="sibTrans" presStyleLbl="sibTrans2D1" presStyleIdx="0" presStyleCnt="3"/>
      <dgm:spPr/>
      <dgm:t>
        <a:bodyPr/>
        <a:lstStyle/>
        <a:p>
          <a:endParaRPr lang="el-GR"/>
        </a:p>
      </dgm:t>
    </dgm:pt>
    <dgm:pt modelId="{6721249A-C7F5-4625-9385-6EDCCD1C2699}" type="pres">
      <dgm:prSet presAssocID="{A533D178-1DDB-459C-AC75-3128A6A56547}" presName="connectorText" presStyleLbl="sibTrans2D1" presStyleIdx="0" presStyleCnt="3"/>
      <dgm:spPr/>
      <dgm:t>
        <a:bodyPr/>
        <a:lstStyle/>
        <a:p>
          <a:endParaRPr lang="el-GR"/>
        </a:p>
      </dgm:t>
    </dgm:pt>
    <dgm:pt modelId="{9A820850-E8E3-4DA5-A037-862802F3CC7A}" type="pres">
      <dgm:prSet presAssocID="{F58BB722-D574-4892-98B1-42FA9F57B651}" presName="node" presStyleLbl="node1" presStyleIdx="1" presStyleCnt="3" custScaleX="101316" custRadScaleRad="87395" custRadScaleInc="-27998">
        <dgm:presLayoutVars>
          <dgm:bulletEnabled val="1"/>
        </dgm:presLayoutVars>
      </dgm:prSet>
      <dgm:spPr/>
      <dgm:t>
        <a:bodyPr/>
        <a:lstStyle/>
        <a:p>
          <a:endParaRPr lang="el-GR"/>
        </a:p>
      </dgm:t>
    </dgm:pt>
    <dgm:pt modelId="{14EAB1F1-56AF-4E57-A85F-2C31FFB8554C}" type="pres">
      <dgm:prSet presAssocID="{F088FA38-5D79-4120-9680-CAD7105C6C3C}" presName="sibTrans" presStyleLbl="sibTrans2D1" presStyleIdx="1" presStyleCnt="3"/>
      <dgm:spPr/>
      <dgm:t>
        <a:bodyPr/>
        <a:lstStyle/>
        <a:p>
          <a:endParaRPr lang="el-GR"/>
        </a:p>
      </dgm:t>
    </dgm:pt>
    <dgm:pt modelId="{797801CE-28C7-4524-828C-73B8944C0D4D}" type="pres">
      <dgm:prSet presAssocID="{F088FA38-5D79-4120-9680-CAD7105C6C3C}" presName="connectorText" presStyleLbl="sibTrans2D1" presStyleIdx="1" presStyleCnt="3"/>
      <dgm:spPr/>
      <dgm:t>
        <a:bodyPr/>
        <a:lstStyle/>
        <a:p>
          <a:endParaRPr lang="el-GR"/>
        </a:p>
      </dgm:t>
    </dgm:pt>
    <dgm:pt modelId="{D7EF4602-18CC-4FA7-8632-B1D6069FA730}" type="pres">
      <dgm:prSet presAssocID="{D570A66A-386E-4DC8-AD31-C5F1B6871C49}" presName="node" presStyleLbl="node1" presStyleIdx="2" presStyleCnt="3" custScaleX="102668" custRadScaleRad="85970" custRadScaleInc="28485">
        <dgm:presLayoutVars>
          <dgm:bulletEnabled val="1"/>
        </dgm:presLayoutVars>
      </dgm:prSet>
      <dgm:spPr/>
      <dgm:t>
        <a:bodyPr/>
        <a:lstStyle/>
        <a:p>
          <a:endParaRPr lang="el-GR"/>
        </a:p>
      </dgm:t>
    </dgm:pt>
    <dgm:pt modelId="{DD18833A-0FC5-465D-9F1A-E204CA644AC4}" type="pres">
      <dgm:prSet presAssocID="{3235BA8C-B48F-439E-8F67-CF9090F48939}" presName="sibTrans" presStyleLbl="sibTrans2D1" presStyleIdx="2" presStyleCnt="3" custLinFactNeighborX="15723" custLinFactNeighborY="-10683"/>
      <dgm:spPr/>
      <dgm:t>
        <a:bodyPr/>
        <a:lstStyle/>
        <a:p>
          <a:endParaRPr lang="el-GR"/>
        </a:p>
      </dgm:t>
    </dgm:pt>
    <dgm:pt modelId="{50813A3C-3723-40D7-B997-14D5367E9426}" type="pres">
      <dgm:prSet presAssocID="{3235BA8C-B48F-439E-8F67-CF9090F48939}" presName="connectorText" presStyleLbl="sibTrans2D1" presStyleIdx="2" presStyleCnt="3"/>
      <dgm:spPr/>
      <dgm:t>
        <a:bodyPr/>
        <a:lstStyle/>
        <a:p>
          <a:endParaRPr lang="el-GR"/>
        </a:p>
      </dgm:t>
    </dgm:pt>
  </dgm:ptLst>
  <dgm:cxnLst>
    <dgm:cxn modelId="{7BC1F9F0-B8C4-442D-BC41-707CB63FEE21}" type="presOf" srcId="{D570A66A-386E-4DC8-AD31-C5F1B6871C49}" destId="{D7EF4602-18CC-4FA7-8632-B1D6069FA730}" srcOrd="0" destOrd="0" presId="urn:microsoft.com/office/officeart/2005/8/layout/cycle2"/>
    <dgm:cxn modelId="{A0EB77F4-E783-4BAF-A288-3110A5605E4B}" type="presOf" srcId="{A533D178-1DDB-459C-AC75-3128A6A56547}" destId="{C5EA91FB-70E7-4E94-914E-9798D987159F}" srcOrd="0" destOrd="0" presId="urn:microsoft.com/office/officeart/2005/8/layout/cycle2"/>
    <dgm:cxn modelId="{0814626A-91EE-4717-995E-976837A37C10}" type="presOf" srcId="{F58BB722-D574-4892-98B1-42FA9F57B651}" destId="{9A820850-E8E3-4DA5-A037-862802F3CC7A}" srcOrd="0" destOrd="0" presId="urn:microsoft.com/office/officeart/2005/8/layout/cycle2"/>
    <dgm:cxn modelId="{A8271F96-8C1E-4E2A-8DAE-4917C3BA1B3C}" type="presOf" srcId="{3235BA8C-B48F-439E-8F67-CF9090F48939}" destId="{DD18833A-0FC5-465D-9F1A-E204CA644AC4}" srcOrd="0" destOrd="0" presId="urn:microsoft.com/office/officeart/2005/8/layout/cycle2"/>
    <dgm:cxn modelId="{86337685-0AC3-486B-9A3D-FBEABC7B912B}" type="presOf" srcId="{BD434C40-CC62-4B70-A433-3E7F92C0D21F}" destId="{A5217381-60C2-436A-A4ED-D47EEA34D1B2}" srcOrd="0" destOrd="0" presId="urn:microsoft.com/office/officeart/2005/8/layout/cycle2"/>
    <dgm:cxn modelId="{6F54ABE1-E049-41CE-842D-52EA24898E7A}" type="presOf" srcId="{3235BA8C-B48F-439E-8F67-CF9090F48939}" destId="{50813A3C-3723-40D7-B997-14D5367E9426}" srcOrd="1" destOrd="0" presId="urn:microsoft.com/office/officeart/2005/8/layout/cycle2"/>
    <dgm:cxn modelId="{13B15EAB-49EA-41E5-9E7F-89A30100417D}" srcId="{3A5F3EE9-9B7A-42DD-8689-3E4898881F8E}" destId="{D570A66A-386E-4DC8-AD31-C5F1B6871C49}" srcOrd="2" destOrd="0" parTransId="{A199AD8D-D37E-49EF-944C-2568B23FA73E}" sibTransId="{3235BA8C-B48F-439E-8F67-CF9090F48939}"/>
    <dgm:cxn modelId="{A1554D62-D98F-4876-9CBB-67190C81804C}" srcId="{3A5F3EE9-9B7A-42DD-8689-3E4898881F8E}" destId="{BD434C40-CC62-4B70-A433-3E7F92C0D21F}" srcOrd="0" destOrd="0" parTransId="{616D993F-9BD9-4030-9354-06CCF11BC9E1}" sibTransId="{A533D178-1DDB-459C-AC75-3128A6A56547}"/>
    <dgm:cxn modelId="{662636CD-F6B3-49BC-AAC2-3B362210D6FD}" type="presOf" srcId="{F088FA38-5D79-4120-9680-CAD7105C6C3C}" destId="{797801CE-28C7-4524-828C-73B8944C0D4D}" srcOrd="1" destOrd="0" presId="urn:microsoft.com/office/officeart/2005/8/layout/cycle2"/>
    <dgm:cxn modelId="{C134F7BD-9F91-453E-89E0-615C8E489471}" type="presOf" srcId="{A533D178-1DDB-459C-AC75-3128A6A56547}" destId="{6721249A-C7F5-4625-9385-6EDCCD1C2699}" srcOrd="1" destOrd="0" presId="urn:microsoft.com/office/officeart/2005/8/layout/cycle2"/>
    <dgm:cxn modelId="{8F1352EE-3B66-480E-AF37-87D301AC94E5}" type="presOf" srcId="{3A5F3EE9-9B7A-42DD-8689-3E4898881F8E}" destId="{1026EFA0-AC98-4A5F-BB43-AED839C6CC72}" srcOrd="0" destOrd="0" presId="urn:microsoft.com/office/officeart/2005/8/layout/cycle2"/>
    <dgm:cxn modelId="{96FCDA97-93FC-4FDA-B67F-9A16D09B3AFE}" srcId="{3A5F3EE9-9B7A-42DD-8689-3E4898881F8E}" destId="{F58BB722-D574-4892-98B1-42FA9F57B651}" srcOrd="1" destOrd="0" parTransId="{F94A8E5A-C67E-44F3-B4C6-019EA6F44ADE}" sibTransId="{F088FA38-5D79-4120-9680-CAD7105C6C3C}"/>
    <dgm:cxn modelId="{654AD826-A7D9-428A-9546-ABFD4F312275}" type="presOf" srcId="{F088FA38-5D79-4120-9680-CAD7105C6C3C}" destId="{14EAB1F1-56AF-4E57-A85F-2C31FFB8554C}" srcOrd="0" destOrd="0" presId="urn:microsoft.com/office/officeart/2005/8/layout/cycle2"/>
    <dgm:cxn modelId="{C7988686-7967-4249-8CD3-917CA471A3B5}" type="presParOf" srcId="{1026EFA0-AC98-4A5F-BB43-AED839C6CC72}" destId="{A5217381-60C2-436A-A4ED-D47EEA34D1B2}" srcOrd="0" destOrd="0" presId="urn:microsoft.com/office/officeart/2005/8/layout/cycle2"/>
    <dgm:cxn modelId="{E89FCC0A-EA72-4FE8-AF62-CD7869EF6037}" type="presParOf" srcId="{1026EFA0-AC98-4A5F-BB43-AED839C6CC72}" destId="{C5EA91FB-70E7-4E94-914E-9798D987159F}" srcOrd="1" destOrd="0" presId="urn:microsoft.com/office/officeart/2005/8/layout/cycle2"/>
    <dgm:cxn modelId="{0D16FBAD-4492-4B57-BE3C-85A355E7C08E}" type="presParOf" srcId="{C5EA91FB-70E7-4E94-914E-9798D987159F}" destId="{6721249A-C7F5-4625-9385-6EDCCD1C2699}" srcOrd="0" destOrd="0" presId="urn:microsoft.com/office/officeart/2005/8/layout/cycle2"/>
    <dgm:cxn modelId="{460FC0AE-B647-43F1-B4F6-9DCF8D1F057B}" type="presParOf" srcId="{1026EFA0-AC98-4A5F-BB43-AED839C6CC72}" destId="{9A820850-E8E3-4DA5-A037-862802F3CC7A}" srcOrd="2" destOrd="0" presId="urn:microsoft.com/office/officeart/2005/8/layout/cycle2"/>
    <dgm:cxn modelId="{986943E6-9186-4A4A-B35F-F9BDB741CD1B}" type="presParOf" srcId="{1026EFA0-AC98-4A5F-BB43-AED839C6CC72}" destId="{14EAB1F1-56AF-4E57-A85F-2C31FFB8554C}" srcOrd="3" destOrd="0" presId="urn:microsoft.com/office/officeart/2005/8/layout/cycle2"/>
    <dgm:cxn modelId="{494AB385-00A9-4430-A5C9-C1DE994517A0}" type="presParOf" srcId="{14EAB1F1-56AF-4E57-A85F-2C31FFB8554C}" destId="{797801CE-28C7-4524-828C-73B8944C0D4D}" srcOrd="0" destOrd="0" presId="urn:microsoft.com/office/officeart/2005/8/layout/cycle2"/>
    <dgm:cxn modelId="{8A282052-C68F-4C86-91EE-CBEFF25BF955}" type="presParOf" srcId="{1026EFA0-AC98-4A5F-BB43-AED839C6CC72}" destId="{D7EF4602-18CC-4FA7-8632-B1D6069FA730}" srcOrd="4" destOrd="0" presId="urn:microsoft.com/office/officeart/2005/8/layout/cycle2"/>
    <dgm:cxn modelId="{2CF95E4F-164C-4038-8088-83BA1CCF16DB}" type="presParOf" srcId="{1026EFA0-AC98-4A5F-BB43-AED839C6CC72}" destId="{DD18833A-0FC5-465D-9F1A-E204CA644AC4}" srcOrd="5" destOrd="0" presId="urn:microsoft.com/office/officeart/2005/8/layout/cycle2"/>
    <dgm:cxn modelId="{AE09D855-7606-4ACA-8CF3-740F185F8441}" type="presParOf" srcId="{DD18833A-0FC5-465D-9F1A-E204CA644AC4}" destId="{50813A3C-3723-40D7-B997-14D5367E9426}" srcOrd="0" destOrd="0" presId="urn:microsoft.com/office/officeart/2005/8/layout/cycle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17381-60C2-436A-A4ED-D47EEA34D1B2}">
      <dsp:nvSpPr>
        <dsp:cNvPr id="0" name=""/>
        <dsp:cNvSpPr/>
      </dsp:nvSpPr>
      <dsp:spPr>
        <a:xfrm>
          <a:off x="1167877" y="33716"/>
          <a:ext cx="1830352" cy="1754421"/>
        </a:xfrm>
        <a:prstGeom prst="ellipse">
          <a:avLst/>
        </a:prstGeom>
        <a:solidFill>
          <a:srgbClr val="0070C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bg-BG" sz="1800" b="1" kern="1200" dirty="0" smtClean="0">
              <a:latin typeface="Calibri" panose="020F0502020204030204" pitchFamily="34" charset="0"/>
            </a:rPr>
            <a:t>Ги користам производите</a:t>
          </a:r>
          <a:endParaRPr lang="el-GR" sz="1800" b="1" kern="1200" dirty="0">
            <a:latin typeface="Calibri" panose="020F0502020204030204" pitchFamily="34" charset="0"/>
          </a:endParaRPr>
        </a:p>
      </dsp:txBody>
      <dsp:txXfrm>
        <a:off x="1435926" y="290645"/>
        <a:ext cx="1294254" cy="1240563"/>
      </dsp:txXfrm>
    </dsp:sp>
    <dsp:sp modelId="{C5EA91FB-70E7-4E94-914E-9798D987159F}">
      <dsp:nvSpPr>
        <dsp:cNvPr id="0" name=""/>
        <dsp:cNvSpPr/>
      </dsp:nvSpPr>
      <dsp:spPr>
        <a:xfrm rot="3362996">
          <a:off x="2583745" y="1658816"/>
          <a:ext cx="404272" cy="592117"/>
        </a:xfrm>
        <a:prstGeom prst="rightArrow">
          <a:avLst>
            <a:gd name="adj1" fmla="val 60000"/>
            <a:gd name="adj2" fmla="val 50000"/>
          </a:avLst>
        </a:prstGeom>
        <a:solidFill>
          <a:srgbClr val="00B0F0"/>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l-GR" sz="1000" b="1" kern="1200">
            <a:latin typeface="Century Gothic" pitchFamily="34" charset="0"/>
          </a:endParaRPr>
        </a:p>
      </dsp:txBody>
      <dsp:txXfrm>
        <a:off x="2610520" y="1726936"/>
        <a:ext cx="282990" cy="355271"/>
      </dsp:txXfrm>
    </dsp:sp>
    <dsp:sp modelId="{9A820850-E8E3-4DA5-A037-862802F3CC7A}">
      <dsp:nvSpPr>
        <dsp:cNvPr id="0" name=""/>
        <dsp:cNvSpPr/>
      </dsp:nvSpPr>
      <dsp:spPr>
        <a:xfrm>
          <a:off x="2608391" y="2134141"/>
          <a:ext cx="1777509" cy="1754421"/>
        </a:xfrm>
        <a:prstGeom prst="ellipse">
          <a:avLst/>
        </a:prstGeom>
        <a:solidFill>
          <a:srgbClr val="0070C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bg-BG" sz="1800" b="1" kern="1200" dirty="0" smtClean="0">
              <a:latin typeface="Calibri" panose="020F0502020204030204" pitchFamily="34" charset="0"/>
            </a:rPr>
            <a:t>Препо-рачувам производи и заработу-вам</a:t>
          </a:r>
          <a:endParaRPr lang="el-GR" sz="1800" b="1" kern="1200" dirty="0">
            <a:latin typeface="Calibri" panose="020F0502020204030204" pitchFamily="34" charset="0"/>
          </a:endParaRPr>
        </a:p>
      </dsp:txBody>
      <dsp:txXfrm>
        <a:off x="2868701" y="2391070"/>
        <a:ext cx="1256889" cy="1240563"/>
      </dsp:txXfrm>
    </dsp:sp>
    <dsp:sp modelId="{14EAB1F1-56AF-4E57-A85F-2C31FFB8554C}">
      <dsp:nvSpPr>
        <dsp:cNvPr id="0" name=""/>
        <dsp:cNvSpPr/>
      </dsp:nvSpPr>
      <dsp:spPr>
        <a:xfrm rot="10815318">
          <a:off x="2022658" y="2709645"/>
          <a:ext cx="413927" cy="592117"/>
        </a:xfrm>
        <a:prstGeom prst="rightArrow">
          <a:avLst>
            <a:gd name="adj1" fmla="val 60000"/>
            <a:gd name="adj2" fmla="val 50000"/>
          </a:avLst>
        </a:prstGeom>
        <a:solidFill>
          <a:srgbClr val="00B0F0"/>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l-GR" sz="1000" b="1" kern="1200">
            <a:latin typeface="Century Gothic" pitchFamily="34" charset="0"/>
          </a:endParaRPr>
        </a:p>
      </dsp:txBody>
      <dsp:txXfrm rot="10800000">
        <a:off x="2146835" y="2828345"/>
        <a:ext cx="289749" cy="355271"/>
      </dsp:txXfrm>
    </dsp:sp>
    <dsp:sp modelId="{D7EF4602-18CC-4FA7-8632-B1D6069FA730}">
      <dsp:nvSpPr>
        <dsp:cNvPr id="0" name=""/>
        <dsp:cNvSpPr/>
      </dsp:nvSpPr>
      <dsp:spPr>
        <a:xfrm>
          <a:off x="26194" y="2122688"/>
          <a:ext cx="1801229" cy="1754421"/>
        </a:xfrm>
        <a:prstGeom prst="ellipse">
          <a:avLst/>
        </a:prstGeom>
        <a:solidFill>
          <a:srgbClr val="0070C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bg-BG" sz="1800" b="1" kern="1200" dirty="0" smtClean="0">
              <a:latin typeface="Calibri" panose="020F0502020204030204" pitchFamily="34" charset="0"/>
            </a:rPr>
            <a:t>Им препорачу-вам на  другите да го прават истото</a:t>
          </a:r>
          <a:endParaRPr lang="el-GR" sz="1800" b="1" kern="1200" dirty="0">
            <a:latin typeface="Calibri" panose="020F0502020204030204" pitchFamily="34" charset="0"/>
          </a:endParaRPr>
        </a:p>
      </dsp:txBody>
      <dsp:txXfrm>
        <a:off x="289978" y="2379617"/>
        <a:ext cx="1273661" cy="1240563"/>
      </dsp:txXfrm>
    </dsp:sp>
    <dsp:sp modelId="{DD18833A-0FC5-465D-9F1A-E204CA644AC4}">
      <dsp:nvSpPr>
        <dsp:cNvPr id="0" name=""/>
        <dsp:cNvSpPr/>
      </dsp:nvSpPr>
      <dsp:spPr>
        <a:xfrm rot="17937871">
          <a:off x="1387144" y="1605607"/>
          <a:ext cx="328276" cy="592117"/>
        </a:xfrm>
        <a:prstGeom prst="rightArrow">
          <a:avLst>
            <a:gd name="adj1" fmla="val 60000"/>
            <a:gd name="adj2" fmla="val 50000"/>
          </a:avLst>
        </a:prstGeom>
        <a:solidFill>
          <a:srgbClr val="00B0F0"/>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l-GR" sz="1000" b="1" kern="1200">
            <a:latin typeface="Century Gothic" pitchFamily="34" charset="0"/>
          </a:endParaRPr>
        </a:p>
      </dsp:txBody>
      <dsp:txXfrm>
        <a:off x="1412539" y="1767112"/>
        <a:ext cx="229793" cy="35527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AC3A1DF-90FC-48B2-BF91-9F1172DAD545}" type="datetimeFigureOut">
              <a:rPr lang="bg-BG"/>
              <a:pPr>
                <a:defRPr/>
              </a:pPr>
              <a:t>14.11.2016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bg-B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bg-BG"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pPr>
              <a:defRPr/>
            </a:pPr>
            <a:fld id="{0AC2CB5B-B386-4152-85F1-B2DD5122C2E1}" type="slidenum">
              <a:rPr lang="bg-BG"/>
              <a:pPr>
                <a:defRPr/>
              </a:pPr>
              <a:t>‹#›</a:t>
            </a:fld>
            <a:endParaRPr lang="bg-BG"/>
          </a:p>
        </p:txBody>
      </p:sp>
    </p:spTree>
    <p:extLst>
      <p:ext uri="{BB962C8B-B14F-4D97-AF65-F5344CB8AC3E}">
        <p14:creationId xmlns:p14="http://schemas.microsoft.com/office/powerpoint/2010/main" val="42625476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Добре до</a:t>
            </a:r>
            <a:r>
              <a:rPr lang="en-US" altLang="bg-BG" dirty="0" smtClean="0"/>
              <a:t>j</a:t>
            </a:r>
            <a:r>
              <a:rPr lang="mk-MK" altLang="bg-BG" dirty="0" smtClean="0"/>
              <a:t>довте</a:t>
            </a:r>
            <a:r>
              <a:rPr lang="bg-BG" altLang="bg-BG" dirty="0" smtClean="0"/>
              <a:t> на претставувањето „Вашиот сон – наш план“. Ви благодарам</a:t>
            </a:r>
            <a:r>
              <a:rPr lang="en-US" altLang="bg-BG" dirty="0" smtClean="0"/>
              <a:t> </a:t>
            </a:r>
            <a:r>
              <a:rPr lang="bg-BG" altLang="bg-BG" dirty="0" smtClean="0"/>
              <a:t> за учеството на оваа презентација на можностите кои ги предлага Форевер Ливинг Продактс. Јас сум………………………………. Јас (и сопругот/та ) сум дистрибутер (сме дистрибутери) на Форевер ……. години и сум ги исполнил (сме ги исполниле) своите соништа со маркетинг планот на оваа компанија. Убеден/а сум дека истото може да се случи и со вас и ве поканувам да се замислите сериозно за се што ќе слушнете во следните минути. Оваа компанија навистина ги предлага можностите со кои можете да го промените својот живот!</a:t>
            </a:r>
            <a:endParaRPr lang="en-US" altLang="bg-BG" dirty="0" smtClean="0"/>
          </a:p>
        </p:txBody>
      </p:sp>
      <p:sp>
        <p:nvSpPr>
          <p:cNvPr id="71684" name="Slide Number Placeholder 3"/>
          <p:cNvSpPr>
            <a:spLocks noGrp="1"/>
          </p:cNvSpPr>
          <p:nvPr>
            <p:ph type="sldNum" sz="quarter" idx="5"/>
          </p:nvPr>
        </p:nvSpPr>
        <p:spPr bwMode="auto">
          <a:noFill/>
          <a:ln>
            <a:miter lim="800000"/>
            <a:headEnd/>
            <a:tailEnd/>
          </a:ln>
        </p:spPr>
        <p:txBody>
          <a:bodyPr/>
          <a:lstStyle/>
          <a:p>
            <a:fld id="{AABB20EB-0A90-4A44-A009-7749AD238A14}" type="slidenum">
              <a:rPr lang="en-US" altLang="bg-BG" smtClean="0">
                <a:solidFill>
                  <a:srgbClr val="000000"/>
                </a:solidFill>
                <a:latin typeface="Arial" pitchFamily="34" charset="0"/>
              </a:rPr>
              <a:pPr/>
              <a:t>2</a:t>
            </a:fld>
            <a:endParaRPr lang="en-US" altLang="bg-BG" smtClean="0">
              <a:solidFill>
                <a:srgbClr val="000000"/>
              </a:solidFill>
              <a:latin typeface="Arial" pitchFamily="34" charset="0"/>
            </a:endParaRPr>
          </a:p>
        </p:txBody>
      </p:sp>
    </p:spTree>
    <p:extLst>
      <p:ext uri="{BB962C8B-B14F-4D97-AF65-F5344CB8AC3E}">
        <p14:creationId xmlns:p14="http://schemas.microsoft.com/office/powerpoint/2010/main" val="159737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a:lstStyle/>
          <a:p>
            <a:fld id="{A41BE73D-38A1-4720-8F01-D72B5D161ABA}" type="slidenum">
              <a:rPr lang="en-US" altLang="bg-BG" smtClean="0">
                <a:solidFill>
                  <a:srgbClr val="000000"/>
                </a:solidFill>
                <a:latin typeface="Arial" pitchFamily="34" charset="0"/>
              </a:rPr>
              <a:pPr/>
              <a:t>20</a:t>
            </a:fld>
            <a:endParaRPr lang="en-US" altLang="bg-BG" smtClean="0">
              <a:solidFill>
                <a:srgbClr val="000000"/>
              </a:solidFill>
              <a:latin typeface="Arial" pitchFamily="34" charset="0"/>
            </a:endParaRPr>
          </a:p>
        </p:txBody>
      </p:sp>
      <p:sp>
        <p:nvSpPr>
          <p:cNvPr id="81923"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bg-BG" altLang="bg-BG" dirty="0" smtClean="0"/>
              <a:t>Форевер Ливинг е компанија, која не само што нема долгови, туку и изградила целосно вертикално интегрирана структура. Ние ја поседуваме и контролираме секоја етапа од производството, транспортот и дистрибуцијата. Од грижливо одгледаните повеќе од 50 милиони алое растенија во сопствените плантажи во Тексас и Доминиканската Република, до модерните производствени капацитети на фабриките „Алое Вера – Америка“ и „Форевер Нутрацеутикал“. Резултатот се редовни пратки на исклучителни производи со постојан висок квалитет по достапни цени.</a:t>
            </a:r>
            <a:endParaRPr lang="en-US" altLang="bg-BG" dirty="0" smtClean="0"/>
          </a:p>
        </p:txBody>
      </p:sp>
    </p:spTree>
    <p:extLst>
      <p:ext uri="{BB962C8B-B14F-4D97-AF65-F5344CB8AC3E}">
        <p14:creationId xmlns:p14="http://schemas.microsoft.com/office/powerpoint/2010/main" val="1645885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E10007E2-0386-4FCF-BF4D-739671836FE2}" type="slidenum">
              <a:rPr lang="en-US" altLang="bg-BG" smtClean="0">
                <a:solidFill>
                  <a:srgbClr val="000000"/>
                </a:solidFill>
                <a:latin typeface="Arial" pitchFamily="34" charset="0"/>
              </a:rPr>
              <a:pPr/>
              <a:t>21</a:t>
            </a:fld>
            <a:endParaRPr lang="en-US" altLang="bg-BG" smtClean="0">
              <a:solidFill>
                <a:srgbClr val="000000"/>
              </a:solidFill>
              <a:latin typeface="Arial" pitchFamily="34" charset="0"/>
            </a:endParaRPr>
          </a:p>
        </p:txBody>
      </p:sp>
      <p:sp>
        <p:nvSpPr>
          <p:cNvPr id="82947"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lvl="1" eaLnBrk="1" hangingPunct="1"/>
            <a:r>
              <a:rPr lang="bg-BG" altLang="bg-BG" dirty="0" smtClean="0"/>
              <a:t>Освен вертикално интегриран, бизнпсот на Форевер е и диверсифициран преку фирмата Форевер ресорти. Таа има повеќе од 60 имоти во цел свет, сред които най-известен е ранчото Саутфорк от известния телевизионен сериал „Далас“. Курортите помагат на компанията да разполага с рамномерен паричен оптек во секое време, и обезбедува на многубројните  дистрибутери можност за возбудливи наградни одмори.</a:t>
            </a:r>
          </a:p>
          <a:p>
            <a:pPr marL="0" lvl="1" eaLnBrk="1" hangingPunct="1"/>
            <a:endParaRPr lang="bg-BG" altLang="bg-BG" dirty="0" smtClean="0"/>
          </a:p>
          <a:p>
            <a:pPr marL="0" lvl="1" eaLnBrk="1" hangingPunct="1"/>
            <a:r>
              <a:rPr lang="bg-BG" altLang="bg-BG" dirty="0" smtClean="0"/>
              <a:t>Состојбата на компанијата – раководниот персонал, меѓународното присуство без долгови, вертикалната интеграция и диверсификацијата, се резултат од докажаниот квалитет на управувањето</a:t>
            </a:r>
            <a:r>
              <a:rPr lang="en-US" altLang="bg-BG" dirty="0" smtClean="0"/>
              <a:t>. </a:t>
            </a:r>
            <a:r>
              <a:rPr lang="mk-MK" altLang="bg-BG" dirty="0" smtClean="0"/>
              <a:t>У</a:t>
            </a:r>
            <a:r>
              <a:rPr lang="bg-BG" altLang="bg-BG" dirty="0" smtClean="0"/>
              <a:t>баво е да знаеш, дека планот за постигнување на соништата ти е во партнерство со вистински стабилна компанија</a:t>
            </a:r>
            <a:r>
              <a:rPr lang="en-US" altLang="bg-BG" dirty="0" smtClean="0"/>
              <a:t>!</a:t>
            </a:r>
          </a:p>
        </p:txBody>
      </p:sp>
    </p:spTree>
    <p:extLst>
      <p:ext uri="{BB962C8B-B14F-4D97-AF65-F5344CB8AC3E}">
        <p14:creationId xmlns:p14="http://schemas.microsoft.com/office/powerpoint/2010/main" val="266138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839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83972" name="3 - Θέση αριθμού διαφάνειας"/>
          <p:cNvSpPr>
            <a:spLocks noGrp="1"/>
          </p:cNvSpPr>
          <p:nvPr>
            <p:ph type="sldNum" sz="quarter" idx="5"/>
          </p:nvPr>
        </p:nvSpPr>
        <p:spPr bwMode="auto">
          <a:noFill/>
          <a:ln>
            <a:miter lim="800000"/>
            <a:headEnd/>
            <a:tailEnd/>
          </a:ln>
        </p:spPr>
        <p:txBody>
          <a:bodyPr/>
          <a:lstStyle/>
          <a:p>
            <a:fld id="{758A9BAC-8126-4D55-8C08-6D4F507AA56B}" type="slidenum">
              <a:rPr lang="el-GR" altLang="bg-BG" smtClean="0">
                <a:solidFill>
                  <a:srgbClr val="000000"/>
                </a:solidFill>
              </a:rPr>
              <a:pPr/>
              <a:t>22</a:t>
            </a:fld>
            <a:endParaRPr lang="el-GR" altLang="bg-BG" smtClean="0">
              <a:solidFill>
                <a:srgbClr val="000000"/>
              </a:solidFill>
            </a:endParaRPr>
          </a:p>
        </p:txBody>
      </p:sp>
    </p:spTree>
    <p:extLst>
      <p:ext uri="{BB962C8B-B14F-4D97-AF65-F5344CB8AC3E}">
        <p14:creationId xmlns:p14="http://schemas.microsoft.com/office/powerpoint/2010/main" val="169629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a:lstStyle/>
          <a:p>
            <a:fld id="{ADF7EC62-9524-4C07-B418-90FBD52EDD43}" type="slidenum">
              <a:rPr lang="en-US" altLang="bg-BG" smtClean="0">
                <a:solidFill>
                  <a:srgbClr val="000000"/>
                </a:solidFill>
                <a:latin typeface="Arial" pitchFamily="34" charset="0"/>
              </a:rPr>
              <a:pPr/>
              <a:t>23</a:t>
            </a:fld>
            <a:endParaRPr lang="en-US" altLang="bg-BG" smtClean="0">
              <a:solidFill>
                <a:srgbClr val="000000"/>
              </a:solidFill>
              <a:latin typeface="Arial" pitchFamily="34" charset="0"/>
            </a:endParaRPr>
          </a:p>
        </p:txBody>
      </p:sp>
      <p:sp>
        <p:nvSpPr>
          <p:cNvPr id="84995"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Стигнуваме до втората причина зошто планот на Форевер може да стане дел од вашиот сопствен план за исполнување на соништата. Тоа се докажаните производи на компанијата.</a:t>
            </a:r>
            <a:endParaRPr lang="en-US" altLang="bg-BG" dirty="0" smtClean="0"/>
          </a:p>
        </p:txBody>
      </p:sp>
    </p:spTree>
    <p:extLst>
      <p:ext uri="{BB962C8B-B14F-4D97-AF65-F5344CB8AC3E}">
        <p14:creationId xmlns:p14="http://schemas.microsoft.com/office/powerpoint/2010/main" val="1457843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860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86020" name="3 - Θέση αριθμού διαφάνειας"/>
          <p:cNvSpPr>
            <a:spLocks noGrp="1"/>
          </p:cNvSpPr>
          <p:nvPr>
            <p:ph type="sldNum" sz="quarter" idx="5"/>
          </p:nvPr>
        </p:nvSpPr>
        <p:spPr bwMode="auto">
          <a:noFill/>
          <a:ln>
            <a:miter lim="800000"/>
            <a:headEnd/>
            <a:tailEnd/>
          </a:ln>
        </p:spPr>
        <p:txBody>
          <a:bodyPr/>
          <a:lstStyle/>
          <a:p>
            <a:fld id="{163D7320-482E-454C-85F9-7E8BB741FD88}" type="slidenum">
              <a:rPr lang="el-GR" altLang="bg-BG" smtClean="0">
                <a:solidFill>
                  <a:srgbClr val="000000"/>
                </a:solidFill>
              </a:rPr>
              <a:pPr/>
              <a:t>24</a:t>
            </a:fld>
            <a:endParaRPr lang="el-GR" altLang="bg-BG" smtClean="0">
              <a:solidFill>
                <a:srgbClr val="000000"/>
              </a:solidFill>
            </a:endParaRPr>
          </a:p>
        </p:txBody>
      </p:sp>
    </p:spTree>
    <p:extLst>
      <p:ext uri="{BB962C8B-B14F-4D97-AF65-F5344CB8AC3E}">
        <p14:creationId xmlns:p14="http://schemas.microsoft.com/office/powerpoint/2010/main" val="348256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48EE9D18-6008-4BB8-BE55-D38F65C64851}" type="slidenum">
              <a:rPr lang="en-US" altLang="bg-BG" smtClean="0">
                <a:solidFill>
                  <a:srgbClr val="000000"/>
                </a:solidFill>
                <a:latin typeface="Arial" pitchFamily="34" charset="0"/>
              </a:rPr>
              <a:pPr/>
              <a:t>25</a:t>
            </a:fld>
            <a:endParaRPr lang="en-US" altLang="bg-BG" smtClean="0">
              <a:solidFill>
                <a:srgbClr val="000000"/>
              </a:solidFill>
              <a:latin typeface="Arial" pitchFamily="34" charset="0"/>
            </a:endParaRPr>
          </a:p>
        </p:txBody>
      </p:sp>
      <p:sp>
        <p:nvSpPr>
          <p:cNvPr id="87043" name="Rectangle 2"/>
          <p:cNvSpPr>
            <a:spLocks noChangeArrowheads="1"/>
          </p:cNvSpPr>
          <p:nvPr/>
        </p:nvSpPr>
        <p:spPr bwMode="auto">
          <a:xfrm>
            <a:off x="3887788" y="3175"/>
            <a:ext cx="2970212" cy="430213"/>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87044"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eaLnBrk="0" hangingPunct="0"/>
            <a:r>
              <a:rPr lang="en-US" altLang="bg-BG" sz="1000" i="1">
                <a:solidFill>
                  <a:srgbClr val="000000"/>
                </a:solidFill>
                <a:latin typeface="Times" pitchFamily="18" charset="0"/>
              </a:rPr>
              <a:t>1</a:t>
            </a:r>
          </a:p>
        </p:txBody>
      </p:sp>
      <p:sp>
        <p:nvSpPr>
          <p:cNvPr id="87045"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87046" name="Rectangle 5"/>
          <p:cNvSpPr>
            <a:spLocks noChangeArrowheads="1"/>
          </p:cNvSpPr>
          <p:nvPr/>
        </p:nvSpPr>
        <p:spPr bwMode="auto">
          <a:xfrm>
            <a:off x="0" y="3175"/>
            <a:ext cx="2970213" cy="430213"/>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87047" name="Rectangle 6"/>
          <p:cNvSpPr>
            <a:spLocks noGrp="1" noRot="1" noChangeAspect="1" noChangeArrowheads="1" noTextEdit="1"/>
          </p:cNvSpPr>
          <p:nvPr>
            <p:ph type="sldImg"/>
          </p:nvPr>
        </p:nvSpPr>
        <p:spPr bwMode="auto">
          <a:xfrm>
            <a:off x="1154113" y="681038"/>
            <a:ext cx="4554537" cy="3416300"/>
          </a:xfrm>
          <a:noFill/>
          <a:ln cap="flat">
            <a:solidFill>
              <a:schemeClr val="tx1"/>
            </a:solidFill>
            <a:miter lim="800000"/>
            <a:headEnd/>
            <a:tailEnd/>
          </a:ln>
        </p:spPr>
      </p:sp>
      <p:sp>
        <p:nvSpPr>
          <p:cNvPr id="79880" name="Rectangle 7"/>
          <p:cNvSpPr>
            <a:spLocks noGrp="1" noChangeArrowheads="1"/>
          </p:cNvSpPr>
          <p:nvPr>
            <p:ph type="body" idx="1"/>
          </p:nvPr>
        </p:nvSpPr>
        <p:spPr>
          <a:xfrm>
            <a:off x="990600" y="4356100"/>
            <a:ext cx="4876800" cy="406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93" tIns="47448" rIns="94893" bIns="47448"/>
          <a:lstStyle/>
          <a:p>
            <a:pPr eaLnBrk="1" hangingPunct="1">
              <a:defRPr/>
            </a:pPr>
            <a:r>
              <a:rPr lang="bg-BG" altLang="bg-BG" dirty="0" smtClean="0"/>
              <a:t>Тие имаат исклучително висок квалитет и богатата гама вклучува:</a:t>
            </a:r>
          </a:p>
          <a:p>
            <a:pPr marL="171450" indent="-171450" eaLnBrk="1" hangingPunct="1">
              <a:buFont typeface="Arial" panose="020B0604020202020204" pitchFamily="34" charset="0"/>
              <a:buChar char="•"/>
              <a:defRPr/>
            </a:pPr>
            <a:r>
              <a:rPr lang="bg-BG" altLang="bg-BG" dirty="0" smtClean="0"/>
              <a:t>пијалоци од алое вера, кои помагаат за здрав имун и дигестивен систем;</a:t>
            </a:r>
          </a:p>
          <a:p>
            <a:pPr marL="171450" indent="-171450" eaLnBrk="1" hangingPunct="1">
              <a:buFont typeface="Arial" panose="020B0604020202020204" pitchFamily="34" charset="0"/>
              <a:buChar char="•"/>
              <a:defRPr/>
            </a:pPr>
            <a:r>
              <a:rPr lang="bg-BG" altLang="bg-BG" dirty="0" smtClean="0"/>
              <a:t>програми за регулирање на тежината со ниска содржина на јаглехидрати и без стимуланси;</a:t>
            </a:r>
          </a:p>
          <a:p>
            <a:pPr marL="171450" indent="-171450" eaLnBrk="1" hangingPunct="1">
              <a:buFont typeface="Arial" panose="020B0604020202020204" pitchFamily="34" charset="0"/>
              <a:buChar char="•"/>
              <a:defRPr/>
            </a:pPr>
            <a:r>
              <a:rPr lang="bg-BG" altLang="bg-BG" dirty="0" smtClean="0"/>
              <a:t>додатоци во исхраната по уникатни рецепти за грижа за здравјето;</a:t>
            </a:r>
          </a:p>
          <a:p>
            <a:pPr marL="171450" indent="-171450" eaLnBrk="1" hangingPunct="1">
              <a:buFont typeface="Arial" panose="020B0604020202020204" pitchFamily="34" charset="0"/>
              <a:buChar char="•"/>
              <a:defRPr/>
            </a:pPr>
            <a:r>
              <a:rPr lang="bg-BG" altLang="bg-BG" dirty="0" smtClean="0"/>
              <a:t>производи за лична хигиена,</a:t>
            </a:r>
            <a:r>
              <a:rPr lang="bg-BG" altLang="bg-BG" baseline="0" dirty="0" smtClean="0"/>
              <a:t> нег</a:t>
            </a:r>
            <a:r>
              <a:rPr lang="bg-BG" altLang="bg-BG" dirty="0" smtClean="0"/>
              <a:t>а на кожата и косата, како и специјализирана козметика.</a:t>
            </a:r>
            <a:endParaRPr lang="en-US" altLang="bg-BG" dirty="0"/>
          </a:p>
        </p:txBody>
      </p:sp>
    </p:spTree>
    <p:extLst>
      <p:ext uri="{BB962C8B-B14F-4D97-AF65-F5344CB8AC3E}">
        <p14:creationId xmlns:p14="http://schemas.microsoft.com/office/powerpoint/2010/main" val="1617233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a:lstStyle/>
          <a:p>
            <a:fld id="{CB654CDB-5492-437B-9D7A-5CEC620F6D6A}" type="slidenum">
              <a:rPr lang="en-US" altLang="bg-BG" smtClean="0">
                <a:solidFill>
                  <a:srgbClr val="000000"/>
                </a:solidFill>
                <a:latin typeface="Arial" pitchFamily="34" charset="0"/>
              </a:rPr>
              <a:pPr/>
              <a:t>26</a:t>
            </a:fld>
            <a:endParaRPr lang="en-US" altLang="bg-BG" smtClean="0">
              <a:solidFill>
                <a:srgbClr val="000000"/>
              </a:solidFill>
              <a:latin typeface="Arial" pitchFamily="34" charset="0"/>
            </a:endParaRPr>
          </a:p>
        </p:txBody>
      </p:sp>
      <p:sp>
        <p:nvSpPr>
          <p:cNvPr id="88067" name="Rectangle 2"/>
          <p:cNvSpPr>
            <a:spLocks noChangeArrowheads="1"/>
          </p:cNvSpPr>
          <p:nvPr/>
        </p:nvSpPr>
        <p:spPr bwMode="auto">
          <a:xfrm>
            <a:off x="3887788" y="3175"/>
            <a:ext cx="2970212" cy="430213"/>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88068"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eaLnBrk="0" hangingPunct="0"/>
            <a:r>
              <a:rPr lang="en-US" altLang="bg-BG" sz="1000" i="1">
                <a:solidFill>
                  <a:srgbClr val="000000"/>
                </a:solidFill>
                <a:latin typeface="Times" pitchFamily="18" charset="0"/>
              </a:rPr>
              <a:t>1</a:t>
            </a:r>
          </a:p>
        </p:txBody>
      </p:sp>
      <p:sp>
        <p:nvSpPr>
          <p:cNvPr id="88069"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88070" name="Rectangle 5"/>
          <p:cNvSpPr>
            <a:spLocks noChangeArrowheads="1"/>
          </p:cNvSpPr>
          <p:nvPr/>
        </p:nvSpPr>
        <p:spPr bwMode="auto">
          <a:xfrm>
            <a:off x="0" y="3175"/>
            <a:ext cx="2970213" cy="430213"/>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88071" name="Rectangle 6"/>
          <p:cNvSpPr>
            <a:spLocks noGrp="1" noRot="1" noChangeAspect="1" noChangeArrowheads="1" noTextEdit="1"/>
          </p:cNvSpPr>
          <p:nvPr>
            <p:ph type="sldImg"/>
          </p:nvPr>
        </p:nvSpPr>
        <p:spPr bwMode="auto">
          <a:xfrm>
            <a:off x="1154113" y="681038"/>
            <a:ext cx="4554537" cy="3416300"/>
          </a:xfrm>
          <a:noFill/>
          <a:ln cap="flat">
            <a:solidFill>
              <a:schemeClr val="tx1"/>
            </a:solidFill>
            <a:miter lim="800000"/>
            <a:headEnd/>
            <a:tailEnd/>
          </a:ln>
        </p:spPr>
      </p:sp>
      <p:sp>
        <p:nvSpPr>
          <p:cNvPr id="80904" name="Rectangle 7"/>
          <p:cNvSpPr>
            <a:spLocks noGrp="1" noChangeArrowheads="1"/>
          </p:cNvSpPr>
          <p:nvPr>
            <p:ph type="body" idx="1"/>
          </p:nvPr>
        </p:nvSpPr>
        <p:spPr>
          <a:xfrm>
            <a:off x="990600" y="4356100"/>
            <a:ext cx="4876800" cy="406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93" tIns="47448" rIns="94893" bIns="47448"/>
          <a:lstStyle/>
          <a:p>
            <a:pPr eaLnBrk="1" hangingPunct="1">
              <a:defRPr/>
            </a:pPr>
            <a:r>
              <a:rPr lang="bg-BG" altLang="bg-BG" dirty="0" smtClean="0"/>
              <a:t>Во над 35-годишната историја Форевер Ливинг создала одлични производи, кои станаа фундамент врз кој и вие можете да изградите стабилен бизнис. Располагате со следните предности:</a:t>
            </a:r>
          </a:p>
          <a:p>
            <a:pPr marL="171450" indent="-171450" eaLnBrk="1" hangingPunct="1">
              <a:buFont typeface="Arial" panose="020B0604020202020204" pitchFamily="34" charset="0"/>
              <a:buChar char="•"/>
              <a:defRPr/>
            </a:pPr>
            <a:r>
              <a:rPr lang="bg-BG" altLang="bg-BG" dirty="0" smtClean="0"/>
              <a:t>Производите се консумативи за секојдневна употреба, што значи повторни и редовни порачки;</a:t>
            </a:r>
          </a:p>
          <a:p>
            <a:pPr marL="171450" indent="-171450" eaLnBrk="1" hangingPunct="1">
              <a:buFont typeface="Arial" panose="020B0604020202020204" pitchFamily="34" charset="0"/>
              <a:buChar char="•"/>
              <a:defRPr/>
            </a:pPr>
            <a:r>
              <a:rPr lang="bg-BG" altLang="bg-BG" dirty="0" smtClean="0"/>
              <a:t>тие се универзални. Широката примена се должи на фактот дека се насочени кон грижа за здравјето и убавината. Всушност дали и постои човек, кој нема потреба од голем дел од нашите производи. </a:t>
            </a:r>
          </a:p>
          <a:p>
            <a:pPr marL="171450" indent="-171450" eaLnBrk="1" hangingPunct="1">
              <a:buFont typeface="Arial" panose="020B0604020202020204" pitchFamily="34" charset="0"/>
              <a:buChar char="•"/>
              <a:defRPr/>
            </a:pPr>
            <a:r>
              <a:rPr lang="bg-BG" altLang="bg-BG" dirty="0" smtClean="0"/>
              <a:t>Тие се исто така уникатни, зошто Форевер Ливинг го поседува патентот за процесот на стабилизација на гелот од алое вера, како и за формулите на останатите производи. Производите не можат да бидат купени на друго место.</a:t>
            </a:r>
          </a:p>
          <a:p>
            <a:pPr marL="171450" indent="-171450" eaLnBrk="1" hangingPunct="1">
              <a:buFont typeface="Arial" panose="020B0604020202020204" pitchFamily="34" charset="0"/>
              <a:buChar char="•"/>
              <a:defRPr/>
            </a:pPr>
            <a:r>
              <a:rPr lang="bg-BG" altLang="bg-BG" dirty="0" smtClean="0"/>
              <a:t>Квалитетот е 100% гарантиран. Ако клиентите не се задоволни од производите, можат безусловно да ги добијат парите назад.</a:t>
            </a:r>
          </a:p>
          <a:p>
            <a:pPr marL="171450" indent="-171450" eaLnBrk="1" hangingPunct="1">
              <a:buFont typeface="Arial" panose="020B0604020202020204" pitchFamily="34" charset="0"/>
              <a:buChar char="•"/>
              <a:defRPr/>
            </a:pPr>
            <a:r>
              <a:rPr lang="bg-BG" altLang="bg-BG" dirty="0" smtClean="0"/>
              <a:t>Производите на Форевер се регистрирани во 155 држави, што уште еднаш ги докажува нивниот квалитет и чистота. Нема друга компанија во мрежниот маркетинг со регистрација на производите во толку многу држави!</a:t>
            </a:r>
          </a:p>
          <a:p>
            <a:pPr marL="171450" indent="-171450" eaLnBrk="1" hangingPunct="1">
              <a:buFont typeface="Arial" panose="020B0604020202020204" pitchFamily="34" charset="0"/>
              <a:buChar char="•"/>
              <a:defRPr/>
            </a:pPr>
            <a:r>
              <a:rPr lang="bg-BG" altLang="bg-BG" dirty="0" smtClean="0"/>
              <a:t>Освен тоа располагаме со сертификат на Меѓународния научен совет за алое, Кашер, Халал и Ислямски одобрителни печати.</a:t>
            </a:r>
            <a:endParaRPr lang="en-US" altLang="bg-BG" dirty="0" smtClean="0"/>
          </a:p>
        </p:txBody>
      </p:sp>
    </p:spTree>
    <p:extLst>
      <p:ext uri="{BB962C8B-B14F-4D97-AF65-F5344CB8AC3E}">
        <p14:creationId xmlns:p14="http://schemas.microsoft.com/office/powerpoint/2010/main" val="3089045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a:lstStyle/>
          <a:p>
            <a:fld id="{C0895B4A-5837-49BF-B1F5-2B4A6F008BE1}" type="slidenum">
              <a:rPr lang="en-US" altLang="bg-BG" smtClean="0">
                <a:solidFill>
                  <a:srgbClr val="000000"/>
                </a:solidFill>
                <a:latin typeface="Arial" pitchFamily="34" charset="0"/>
              </a:rPr>
              <a:pPr/>
              <a:t>27</a:t>
            </a:fld>
            <a:endParaRPr lang="en-US" altLang="bg-BG" smtClean="0">
              <a:solidFill>
                <a:srgbClr val="000000"/>
              </a:solidFill>
              <a:latin typeface="Arial" pitchFamily="34" charset="0"/>
            </a:endParaRPr>
          </a:p>
        </p:txBody>
      </p:sp>
      <p:sp>
        <p:nvSpPr>
          <p:cNvPr id="89091"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Третата причина да ви го претставиме Форевер, е нашиот докажан план. Над 35 години маркетинг планот на Форевер продолжува да биде водечки во индустријата. Да разгледаме зошто е така…</a:t>
            </a:r>
            <a:endParaRPr lang="en-US" altLang="bg-BG" dirty="0" smtClean="0"/>
          </a:p>
        </p:txBody>
      </p:sp>
    </p:spTree>
    <p:extLst>
      <p:ext uri="{BB962C8B-B14F-4D97-AF65-F5344CB8AC3E}">
        <p14:creationId xmlns:p14="http://schemas.microsoft.com/office/powerpoint/2010/main" val="2295402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a:lstStyle/>
          <a:p>
            <a:fld id="{5117CEBC-7DCC-45C6-84CD-7FA2AE564699}" type="slidenum">
              <a:rPr lang="en-US" altLang="bg-BG" smtClean="0">
                <a:solidFill>
                  <a:srgbClr val="000000"/>
                </a:solidFill>
                <a:latin typeface="Arial" pitchFamily="34" charset="0"/>
              </a:rPr>
              <a:pPr/>
              <a:t>28</a:t>
            </a:fld>
            <a:endParaRPr lang="en-US" altLang="bg-BG" smtClean="0">
              <a:solidFill>
                <a:srgbClr val="000000"/>
              </a:solidFill>
              <a:latin typeface="Arial" pitchFamily="34" charset="0"/>
            </a:endParaRPr>
          </a:p>
        </p:txBody>
      </p:sp>
      <p:sp>
        <p:nvSpPr>
          <p:cNvPr id="90115"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0116"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eaLnBrk="0" hangingPunct="0"/>
            <a:r>
              <a:rPr lang="en-US" altLang="bg-BG" sz="1000" i="1">
                <a:solidFill>
                  <a:srgbClr val="000000"/>
                </a:solidFill>
                <a:latin typeface="Times" pitchFamily="18" charset="0"/>
              </a:rPr>
              <a:t>1</a:t>
            </a:r>
          </a:p>
        </p:txBody>
      </p:sp>
      <p:sp>
        <p:nvSpPr>
          <p:cNvPr id="90117"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0118"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0119"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0120"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Во традиционалната трговија, кога краен клиент ќе купи производ, неговите пари се распределуваат меѓу неколку чинители во веригата на распространување: производител, регионални дистрибутери, трговци на големо, трговци на мало и реклама. Во мрежниот маркетинг на Форевер нашите независни дистрибутери ги доставуваат производите директно од компанијата производител до крајните клиенти и така добиваат профит, кој инаку се распределува меѓу сите гореспоменати посредници. Тој систем е толку прост и профитабилен што секакви луѓе независно од образованието заработуваат значителни доходи од различните извори  предлагани од ФЛП. Да разгледаме неколку од нив:</a:t>
            </a:r>
            <a:endParaRPr lang="en-US" altLang="bg-BG" dirty="0" smtClean="0"/>
          </a:p>
        </p:txBody>
      </p:sp>
    </p:spTree>
    <p:extLst>
      <p:ext uri="{BB962C8B-B14F-4D97-AF65-F5344CB8AC3E}">
        <p14:creationId xmlns:p14="http://schemas.microsoft.com/office/powerpoint/2010/main" val="3968737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113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91140" name="3 - Θέση αριθμού διαφάνειας"/>
          <p:cNvSpPr>
            <a:spLocks noGrp="1"/>
          </p:cNvSpPr>
          <p:nvPr>
            <p:ph type="sldNum" sz="quarter" idx="5"/>
          </p:nvPr>
        </p:nvSpPr>
        <p:spPr bwMode="auto">
          <a:noFill/>
          <a:ln>
            <a:miter lim="800000"/>
            <a:headEnd/>
            <a:tailEnd/>
          </a:ln>
        </p:spPr>
        <p:txBody>
          <a:bodyPr/>
          <a:lstStyle/>
          <a:p>
            <a:fld id="{B4546A18-0233-43EE-87C2-534F5CD95D02}" type="slidenum">
              <a:rPr lang="el-GR" altLang="bg-BG" smtClean="0">
                <a:solidFill>
                  <a:srgbClr val="000000"/>
                </a:solidFill>
              </a:rPr>
              <a:pPr/>
              <a:t>29</a:t>
            </a:fld>
            <a:endParaRPr lang="el-GR" altLang="bg-BG" smtClean="0">
              <a:solidFill>
                <a:srgbClr val="000000"/>
              </a:solidFill>
            </a:endParaRPr>
          </a:p>
        </p:txBody>
      </p:sp>
    </p:spTree>
    <p:extLst>
      <p:ext uri="{BB962C8B-B14F-4D97-AF65-F5344CB8AC3E}">
        <p14:creationId xmlns:p14="http://schemas.microsoft.com/office/powerpoint/2010/main" val="108567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ru-RU" altLang="bg-BG" dirty="0" smtClean="0"/>
              <a:t>Добредојдовте на презентацијата "Вашата сон - наш план". Ви благодариме за учеството во оваа презентација на можностите понудени од Форевер Ливинг. Се викам ..................................... Јас (и сопругот / та ми) сум дистрибутер (сме дистрибутери) на Форевер од ....... години и сум/ остварил (сме постигнале) своите соништа со маркетинг планот на оваа компанија. Убеден / а сум дека истото може да се случи и со вас и ве поканувам да размислите сериозно врз сè што ќе чуете во следните минути. Оваа компанија навистина нуди можности со кои можете да го промените својот живот!</a:t>
            </a:r>
            <a:endParaRPr lang="en-US" altLang="bg-BG" dirty="0" smtClean="0"/>
          </a:p>
        </p:txBody>
      </p:sp>
      <p:sp>
        <p:nvSpPr>
          <p:cNvPr id="72708" name="Slide Number Placeholder 3"/>
          <p:cNvSpPr>
            <a:spLocks noGrp="1"/>
          </p:cNvSpPr>
          <p:nvPr>
            <p:ph type="sldNum" sz="quarter" idx="5"/>
          </p:nvPr>
        </p:nvSpPr>
        <p:spPr bwMode="auto">
          <a:noFill/>
          <a:ln>
            <a:miter lim="800000"/>
            <a:headEnd/>
            <a:tailEnd/>
          </a:ln>
        </p:spPr>
        <p:txBody>
          <a:bodyPr/>
          <a:lstStyle/>
          <a:p>
            <a:fld id="{F0828E7F-199C-4BF8-BFB0-D018C938E457}" type="slidenum">
              <a:rPr lang="en-US" altLang="bg-BG" smtClean="0">
                <a:solidFill>
                  <a:srgbClr val="000000"/>
                </a:solidFill>
                <a:latin typeface="Arial" pitchFamily="34" charset="0"/>
              </a:rPr>
              <a:pPr/>
              <a:t>4</a:t>
            </a:fld>
            <a:endParaRPr lang="en-US" altLang="bg-BG" smtClean="0">
              <a:solidFill>
                <a:srgbClr val="000000"/>
              </a:solidFill>
              <a:latin typeface="Arial" pitchFamily="34" charset="0"/>
            </a:endParaRPr>
          </a:p>
        </p:txBody>
      </p:sp>
    </p:spTree>
    <p:extLst>
      <p:ext uri="{BB962C8B-B14F-4D97-AF65-F5344CB8AC3E}">
        <p14:creationId xmlns:p14="http://schemas.microsoft.com/office/powerpoint/2010/main" val="341641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216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bg-BG" altLang="bg-BG" smtClean="0"/>
          </a:p>
        </p:txBody>
      </p:sp>
      <p:sp>
        <p:nvSpPr>
          <p:cNvPr id="92164" name="3 - Θέση αριθμού διαφάνειας"/>
          <p:cNvSpPr>
            <a:spLocks noGrp="1"/>
          </p:cNvSpPr>
          <p:nvPr>
            <p:ph type="sldNum" sz="quarter" idx="5"/>
          </p:nvPr>
        </p:nvSpPr>
        <p:spPr bwMode="auto">
          <a:noFill/>
          <a:ln>
            <a:miter lim="800000"/>
            <a:headEnd/>
            <a:tailEnd/>
          </a:ln>
        </p:spPr>
        <p:txBody>
          <a:bodyPr/>
          <a:lstStyle/>
          <a:p>
            <a:fld id="{0E4817C5-6966-4E3B-85A0-A77C716B5461}" type="slidenum">
              <a:rPr lang="el-GR" altLang="bg-BG" smtClean="0">
                <a:solidFill>
                  <a:srgbClr val="000000"/>
                </a:solidFill>
              </a:rPr>
              <a:pPr/>
              <a:t>30</a:t>
            </a:fld>
            <a:endParaRPr lang="el-GR" altLang="bg-BG" smtClean="0">
              <a:solidFill>
                <a:srgbClr val="000000"/>
              </a:solidFill>
            </a:endParaRPr>
          </a:p>
        </p:txBody>
      </p:sp>
    </p:spTree>
    <p:extLst>
      <p:ext uri="{BB962C8B-B14F-4D97-AF65-F5344CB8AC3E}">
        <p14:creationId xmlns:p14="http://schemas.microsoft.com/office/powerpoint/2010/main" val="1423272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67588"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E953B5-79FA-42FC-9BF3-E9767B69C70A}" type="slidenum">
              <a:rPr lang="el-GR" altLang="bg-BG" smtClean="0">
                <a:solidFill>
                  <a:srgbClr val="000000"/>
                </a:solidFill>
              </a:rPr>
              <a:pPr>
                <a:spcBef>
                  <a:spcPct val="0"/>
                </a:spcBef>
              </a:pPr>
              <a:t>32</a:t>
            </a:fld>
            <a:endParaRPr lang="el-GR" altLang="bg-BG" smtClean="0">
              <a:solidFill>
                <a:srgbClr val="000000"/>
              </a:solidFill>
            </a:endParaRPr>
          </a:p>
        </p:txBody>
      </p:sp>
    </p:spTree>
    <p:extLst>
      <p:ext uri="{BB962C8B-B14F-4D97-AF65-F5344CB8AC3E}">
        <p14:creationId xmlns:p14="http://schemas.microsoft.com/office/powerpoint/2010/main" val="2901631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380B01AA-3DB8-4940-9D60-75B494CAE637}" type="slidenum">
              <a:rPr lang="en-US" altLang="bg-BG" smtClean="0">
                <a:solidFill>
                  <a:srgbClr val="000000"/>
                </a:solidFill>
                <a:latin typeface="Arial" pitchFamily="34" charset="0"/>
              </a:rPr>
              <a:pPr/>
              <a:t>35</a:t>
            </a:fld>
            <a:endParaRPr lang="en-US" altLang="bg-BG" smtClean="0">
              <a:solidFill>
                <a:srgbClr val="000000"/>
              </a:solidFill>
              <a:latin typeface="Arial" pitchFamily="34" charset="0"/>
            </a:endParaRPr>
          </a:p>
        </p:txBody>
      </p:sp>
      <p:sp>
        <p:nvSpPr>
          <p:cNvPr id="93187"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3188"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93189"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3190"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3191"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3192"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Дистрибутерите имаат печалба од препродажба на производите до 30% од препорачаните цени за крајни клиенти. Тоа одговара на до 43% враќање на инвестициите.</a:t>
            </a:r>
            <a:endParaRPr lang="en-US" altLang="bg-BG" dirty="0" smtClean="0"/>
          </a:p>
        </p:txBody>
      </p:sp>
    </p:spTree>
    <p:extLst>
      <p:ext uri="{BB962C8B-B14F-4D97-AF65-F5344CB8AC3E}">
        <p14:creationId xmlns:p14="http://schemas.microsoft.com/office/powerpoint/2010/main" val="1614817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a:lstStyle/>
          <a:p>
            <a:fld id="{CED6FE01-A595-4B4F-9A4B-8F520501487A}" type="slidenum">
              <a:rPr lang="en-US" altLang="bg-BG" smtClean="0">
                <a:solidFill>
                  <a:srgbClr val="000000"/>
                </a:solidFill>
                <a:latin typeface="Arial" pitchFamily="34" charset="0"/>
              </a:rPr>
              <a:pPr/>
              <a:t>36</a:t>
            </a:fld>
            <a:endParaRPr lang="en-US" altLang="bg-BG" smtClean="0">
              <a:solidFill>
                <a:srgbClr val="000000"/>
              </a:solidFill>
              <a:latin typeface="Arial" pitchFamily="34" charset="0"/>
            </a:endParaRPr>
          </a:p>
        </p:txBody>
      </p:sp>
      <p:sp>
        <p:nvSpPr>
          <p:cNvPr id="94211"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4212"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94213"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4214"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4215"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4216"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Другиот извое на доходи е печалбата од нови дистрибутери. Штом ќе започнете да ги ентузијазирате и блиските за производите и бизнисот, вашиот тим ќе започне да расте и вие ќе добивате 15% профит од секоја порачка на производи направена од вашите нови соработници. Тоа ќе продолжи, додека новиот дистрибутер не ги исполни барањата за купување по цени на големо со 30% попуст.</a:t>
            </a:r>
            <a:endParaRPr lang="en-US" altLang="bg-BG" dirty="0" smtClean="0"/>
          </a:p>
        </p:txBody>
      </p:sp>
    </p:spTree>
    <p:extLst>
      <p:ext uri="{BB962C8B-B14F-4D97-AF65-F5344CB8AC3E}">
        <p14:creationId xmlns:p14="http://schemas.microsoft.com/office/powerpoint/2010/main" val="675009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2B9BB773-1BFB-4D03-9F1B-A351CAB1B068}" type="slidenum">
              <a:rPr lang="en-US" altLang="bg-BG" smtClean="0">
                <a:solidFill>
                  <a:srgbClr val="000000"/>
                </a:solidFill>
                <a:latin typeface="Arial" pitchFamily="34" charset="0"/>
              </a:rPr>
              <a:pPr/>
              <a:t>37</a:t>
            </a:fld>
            <a:endParaRPr lang="en-US" altLang="bg-BG" smtClean="0">
              <a:solidFill>
                <a:srgbClr val="000000"/>
              </a:solidFill>
              <a:latin typeface="Arial" pitchFamily="34" charset="0"/>
            </a:endParaRPr>
          </a:p>
        </p:txBody>
      </p:sp>
      <p:sp>
        <p:nvSpPr>
          <p:cNvPr id="95235"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5236"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95237"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5238"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5239"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5240"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Дополнително на печалбите од продажба на производи и од порачките на новите дистрибутери, вие ќе добивате и лични бонуси, кои се аналогни на дополнителни трговски попусти. Личните бонуси се движат од 5% до 18% во зависност од вашето ниво во маркетинг планот и се пресметуваат врз основа на нето препорачаните цени за крајни клиенти. Тие се изплаќаат за сите ваши лични порачки во рамките на изминатиот месец. И други компании плаќаат бонуси, но ги пресметуваат или врз цената,која дистрибутерите</a:t>
            </a:r>
            <a:r>
              <a:rPr lang="bg-BG" altLang="bg-BG" baseline="0" dirty="0" smtClean="0"/>
              <a:t> ја</a:t>
            </a:r>
            <a:r>
              <a:rPr lang="bg-BG" altLang="bg-BG" dirty="0" smtClean="0"/>
              <a:t> плаќаат или на уште пониска основа. Во маркетинг планот на Форевер бонусите се пресметуваат на базата на највисоката цена – препорачаната цена за крајни клиенти. Или кажано поинаку – вие купувате производи на цени со попуст, а фирмата ви исплаќа бонуси на база, која е со до 43% повисока од тоа, што го плаќате вие.</a:t>
            </a:r>
            <a:endParaRPr lang="en-US" altLang="bg-BG" dirty="0" smtClean="0"/>
          </a:p>
        </p:txBody>
      </p:sp>
    </p:spTree>
    <p:extLst>
      <p:ext uri="{BB962C8B-B14F-4D97-AF65-F5344CB8AC3E}">
        <p14:creationId xmlns:p14="http://schemas.microsoft.com/office/powerpoint/2010/main" val="344589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a:lstStyle/>
          <a:p>
            <a:fld id="{4ED4EB5F-4D64-4A76-8F9E-0B35BA84E810}" type="slidenum">
              <a:rPr lang="en-US" altLang="bg-BG" smtClean="0">
                <a:solidFill>
                  <a:srgbClr val="000000"/>
                </a:solidFill>
                <a:latin typeface="Arial" pitchFamily="34" charset="0"/>
              </a:rPr>
              <a:pPr/>
              <a:t>38</a:t>
            </a:fld>
            <a:endParaRPr lang="en-US" altLang="bg-BG" smtClean="0">
              <a:solidFill>
                <a:srgbClr val="000000"/>
              </a:solidFill>
              <a:latin typeface="Arial" pitchFamily="34" charset="0"/>
            </a:endParaRPr>
          </a:p>
        </p:txBody>
      </p:sp>
      <p:sp>
        <p:nvSpPr>
          <p:cNvPr id="96259"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6260"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96261"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6262"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6263"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6264"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Веќе зборувавме дека заразниот ентузијазам ќе привличе нови членови во вашиот тим. Тоа е и суштината на мрежниот маркетинг – дистрибутерите значително ги зголемуваат приходите преку градење на мрежи од соработници. Тие добиваат од компанијата групни бонуси во размер од 2 до 13% за обртот, реализирани од нивните групи од дистрибутери, кои исто ги распространуваат производите до крајни клиенти.  </a:t>
            </a:r>
            <a:endParaRPr lang="en-US" altLang="bg-BG" dirty="0" smtClean="0"/>
          </a:p>
        </p:txBody>
      </p:sp>
    </p:spTree>
    <p:extLst>
      <p:ext uri="{BB962C8B-B14F-4D97-AF65-F5344CB8AC3E}">
        <p14:creationId xmlns:p14="http://schemas.microsoft.com/office/powerpoint/2010/main" val="256373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78C4D1C4-86CE-4F25-879B-7E5E4F011748}" type="slidenum">
              <a:rPr lang="en-US" altLang="bg-BG" smtClean="0">
                <a:solidFill>
                  <a:srgbClr val="000000"/>
                </a:solidFill>
                <a:latin typeface="Arial" pitchFamily="34" charset="0"/>
              </a:rPr>
              <a:pPr/>
              <a:t>40</a:t>
            </a:fld>
            <a:endParaRPr lang="en-US" altLang="bg-BG" smtClean="0">
              <a:solidFill>
                <a:srgbClr val="000000"/>
              </a:solidFill>
              <a:latin typeface="Arial" pitchFamily="34" charset="0"/>
            </a:endParaRPr>
          </a:p>
        </p:txBody>
      </p:sp>
      <p:sp>
        <p:nvSpPr>
          <p:cNvPr id="97283"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7284"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97285"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7286"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7287"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7288"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Дистрибутерите на Форевер можат да се квалификуваат и за дополнителни премии, кои може да ги искористат за нов автомобил или куќа на кредит, или пак да финансираат што друго сакаат. Некои ги користат овие дополнителни бонуси и за хуманитарни цели.</a:t>
            </a:r>
            <a:endParaRPr lang="en-US" altLang="bg-BG" dirty="0" smtClean="0"/>
          </a:p>
        </p:txBody>
      </p:sp>
    </p:spTree>
    <p:extLst>
      <p:ext uri="{BB962C8B-B14F-4D97-AF65-F5344CB8AC3E}">
        <p14:creationId xmlns:p14="http://schemas.microsoft.com/office/powerpoint/2010/main" val="2390327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83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98308" name="3 - Θέση αριθμού διαφάνειας"/>
          <p:cNvSpPr>
            <a:spLocks noGrp="1"/>
          </p:cNvSpPr>
          <p:nvPr>
            <p:ph type="sldNum" sz="quarter" idx="5"/>
          </p:nvPr>
        </p:nvSpPr>
        <p:spPr bwMode="auto">
          <a:noFill/>
          <a:ln>
            <a:miter lim="800000"/>
            <a:headEnd/>
            <a:tailEnd/>
          </a:ln>
        </p:spPr>
        <p:txBody>
          <a:bodyPr/>
          <a:lstStyle/>
          <a:p>
            <a:fld id="{9BD6E77F-BFCC-4E5B-958A-6A2A636CBBB2}" type="slidenum">
              <a:rPr lang="el-GR" altLang="bg-BG" smtClean="0">
                <a:solidFill>
                  <a:srgbClr val="000000"/>
                </a:solidFill>
              </a:rPr>
              <a:pPr/>
              <a:t>41</a:t>
            </a:fld>
            <a:endParaRPr lang="el-GR" altLang="bg-BG" smtClean="0">
              <a:solidFill>
                <a:srgbClr val="000000"/>
              </a:solidFill>
            </a:endParaRPr>
          </a:p>
        </p:txBody>
      </p:sp>
    </p:spTree>
    <p:extLst>
      <p:ext uri="{BB962C8B-B14F-4D97-AF65-F5344CB8AC3E}">
        <p14:creationId xmlns:p14="http://schemas.microsoft.com/office/powerpoint/2010/main" val="345832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C392FC04-F22F-40B1-BF8E-834CB58DB89F}" type="slidenum">
              <a:rPr lang="en-US" altLang="bg-BG" smtClean="0">
                <a:solidFill>
                  <a:srgbClr val="000000"/>
                </a:solidFill>
                <a:latin typeface="Arial" pitchFamily="34" charset="0"/>
              </a:rPr>
              <a:pPr/>
              <a:t>42</a:t>
            </a:fld>
            <a:endParaRPr lang="en-US" altLang="bg-BG" smtClean="0">
              <a:solidFill>
                <a:srgbClr val="000000"/>
              </a:solidFill>
              <a:latin typeface="Arial" pitchFamily="34" charset="0"/>
            </a:endParaRPr>
          </a:p>
        </p:txBody>
      </p:sp>
      <p:sp>
        <p:nvSpPr>
          <p:cNvPr id="99331" name="Rectangle 2"/>
          <p:cNvSpPr>
            <a:spLocks noChangeArrowheads="1"/>
          </p:cNvSpPr>
          <p:nvPr/>
        </p:nvSpPr>
        <p:spPr bwMode="auto">
          <a:xfrm>
            <a:off x="3887788" y="1588"/>
            <a:ext cx="2970212"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9332"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99333"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9334" name="Rectangle 5"/>
          <p:cNvSpPr>
            <a:spLocks noChangeArrowheads="1"/>
          </p:cNvSpPr>
          <p:nvPr/>
        </p:nvSpPr>
        <p:spPr bwMode="auto">
          <a:xfrm>
            <a:off x="0" y="1588"/>
            <a:ext cx="2970213" cy="431800"/>
          </a:xfrm>
          <a:prstGeom prst="rect">
            <a:avLst/>
          </a:prstGeom>
          <a:noFill/>
          <a:ln w="9525">
            <a:noFill/>
            <a:miter lim="800000"/>
            <a:headEnd/>
            <a:tailEnd/>
          </a:ln>
        </p:spPr>
        <p:txBody>
          <a:bodyPr wrap="none" anchor="ctr"/>
          <a:lstStyle/>
          <a:p>
            <a:endParaRPr lang="en-US" altLang="bg-BG">
              <a:solidFill>
                <a:srgbClr val="000000"/>
              </a:solidFill>
            </a:endParaRPr>
          </a:p>
        </p:txBody>
      </p:sp>
      <p:sp>
        <p:nvSpPr>
          <p:cNvPr id="99335" name="Rectangle 6"/>
          <p:cNvSpPr>
            <a:spLocks noGrp="1" noRot="1" noChangeAspect="1" noChangeArrowheads="1" noTextEdit="1"/>
          </p:cNvSpPr>
          <p:nvPr>
            <p:ph type="sldImg"/>
          </p:nvPr>
        </p:nvSpPr>
        <p:spPr bwMode="auto">
          <a:xfrm>
            <a:off x="1154113" y="682625"/>
            <a:ext cx="4554537" cy="3414713"/>
          </a:xfrm>
          <a:noFill/>
          <a:ln cap="flat">
            <a:solidFill>
              <a:schemeClr val="tx1"/>
            </a:solidFill>
            <a:miter lim="800000"/>
            <a:headEnd/>
            <a:tailEnd/>
          </a:ln>
        </p:spPr>
      </p:sp>
      <p:sp>
        <p:nvSpPr>
          <p:cNvPr id="99336"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en-US" altLang="bg-BG" dirty="0" smtClean="0"/>
              <a:t>Chairman’s Bonus </a:t>
            </a:r>
            <a:r>
              <a:rPr lang="bg-BG" altLang="bg-BG" dirty="0" smtClean="0"/>
              <a:t>(или Президентският бонус) се изплаќа еднаш годишно на дистрибутерите кои ги исполниле условите за тоа.</a:t>
            </a:r>
            <a:endParaRPr lang="en-US" altLang="bg-BG" dirty="0" smtClean="0"/>
          </a:p>
        </p:txBody>
      </p:sp>
    </p:spTree>
    <p:extLst>
      <p:ext uri="{BB962C8B-B14F-4D97-AF65-F5344CB8AC3E}">
        <p14:creationId xmlns:p14="http://schemas.microsoft.com/office/powerpoint/2010/main" val="1617658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035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100356" name="3 - Θέση αριθμού διαφάνειας"/>
          <p:cNvSpPr>
            <a:spLocks noGrp="1"/>
          </p:cNvSpPr>
          <p:nvPr>
            <p:ph type="sldNum" sz="quarter" idx="5"/>
          </p:nvPr>
        </p:nvSpPr>
        <p:spPr bwMode="auto">
          <a:noFill/>
          <a:ln>
            <a:miter lim="800000"/>
            <a:headEnd/>
            <a:tailEnd/>
          </a:ln>
        </p:spPr>
        <p:txBody>
          <a:bodyPr/>
          <a:lstStyle/>
          <a:p>
            <a:fld id="{561A2CE2-4FE6-4074-9B2F-89BC72BE10CF}" type="slidenum">
              <a:rPr lang="el-GR" altLang="bg-BG" smtClean="0">
                <a:solidFill>
                  <a:srgbClr val="000000"/>
                </a:solidFill>
              </a:rPr>
              <a:pPr/>
              <a:t>43</a:t>
            </a:fld>
            <a:endParaRPr lang="el-GR" altLang="bg-BG" smtClean="0">
              <a:solidFill>
                <a:srgbClr val="000000"/>
              </a:solidFill>
            </a:endParaRPr>
          </a:p>
        </p:txBody>
      </p:sp>
    </p:spTree>
    <p:extLst>
      <p:ext uri="{BB962C8B-B14F-4D97-AF65-F5344CB8AC3E}">
        <p14:creationId xmlns:p14="http://schemas.microsoft.com/office/powerpoint/2010/main" val="269655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a:lstStyle/>
          <a:p>
            <a:fld id="{7EA7C4E7-067E-480D-B377-8B6008DE9561}" type="slidenum">
              <a:rPr lang="en-US" altLang="bg-BG" smtClean="0">
                <a:solidFill>
                  <a:srgbClr val="000000"/>
                </a:solidFill>
                <a:latin typeface="Arial" pitchFamily="34" charset="0"/>
              </a:rPr>
              <a:pPr/>
              <a:t>13</a:t>
            </a:fld>
            <a:endParaRPr lang="en-US" altLang="bg-BG" smtClean="0">
              <a:solidFill>
                <a:srgbClr val="000000"/>
              </a:solidFill>
              <a:latin typeface="Arial" pitchFamily="34" charset="0"/>
            </a:endParaRPr>
          </a:p>
        </p:txBody>
      </p:sp>
      <p:sp>
        <p:nvSpPr>
          <p:cNvPr id="73731" name="Rectangle 2"/>
          <p:cNvSpPr>
            <a:spLocks noGrp="1" noRot="1" noChangeAspect="1" noChangeArrowheads="1" noTextEdit="1"/>
          </p:cNvSpPr>
          <p:nvPr>
            <p:ph type="sldImg"/>
          </p:nvPr>
        </p:nvSpPr>
        <p:spPr bwMode="auto">
          <a:xfrm>
            <a:off x="1143000" y="682625"/>
            <a:ext cx="4576763" cy="3432175"/>
          </a:xfrm>
          <a:noFill/>
          <a:ln>
            <a:solidFill>
              <a:srgbClr val="000000"/>
            </a:solidFill>
            <a:miter lim="800000"/>
            <a:headEnd/>
            <a:tailEnd/>
          </a:ln>
        </p:spPr>
      </p:sp>
      <p:sp>
        <p:nvSpPr>
          <p:cNvPr id="73732" name="Rectangle 3"/>
          <p:cNvSpPr>
            <a:spLocks noGrp="1" noChangeArrowheads="1"/>
          </p:cNvSpPr>
          <p:nvPr>
            <p:ph type="body" idx="1"/>
          </p:nvPr>
        </p:nvSpPr>
        <p:spPr bwMode="auto">
          <a:xfrm>
            <a:off x="914400" y="4344988"/>
            <a:ext cx="5029200" cy="4116387"/>
          </a:xfrm>
          <a:noFill/>
        </p:spPr>
        <p:txBody>
          <a:bodyPr wrap="square" numCol="1" anchor="t" anchorCtr="0" compatLnSpc="1">
            <a:prstTxWarp prst="textNoShape">
              <a:avLst/>
            </a:prstTxWarp>
          </a:bodyPr>
          <a:lstStyle/>
          <a:p>
            <a:pPr eaLnBrk="1" hangingPunct="1"/>
            <a:r>
              <a:rPr lang="bg-BG" altLang="bg-BG" dirty="0" smtClean="0"/>
              <a:t>Уште Виктор Иго кажал: ”Ништо друго не ја одредува вашата иднина така, како вашите соништа.” </a:t>
            </a:r>
          </a:p>
          <a:p>
            <a:pPr eaLnBrk="1" hangingPunct="1"/>
            <a:r>
              <a:rPr lang="bg-BG" altLang="bg-BG" dirty="0" smtClean="0"/>
              <a:t>Како ја гледате својата иднина? Кои се вашите соништа? </a:t>
            </a:r>
          </a:p>
          <a:p>
            <a:pPr eaLnBrk="1" hangingPunct="1"/>
            <a:r>
              <a:rPr lang="bg-BG" altLang="bg-BG" dirty="0" smtClean="0"/>
              <a:t>Убав дом? </a:t>
            </a:r>
          </a:p>
          <a:p>
            <a:pPr eaLnBrk="1" hangingPunct="1"/>
            <a:r>
              <a:rPr lang="bg-BG" altLang="bg-BG" dirty="0" smtClean="0"/>
              <a:t>Или слободата да имате време за саканите луѓе? </a:t>
            </a:r>
          </a:p>
          <a:p>
            <a:pPr eaLnBrk="1" hangingPunct="1"/>
            <a:r>
              <a:rPr lang="bg-BG" altLang="bg-BG" dirty="0" smtClean="0"/>
              <a:t>Првокласно образование за вас или вашите деца? </a:t>
            </a:r>
          </a:p>
          <a:p>
            <a:pPr eaLnBrk="1" hangingPunct="1"/>
            <a:r>
              <a:rPr lang="bg-BG" altLang="bg-BG" dirty="0" smtClean="0"/>
              <a:t>Или пак сакате да го обиколите светот, да се запознаете со различни држави и култури?</a:t>
            </a:r>
          </a:p>
          <a:p>
            <a:pPr eaLnBrk="1" hangingPunct="1"/>
            <a:r>
              <a:rPr lang="bg-BG" altLang="bg-BG" dirty="0" smtClean="0"/>
              <a:t>Да имате доволно пари и да немате долгови?</a:t>
            </a:r>
          </a:p>
          <a:p>
            <a:pPr eaLnBrk="1" hangingPunct="1"/>
            <a:r>
              <a:rPr lang="bg-BG" altLang="bg-BG" dirty="0" smtClean="0"/>
              <a:t>Да возите луксузна кола?</a:t>
            </a:r>
          </a:p>
          <a:p>
            <a:pPr eaLnBrk="1" hangingPunct="1"/>
            <a:r>
              <a:rPr lang="bg-BG" altLang="bg-BG" dirty="0" smtClean="0"/>
              <a:t>Или пак сонувате да имате време и пари, за да помагате за некоја добра кауза?</a:t>
            </a:r>
          </a:p>
          <a:p>
            <a:pPr eaLnBrk="1" hangingPunct="1"/>
            <a:r>
              <a:rPr lang="bg-BG" altLang="bg-BG" dirty="0" smtClean="0"/>
              <a:t>Ако немате сон, никогаш не е доцна да си изберете! Возраста нема ништо заедничко со соништата. Никогаш нема да остарете, додека не запрете да сонувате. Тајната на животот, исполнет со ентузијазам, оптимизам и успех, се крие во тоа дали имаме соништа.</a:t>
            </a:r>
            <a:endParaRPr lang="en-US" altLang="bg-BG" dirty="0" smtClean="0"/>
          </a:p>
        </p:txBody>
      </p:sp>
    </p:spTree>
    <p:extLst>
      <p:ext uri="{BB962C8B-B14F-4D97-AF65-F5344CB8AC3E}">
        <p14:creationId xmlns:p14="http://schemas.microsoft.com/office/powerpoint/2010/main" val="2980872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137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Секоја година Форевер има две големи меѓународни средби – Глобално рели, на кое се среќаваат најдобрите дистрибутери од цел свет и специјална средба на квалификантите од програмата Менаџер „Орел“. Двата настани се прават секој пат во различни држави во Европа, САД и во светот. Дистрибутерите имаат можност да спечелат бесплатни патувања за неколко дни, како и да учествуваат на возбудливи наградувања и обуки.</a:t>
            </a:r>
            <a:endParaRPr lang="en-US" altLang="bg-BG" dirty="0" smtClean="0"/>
          </a:p>
        </p:txBody>
      </p:sp>
      <p:sp>
        <p:nvSpPr>
          <p:cNvPr id="101380" name="3 - Θέση αριθμού διαφάνειας"/>
          <p:cNvSpPr>
            <a:spLocks noGrp="1"/>
          </p:cNvSpPr>
          <p:nvPr>
            <p:ph type="sldNum" sz="quarter" idx="5"/>
          </p:nvPr>
        </p:nvSpPr>
        <p:spPr bwMode="auto">
          <a:noFill/>
          <a:ln>
            <a:miter lim="800000"/>
            <a:headEnd/>
            <a:tailEnd/>
          </a:ln>
        </p:spPr>
        <p:txBody>
          <a:bodyPr/>
          <a:lstStyle/>
          <a:p>
            <a:fld id="{8B4D2801-A616-4E2A-9431-1FB0655CE7C0}" type="slidenum">
              <a:rPr lang="el-GR" altLang="bg-BG" smtClean="0">
                <a:solidFill>
                  <a:srgbClr val="000000"/>
                </a:solidFill>
              </a:rPr>
              <a:pPr/>
              <a:t>44</a:t>
            </a:fld>
            <a:endParaRPr lang="el-GR" altLang="bg-BG" smtClean="0">
              <a:solidFill>
                <a:srgbClr val="000000"/>
              </a:solidFill>
            </a:endParaRPr>
          </a:p>
        </p:txBody>
      </p:sp>
    </p:spTree>
    <p:extLst>
      <p:ext uri="{BB962C8B-B14F-4D97-AF65-F5344CB8AC3E}">
        <p14:creationId xmlns:p14="http://schemas.microsoft.com/office/powerpoint/2010/main" val="3323547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a:lstStyle/>
          <a:p>
            <a:fld id="{DAAF1DAB-CBB3-42AF-8873-A6CE67EEB853}" type="slidenum">
              <a:rPr lang="en-US" altLang="bg-BG" smtClean="0">
                <a:solidFill>
                  <a:srgbClr val="000000"/>
                </a:solidFill>
                <a:latin typeface="Arial" pitchFamily="34" charset="0"/>
              </a:rPr>
              <a:pPr/>
              <a:t>45</a:t>
            </a:fld>
            <a:endParaRPr lang="en-US" altLang="bg-BG" smtClean="0">
              <a:solidFill>
                <a:srgbClr val="000000"/>
              </a:solidFill>
              <a:latin typeface="Arial" pitchFamily="34" charset="0"/>
            </a:endParaRPr>
          </a:p>
        </p:txBody>
      </p:sp>
      <p:sp>
        <p:nvSpPr>
          <p:cNvPr id="102403" name="Rectangle 2"/>
          <p:cNvSpPr>
            <a:spLocks noChangeArrowheads="1"/>
          </p:cNvSpPr>
          <p:nvPr/>
        </p:nvSpPr>
        <p:spPr bwMode="auto">
          <a:xfrm>
            <a:off x="3887788" y="3175"/>
            <a:ext cx="2970212" cy="430213"/>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102404" name="Rectangle 3"/>
          <p:cNvSpPr>
            <a:spLocks noChangeArrowheads="1"/>
          </p:cNvSpPr>
          <p:nvPr/>
        </p:nvSpPr>
        <p:spPr bwMode="auto">
          <a:xfrm>
            <a:off x="3887788" y="8705850"/>
            <a:ext cx="2970212" cy="433388"/>
          </a:xfrm>
          <a:prstGeom prst="rect">
            <a:avLst/>
          </a:prstGeom>
          <a:noFill/>
          <a:ln w="9525">
            <a:noFill/>
            <a:miter lim="800000"/>
            <a:headEnd/>
            <a:tailEnd/>
          </a:ln>
        </p:spPr>
        <p:txBody>
          <a:bodyPr lIns="19633" tIns="0" rIns="19633" bIns="0" anchor="b"/>
          <a:lstStyle/>
          <a:p>
            <a:pPr algn="r" defTabSz="944563"/>
            <a:r>
              <a:rPr lang="en-US" altLang="bg-BG" sz="1000" i="1">
                <a:solidFill>
                  <a:srgbClr val="000000"/>
                </a:solidFill>
                <a:latin typeface="Times" pitchFamily="18" charset="0"/>
              </a:rPr>
              <a:t>1</a:t>
            </a:r>
          </a:p>
        </p:txBody>
      </p:sp>
      <p:sp>
        <p:nvSpPr>
          <p:cNvPr id="102405" name="Rectangle 4"/>
          <p:cNvSpPr>
            <a:spLocks noChangeArrowheads="1"/>
          </p:cNvSpPr>
          <p:nvPr/>
        </p:nvSpPr>
        <p:spPr bwMode="auto">
          <a:xfrm>
            <a:off x="0" y="8705850"/>
            <a:ext cx="2970213" cy="433388"/>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102406" name="Rectangle 5"/>
          <p:cNvSpPr>
            <a:spLocks noChangeArrowheads="1"/>
          </p:cNvSpPr>
          <p:nvPr/>
        </p:nvSpPr>
        <p:spPr bwMode="auto">
          <a:xfrm>
            <a:off x="0" y="3175"/>
            <a:ext cx="2970213" cy="430213"/>
          </a:xfrm>
          <a:prstGeom prst="rect">
            <a:avLst/>
          </a:prstGeom>
          <a:noFill/>
          <a:ln w="9525">
            <a:noFill/>
            <a:miter lim="800000"/>
            <a:headEnd/>
            <a:tailEnd/>
          </a:ln>
        </p:spPr>
        <p:txBody>
          <a:bodyPr wrap="none" anchor="ctr"/>
          <a:lstStyle/>
          <a:p>
            <a:endParaRPr lang="en-US" altLang="bg-BG">
              <a:solidFill>
                <a:srgbClr val="000000"/>
              </a:solidFill>
              <a:latin typeface="Calibri" pitchFamily="34" charset="0"/>
            </a:endParaRPr>
          </a:p>
        </p:txBody>
      </p:sp>
      <p:sp>
        <p:nvSpPr>
          <p:cNvPr id="102407" name="Rectangle 6"/>
          <p:cNvSpPr>
            <a:spLocks noGrp="1" noRot="1" noChangeAspect="1" noChangeArrowheads="1" noTextEdit="1"/>
          </p:cNvSpPr>
          <p:nvPr>
            <p:ph type="sldImg"/>
          </p:nvPr>
        </p:nvSpPr>
        <p:spPr bwMode="auto">
          <a:xfrm>
            <a:off x="1154113" y="681038"/>
            <a:ext cx="4554537" cy="3416300"/>
          </a:xfrm>
          <a:noFill/>
          <a:ln cap="flat">
            <a:solidFill>
              <a:schemeClr val="tx1"/>
            </a:solidFill>
            <a:miter lim="800000"/>
            <a:headEnd/>
            <a:tailEnd/>
          </a:ln>
        </p:spPr>
      </p:sp>
      <p:sp>
        <p:nvSpPr>
          <p:cNvPr id="102408" name="Rectangle 7"/>
          <p:cNvSpPr>
            <a:spLocks noGrp="1" noChangeArrowheads="1"/>
          </p:cNvSpPr>
          <p:nvPr>
            <p:ph type="body" idx="1"/>
          </p:nvPr>
        </p:nvSpPr>
        <p:spPr bwMode="auto">
          <a:xfrm>
            <a:off x="990600" y="4356100"/>
            <a:ext cx="4876800" cy="4067175"/>
          </a:xfrm>
          <a:noFill/>
        </p:spPr>
        <p:txBody>
          <a:bodyPr wrap="square" lIns="94893" tIns="47448" rIns="94893" bIns="47448" numCol="1" anchor="t" anchorCtr="0" compatLnSpc="1">
            <a:prstTxWarp prst="textNoShape">
              <a:avLst/>
            </a:prstTxWarp>
          </a:bodyPr>
          <a:lstStyle/>
          <a:p>
            <a:pPr eaLnBrk="1" hangingPunct="1"/>
            <a:r>
              <a:rPr lang="bg-BG" altLang="bg-BG" dirty="0" smtClean="0"/>
              <a:t>Едно од најпривлечните нешта кај можностите  предлагани од Форевер е фактот дека можете да го оставите изградениот бизнис во наследство на вашите деца. Така тие можат да продолжат да добиваат бонуси од создадените од вас мрежи и да ги развиваат. Градејќи бизнис со Форевер, вие буквално градите и финансиска иднина за своите наследници!</a:t>
            </a:r>
            <a:endParaRPr lang="en-US" altLang="bg-BG" dirty="0" smtClean="0"/>
          </a:p>
        </p:txBody>
      </p:sp>
    </p:spTree>
    <p:extLst>
      <p:ext uri="{BB962C8B-B14F-4D97-AF65-F5344CB8AC3E}">
        <p14:creationId xmlns:p14="http://schemas.microsoft.com/office/powerpoint/2010/main" val="1309215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AutoNum type="arabicPeriod"/>
              <a:defRPr/>
            </a:pPr>
            <a:r>
              <a:rPr lang="bg-BG" altLang="bg-BG" dirty="0" smtClean="0"/>
              <a:t>Регистрацијата како дистрибутер на Форевер Ливинг е бесплатна. Човекот кој ве запознал со ФЛП, ќе ви даде формулар за членство кој треба да го</a:t>
            </a:r>
            <a:r>
              <a:rPr lang="bg-BG" altLang="bg-BG" baseline="0" dirty="0" smtClean="0"/>
              <a:t> </a:t>
            </a:r>
            <a:r>
              <a:rPr lang="bg-BG" altLang="bg-BG" dirty="0" smtClean="0"/>
              <a:t>пополните, потпишете и предадете или испратите до канцеларијата на компанијата во Скопје,.</a:t>
            </a:r>
            <a:r>
              <a:rPr lang="cs-CZ" altLang="bg-BG" dirty="0" smtClean="0"/>
              <a:t/>
            </a:r>
            <a:br>
              <a:rPr lang="cs-CZ" altLang="bg-BG" dirty="0" smtClean="0"/>
            </a:br>
            <a:endParaRPr lang="bg-BG" altLang="bg-BG" dirty="0" smtClean="0"/>
          </a:p>
          <a:p>
            <a:pPr marL="228600" indent="-228600" eaLnBrk="1" hangingPunct="1">
              <a:spcBef>
                <a:spcPct val="0"/>
              </a:spcBef>
              <a:buFontTx/>
              <a:buAutoNum type="arabicPeriod"/>
              <a:defRPr/>
            </a:pPr>
            <a:r>
              <a:rPr lang="bg-BG" altLang="bg-BG" dirty="0" smtClean="0"/>
              <a:t>Следен чекор е да се запознаете со продуктите. Тоа може да биде на следните два начина:</a:t>
            </a:r>
            <a:br>
              <a:rPr lang="bg-BG" altLang="bg-BG" dirty="0" smtClean="0"/>
            </a:br>
            <a:r>
              <a:rPr lang="bg-BG" altLang="bg-BG" dirty="0" smtClean="0"/>
              <a:t/>
            </a:r>
            <a:br>
              <a:rPr lang="bg-BG" altLang="bg-BG" dirty="0" smtClean="0"/>
            </a:br>
            <a:r>
              <a:rPr lang="bg-BG" altLang="bg-BG" dirty="0" smtClean="0"/>
              <a:t>А. Првата варијанта е да направите порачка за продукти по ваш избор на вредност од најмалку 2772 ден.. Тоа ќе ви ги даде следните предности: </a:t>
            </a:r>
            <a:r>
              <a:rPr lang="bg-BG" altLang="bg-BG" b="1" dirty="0" smtClean="0"/>
              <a:t>15% попуст </a:t>
            </a:r>
            <a:r>
              <a:rPr lang="bg-BG" altLang="bg-BG" dirty="0" smtClean="0"/>
              <a:t>при ваши лични порачки на продукти; </a:t>
            </a:r>
            <a:r>
              <a:rPr lang="bg-BG" altLang="bg-BG" b="1" dirty="0" smtClean="0"/>
              <a:t>18% печалба </a:t>
            </a:r>
            <a:r>
              <a:rPr lang="bg-BG" altLang="bg-BG" dirty="0" smtClean="0"/>
              <a:t>при продажба од разликата меѓу цените за нови дистрибутери и препорачаните цени за клиенти; и </a:t>
            </a:r>
            <a:r>
              <a:rPr lang="bg-BG" altLang="bg-BG" b="1" dirty="0" smtClean="0"/>
              <a:t>15% печалба</a:t>
            </a:r>
            <a:r>
              <a:rPr lang="bg-BG" altLang="bg-BG" dirty="0" smtClean="0"/>
              <a:t> од порачките на лично спонзорираните од вас нови дистрибутери.</a:t>
            </a:r>
            <a:br>
              <a:rPr lang="bg-BG" altLang="bg-BG" dirty="0" smtClean="0"/>
            </a:br>
            <a:r>
              <a:rPr lang="bg-BG" altLang="bg-BG" dirty="0" smtClean="0"/>
              <a:t/>
            </a:r>
            <a:br>
              <a:rPr lang="bg-BG" altLang="bg-BG" dirty="0" smtClean="0"/>
            </a:br>
            <a:r>
              <a:rPr lang="bg-BG" altLang="bg-BG" dirty="0" smtClean="0"/>
              <a:t>Б. Втората варијанта е да го стартирате бизнисот со некој од нашите комбинирани пакети. Тие предлагаат повеќе од 4000 ден. попуст во однос на цените на одделните продукти кои ги содржат. Предностите на тоа се уште попривлечни: </a:t>
            </a:r>
            <a:r>
              <a:rPr lang="bg-BG" b="1" dirty="0" smtClean="0"/>
              <a:t>30% попуст </a:t>
            </a:r>
            <a:r>
              <a:rPr lang="bg-BG" dirty="0" smtClean="0"/>
              <a:t>при лични порачки </a:t>
            </a:r>
            <a:r>
              <a:rPr lang="bg-BG" b="1" dirty="0" smtClean="0"/>
              <a:t>+</a:t>
            </a:r>
            <a:r>
              <a:rPr lang="bg-BG" dirty="0" smtClean="0"/>
              <a:t> </a:t>
            </a:r>
            <a:r>
              <a:rPr lang="bg-BG" b="1" dirty="0" smtClean="0"/>
              <a:t>5% личен бонус</a:t>
            </a:r>
            <a:r>
              <a:rPr lang="bg-BG" dirty="0" smtClean="0"/>
              <a:t>; </a:t>
            </a:r>
            <a:r>
              <a:rPr lang="bg-BG" b="1" dirty="0" smtClean="0"/>
              <a:t>43% печалба </a:t>
            </a:r>
            <a:r>
              <a:rPr lang="bg-BG" dirty="0" smtClean="0"/>
              <a:t>при продажби на мало </a:t>
            </a:r>
            <a:r>
              <a:rPr lang="bg-BG" b="1" dirty="0" smtClean="0"/>
              <a:t>+ 5% бонус </a:t>
            </a:r>
            <a:r>
              <a:rPr lang="bg-BG" dirty="0" smtClean="0"/>
              <a:t>; и </a:t>
            </a:r>
            <a:r>
              <a:rPr lang="bg-BG" b="1" dirty="0" smtClean="0"/>
              <a:t>20% (15%+5%) </a:t>
            </a:r>
            <a:r>
              <a:rPr lang="bg-BG" b="0" dirty="0" smtClean="0"/>
              <a:t>на</a:t>
            </a:r>
            <a:r>
              <a:rPr lang="bg-BG" dirty="0" smtClean="0"/>
              <a:t> банковата сметка од порачките на лично спонзорираните нови дистрибутери.</a:t>
            </a:r>
            <a:br>
              <a:rPr lang="bg-BG" dirty="0" smtClean="0"/>
            </a:br>
            <a:r>
              <a:rPr lang="bg-BG" dirty="0" smtClean="0"/>
              <a:t>Со истите предности можете да се здобиете и ако направите </a:t>
            </a:r>
            <a:r>
              <a:rPr lang="bg-BG" b="1" dirty="0" smtClean="0"/>
              <a:t>одделни порачки на вкупна вредност од околу 28000 ден.</a:t>
            </a:r>
            <a:r>
              <a:rPr lang="bg-BG" dirty="0" smtClean="0"/>
              <a:t> во рамките на два последователни календарски месеци.</a:t>
            </a:r>
            <a:br>
              <a:rPr lang="bg-BG" dirty="0" smtClean="0"/>
            </a:br>
            <a:endParaRPr lang="bg-BG" dirty="0" smtClean="0"/>
          </a:p>
          <a:p>
            <a:pPr marL="228600" indent="-228600" eaLnBrk="1" hangingPunct="1">
              <a:spcBef>
                <a:spcPct val="0"/>
              </a:spcBef>
              <a:buFontTx/>
              <a:buAutoNum type="arabicPeriod"/>
              <a:defRPr/>
            </a:pPr>
            <a:r>
              <a:rPr lang="bg-BG" altLang="bg-BG" dirty="0" smtClean="0"/>
              <a:t>Следува обуката на вашите нови соработници. Придржувајте се кон прост систем, за да се копирате себе си можно најефективно.</a:t>
            </a:r>
            <a:br>
              <a:rPr lang="bg-BG" altLang="bg-BG" dirty="0" smtClean="0"/>
            </a:br>
            <a:endParaRPr lang="bg-BG" altLang="bg-BG" dirty="0" smtClean="0"/>
          </a:p>
          <a:p>
            <a:pPr marL="228600" indent="-228600" eaLnBrk="1" hangingPunct="1">
              <a:spcBef>
                <a:spcPct val="0"/>
              </a:spcBef>
              <a:buFontTx/>
              <a:buAutoNum type="arabicPeriod"/>
              <a:defRPr/>
            </a:pPr>
            <a:r>
              <a:rPr lang="bg-BG" altLang="bg-BG" dirty="0" smtClean="0"/>
              <a:t>Не запирајте да говорите со секој околу себе и да ги раскажувате впечатоците од производите и бизнисот.</a:t>
            </a:r>
            <a:br>
              <a:rPr lang="bg-BG" altLang="bg-BG" dirty="0" smtClean="0"/>
            </a:br>
            <a:endParaRPr lang="bg-BG" altLang="bg-BG" dirty="0" smtClean="0"/>
          </a:p>
          <a:p>
            <a:pPr marL="228600" indent="-228600" eaLnBrk="1" hangingPunct="1">
              <a:spcBef>
                <a:spcPct val="0"/>
              </a:spcBef>
              <a:buFontTx/>
              <a:buAutoNum type="arabicPeriod"/>
              <a:defRPr/>
            </a:pPr>
            <a:r>
              <a:rPr lang="bg-BG" altLang="bg-BG" dirty="0" smtClean="0"/>
              <a:t>Следете го циклусот на успех на ФЛП и не ги усложнувајте нештата!</a:t>
            </a:r>
          </a:p>
          <a:p>
            <a:pPr eaLnBrk="1" hangingPunct="1">
              <a:spcBef>
                <a:spcPct val="0"/>
              </a:spcBef>
              <a:buFont typeface="+mj-lt"/>
              <a:buNone/>
              <a:defRPr/>
            </a:pPr>
            <a:endParaRPr lang="en-AU" altLang="bg-BG" dirty="0" smtClean="0"/>
          </a:p>
        </p:txBody>
      </p:sp>
      <p:sp>
        <p:nvSpPr>
          <p:cNvPr id="104452" name="Slide Number Placeholder 3"/>
          <p:cNvSpPr>
            <a:spLocks noGrp="1"/>
          </p:cNvSpPr>
          <p:nvPr>
            <p:ph type="sldNum" sz="quarter" idx="5"/>
          </p:nvPr>
        </p:nvSpPr>
        <p:spPr bwMode="auto">
          <a:noFill/>
          <a:ln>
            <a:miter lim="800000"/>
            <a:headEnd/>
            <a:tailEnd/>
          </a:ln>
        </p:spPr>
        <p:txBody>
          <a:bodyPr/>
          <a:lstStyle/>
          <a:p>
            <a:fld id="{A2375CAA-4628-4637-9DB8-474AC6EF43C2}" type="slidenum">
              <a:rPr lang="en-GB" altLang="bg-BG" smtClean="0">
                <a:solidFill>
                  <a:srgbClr val="000000"/>
                </a:solidFill>
              </a:rPr>
              <a:pPr/>
              <a:t>46</a:t>
            </a:fld>
            <a:endParaRPr lang="en-GB" altLang="bg-BG" smtClean="0">
              <a:solidFill>
                <a:srgbClr val="000000"/>
              </a:solidFill>
            </a:endParaRPr>
          </a:p>
        </p:txBody>
      </p:sp>
    </p:spTree>
    <p:extLst>
      <p:ext uri="{BB962C8B-B14F-4D97-AF65-F5344CB8AC3E}">
        <p14:creationId xmlns:p14="http://schemas.microsoft.com/office/powerpoint/2010/main" val="3455479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a:lstStyle/>
          <a:p>
            <a:fld id="{8CAA2682-2E84-409E-9A56-629A3114FBFC}" type="slidenum">
              <a:rPr lang="en-US" altLang="bg-BG" smtClean="0">
                <a:solidFill>
                  <a:srgbClr val="000000"/>
                </a:solidFill>
              </a:rPr>
              <a:pPr/>
              <a:t>48</a:t>
            </a:fld>
            <a:endParaRPr lang="en-US" altLang="bg-BG" smtClean="0">
              <a:solidFill>
                <a:srgbClr val="000000"/>
              </a:solidFill>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GB" altLang="bg-BG" smtClean="0"/>
          </a:p>
        </p:txBody>
      </p:sp>
    </p:spTree>
    <p:extLst>
      <p:ext uri="{BB962C8B-B14F-4D97-AF65-F5344CB8AC3E}">
        <p14:creationId xmlns:p14="http://schemas.microsoft.com/office/powerpoint/2010/main" val="370401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bg-BG" dirty="0" smtClean="0"/>
          </a:p>
        </p:txBody>
      </p:sp>
      <p:sp>
        <p:nvSpPr>
          <p:cNvPr id="106500" name="Slide Number Placeholder 3"/>
          <p:cNvSpPr>
            <a:spLocks noGrp="1"/>
          </p:cNvSpPr>
          <p:nvPr>
            <p:ph type="sldNum" sz="quarter" idx="5"/>
          </p:nvPr>
        </p:nvSpPr>
        <p:spPr bwMode="auto">
          <a:noFill/>
          <a:ln>
            <a:miter lim="800000"/>
            <a:headEnd/>
            <a:tailEnd/>
          </a:ln>
        </p:spPr>
        <p:txBody>
          <a:bodyPr/>
          <a:lstStyle/>
          <a:p>
            <a:fld id="{EFEA41E6-5356-4E1B-A2DB-3B1EB2B042A1}" type="slidenum">
              <a:rPr lang="en-US" altLang="bg-BG" smtClean="0">
                <a:solidFill>
                  <a:srgbClr val="000000"/>
                </a:solidFill>
                <a:latin typeface="Arial" pitchFamily="34" charset="0"/>
              </a:rPr>
              <a:pPr/>
              <a:t>49</a:t>
            </a:fld>
            <a:endParaRPr lang="en-US" altLang="bg-BG" smtClean="0">
              <a:solidFill>
                <a:srgbClr val="000000"/>
              </a:solidFill>
              <a:latin typeface="Arial" pitchFamily="34" charset="0"/>
            </a:endParaRPr>
          </a:p>
        </p:txBody>
      </p:sp>
    </p:spTree>
    <p:extLst>
      <p:ext uri="{BB962C8B-B14F-4D97-AF65-F5344CB8AC3E}">
        <p14:creationId xmlns:p14="http://schemas.microsoft.com/office/powerpoint/2010/main" val="348540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Добро! Имате сон и сакате да го исполните. Да ве прашам – како планирате тоа да го направите? Каков ви е планот? Да објасниме некои од можностите.</a:t>
            </a:r>
          </a:p>
          <a:p>
            <a:pPr eaLnBrk="1" hangingPunct="1"/>
            <a:endParaRPr lang="en-US" altLang="bg-BG" dirty="0" smtClean="0"/>
          </a:p>
          <a:p>
            <a:pPr eaLnBrk="1" hangingPunct="1"/>
            <a:r>
              <a:rPr lang="bg-BG" altLang="bg-BG" dirty="0" smtClean="0"/>
              <a:t>Можете да спечелите от тото парите, необходими за осъществяване на вашите мечти. Вероятно, но шансът това да се случи е толкова малък, че дори всяка седмица да пускате фиш, можете да очаквате да печелите джакпота със сигурност веднъж на всеки 250 000 години. Не е много добър вариант, ако искате да гарантирано да осъществите мечтите си в рамките на този живот, нали? </a:t>
            </a:r>
            <a:endParaRPr lang="ru-RU" altLang="bg-BG" dirty="0" smtClean="0"/>
          </a:p>
          <a:p>
            <a:pPr eaLnBrk="1" hangingPunct="1"/>
            <a:endParaRPr lang="en-US" altLang="bg-BG" dirty="0" smtClean="0"/>
          </a:p>
          <a:p>
            <a:pPr eaLnBrk="1" hangingPunct="1"/>
            <a:r>
              <a:rPr lang="bg-BG" altLang="bg-BG" dirty="0" smtClean="0"/>
              <a:t>Или пък планирате да работите в някоя стабилна фирма, като например Дженеръл Мотърс? Факт е, че когато работите за някой друг, имате много малък контрол върху бъдещето си. Непрекъснато ще сте зависими и застрашени от съкращения, замразявания на заплатите, промяна на собствеността на фирмата и банкрути, безработица, шефове и … добре де, мисля, че разбирате, какво имаме предвид. За човек с големи мечти, като че ли работата за другиго не е добър план, какво мислите? </a:t>
            </a:r>
          </a:p>
          <a:p>
            <a:pPr eaLnBrk="1" hangingPunct="1"/>
            <a:endParaRPr lang="en-US" altLang="bg-BG" dirty="0" smtClean="0"/>
          </a:p>
          <a:p>
            <a:pPr eaLnBrk="1" hangingPunct="1"/>
            <a:r>
              <a:rPr lang="bg-BG" altLang="bg-BG" dirty="0" smtClean="0"/>
              <a:t>А какво ще кажете да започнете собствен бизнес? Става, но имайте предвид, че към всички административни главоболия ще трябва да добавите и отговорността за маркетиране на стоките или услугите, които ще продавате. Това означава, че трябва да се грижите непрекъснато не само да предлагате стоки или услуги, които се търсят от хората, но и най-напред да привлечете хората въобще да влязат във вашия магазин. А за това са необходими, както доста пари, така и много добри познания и умения.</a:t>
            </a:r>
          </a:p>
          <a:p>
            <a:pPr eaLnBrk="1" hangingPunct="1"/>
            <a:endParaRPr lang="en-US" altLang="bg-BG" dirty="0" smtClean="0"/>
          </a:p>
          <a:p>
            <a:pPr eaLnBrk="1" hangingPunct="1"/>
            <a:r>
              <a:rPr lang="bg-BG" altLang="bg-BG" dirty="0" smtClean="0"/>
              <a:t>Добре, можете да се откажете от идеята за собствен бизнес и просто да инвестирате в бизнеса на други. По този начин ще реализирате мечтите си без всички тези ограничения и главоболия. Това вече звучи доста добре, нали? Но не бързайте… За тази цел е необходимо на първо време да разполагате с доста собствени средства, а вие вероятно нямате такива. Все пак сте тук сега, за да поговорим най-напред как планирате да спечелите пари, за да осъществите мечтите си, нали? </a:t>
            </a:r>
          </a:p>
          <a:p>
            <a:pPr eaLnBrk="1" hangingPunct="1"/>
            <a:endParaRPr lang="en-US" altLang="bg-BG" dirty="0" smtClean="0"/>
          </a:p>
          <a:p>
            <a:pPr eaLnBrk="1" hangingPunct="1"/>
            <a:r>
              <a:rPr lang="bg-BG" altLang="bg-BG" dirty="0" smtClean="0"/>
              <a:t>Ето и друг вариант без нужда от инвестиции и главоболия. Изчакайте да наследите богатство от богат вуйчо. Може и да не ви се вярва, но има хора, които се надяват на това и чакат момента, когато финансовите им проблеми ще бъдат решени. Ние не мислим, че планът е особено разумен, защото първо не контролирате вие дали изобщо ще се осъществи и второ – малцина имат роднини, които могат да им оставят каквото и да било наследство.</a:t>
            </a:r>
          </a:p>
          <a:p>
            <a:pPr eaLnBrk="1" hangingPunct="1"/>
            <a:endParaRPr lang="en-US" altLang="bg-BG" sz="800" dirty="0" smtClean="0"/>
          </a:p>
          <a:p>
            <a:pPr eaLnBrk="1" hangingPunct="1"/>
            <a:r>
              <a:rPr lang="bg-BG" altLang="bg-BG" sz="800" dirty="0" smtClean="0"/>
              <a:t>Има друг план, който искаме да ви представим днес. Той е достъпен за абсолютно всекиго и предлага много важни предимства пред вече разгледаните възможности. Нека ви запознаем с плана на Форевър Ливинг Продъктс!</a:t>
            </a:r>
          </a:p>
        </p:txBody>
      </p:sp>
      <p:sp>
        <p:nvSpPr>
          <p:cNvPr id="74756" name="Slide Number Placeholder 3"/>
          <p:cNvSpPr>
            <a:spLocks noGrp="1"/>
          </p:cNvSpPr>
          <p:nvPr>
            <p:ph type="sldNum" sz="quarter" idx="5"/>
          </p:nvPr>
        </p:nvSpPr>
        <p:spPr bwMode="auto">
          <a:noFill/>
          <a:ln>
            <a:miter lim="800000"/>
            <a:headEnd/>
            <a:tailEnd/>
          </a:ln>
        </p:spPr>
        <p:txBody>
          <a:bodyPr/>
          <a:lstStyle/>
          <a:p>
            <a:fld id="{73CDA717-638A-46F2-B73A-31019342BC57}" type="slidenum">
              <a:rPr lang="en-US" altLang="bg-BG" smtClean="0">
                <a:solidFill>
                  <a:srgbClr val="000000"/>
                </a:solidFill>
                <a:latin typeface="Arial" pitchFamily="34" charset="0"/>
              </a:rPr>
              <a:pPr/>
              <a:t>14</a:t>
            </a:fld>
            <a:endParaRPr lang="en-US" altLang="bg-BG" smtClean="0">
              <a:solidFill>
                <a:srgbClr val="000000"/>
              </a:solidFill>
              <a:latin typeface="Arial" pitchFamily="34" charset="0"/>
            </a:endParaRPr>
          </a:p>
        </p:txBody>
      </p:sp>
    </p:spTree>
    <p:extLst>
      <p:ext uri="{BB962C8B-B14F-4D97-AF65-F5344CB8AC3E}">
        <p14:creationId xmlns:p14="http://schemas.microsoft.com/office/powerpoint/2010/main" val="252775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Со нашиот план вие сами сте си шефови. Успехот е во ваши раце. Вие одлучувате кога да работите и сами ги одредувате границите на доходите. Возбудливо е да знаете дека колку понапорно работите, толку повеќе ќе заработите!</a:t>
            </a:r>
            <a:endParaRPr lang="en-US" altLang="bg-BG" dirty="0" smtClean="0"/>
          </a:p>
          <a:p>
            <a:pPr eaLnBrk="1" hangingPunct="1"/>
            <a:endParaRPr lang="en-US" altLang="bg-BG" dirty="0" smtClean="0"/>
          </a:p>
          <a:p>
            <a:pPr eaLnBrk="1" hangingPunct="1"/>
            <a:r>
              <a:rPr lang="bg-BG" altLang="bg-BG" dirty="0" smtClean="0"/>
              <a:t>Нашиот план не бара инвестирање на големи суми пари. Не е потребно да земате кредити и да имате безсони ноќи, тревожејќи се дали ќе можете да ги исплатите. Нема да имате и содружници, кои ќе бараат дел од вашиот</a:t>
            </a:r>
            <a:r>
              <a:rPr lang="bg-BG" altLang="bg-BG" baseline="0" dirty="0" smtClean="0"/>
              <a:t> </a:t>
            </a:r>
            <a:r>
              <a:rPr lang="bg-BG" altLang="bg-BG" dirty="0" smtClean="0"/>
              <a:t>профит.</a:t>
            </a:r>
            <a:endParaRPr lang="en-US" altLang="bg-BG" dirty="0" smtClean="0"/>
          </a:p>
          <a:p>
            <a:pPr eaLnBrk="1" hangingPunct="1"/>
            <a:endParaRPr lang="en-US" altLang="bg-BG" dirty="0" smtClean="0"/>
          </a:p>
          <a:p>
            <a:pPr eaLnBrk="1" hangingPunct="1"/>
            <a:r>
              <a:rPr lang="bg-BG" altLang="bg-BG" dirty="0" smtClean="0"/>
              <a:t>Планот не е поврзан со никаков ризик. Не е потребно да ја напуштате сегашната работа, зошто можете да работите и по неколку часа на ден или на седмица, додека да се почувствувате самоуверени и доволно стабилни за да стартувате сопствена кариера со целодневен ангажман.</a:t>
            </a:r>
            <a:endParaRPr lang="en-US" altLang="bg-BG" dirty="0" smtClean="0"/>
          </a:p>
          <a:p>
            <a:pPr eaLnBrk="1" hangingPunct="1"/>
            <a:endParaRPr lang="en-US" altLang="bg-BG" dirty="0" smtClean="0"/>
          </a:p>
          <a:p>
            <a:pPr eaLnBrk="1" hangingPunct="1"/>
            <a:r>
              <a:rPr lang="bg-BG" altLang="bg-BG" dirty="0" smtClean="0"/>
              <a:t>Со нашиот план ќе заработувате од повеќе од 10 извори. Тој е најдарежливиот во целата индустрија!</a:t>
            </a:r>
            <a:endParaRPr lang="en-US" altLang="bg-BG" dirty="0" smtClean="0"/>
          </a:p>
          <a:p>
            <a:pPr eaLnBrk="1" hangingPunct="1"/>
            <a:endParaRPr lang="en-US" altLang="bg-BG" dirty="0" smtClean="0"/>
          </a:p>
          <a:p>
            <a:pPr eaLnBrk="1" hangingPunct="1"/>
            <a:r>
              <a:rPr lang="bg-BG" altLang="bg-BG" dirty="0" smtClean="0"/>
              <a:t>Нашиот план ви дозволува да уживате во слободата и стилот на живот. Нема административна работа, како и главоболки од управување и проблеми. Не сте врзани со стриктно работно време, така што ако сакате да присуствувате на концертот по пијано на вашето дете или да заминете на одмор, слободни сте да избирате!</a:t>
            </a:r>
            <a:endParaRPr lang="en-US" altLang="bg-BG" dirty="0" smtClean="0"/>
          </a:p>
          <a:p>
            <a:pPr eaLnBrk="1" hangingPunct="1"/>
            <a:endParaRPr lang="en-US" altLang="bg-BG" dirty="0" smtClean="0"/>
          </a:p>
          <a:p>
            <a:pPr eaLnBrk="1" hangingPunct="1"/>
            <a:r>
              <a:rPr lang="bg-BG" altLang="bg-BG" dirty="0" smtClean="0"/>
              <a:t>Преку нашиот план можете да заработувате од бизнис, развиен во повеќе од 155 држави во светот, без да е потребно да ја напуштате татковината.</a:t>
            </a:r>
            <a:endParaRPr lang="en-US" altLang="bg-BG" dirty="0" smtClean="0"/>
          </a:p>
          <a:p>
            <a:pPr eaLnBrk="1" hangingPunct="1"/>
            <a:endParaRPr lang="en-US" altLang="bg-BG" dirty="0" smtClean="0"/>
          </a:p>
          <a:p>
            <a:pPr eaLnBrk="1" hangingPunct="1"/>
            <a:r>
              <a:rPr lang="bg-BG" altLang="bg-BG" dirty="0" smtClean="0"/>
              <a:t>Нашиот план е поврзан со индустријата за здравје и убавина, која е една од најголемите и брзо растечки области во светот. Луѓето во светот трошат стотици милијарди годишно, за да се чувствуваат и изгледаат подобро.</a:t>
            </a:r>
            <a:endParaRPr lang="en-US" altLang="bg-BG" dirty="0" smtClean="0"/>
          </a:p>
        </p:txBody>
      </p:sp>
      <p:sp>
        <p:nvSpPr>
          <p:cNvPr id="75780" name="Slide Number Placeholder 3"/>
          <p:cNvSpPr>
            <a:spLocks noGrp="1"/>
          </p:cNvSpPr>
          <p:nvPr>
            <p:ph type="sldNum" sz="quarter" idx="5"/>
          </p:nvPr>
        </p:nvSpPr>
        <p:spPr bwMode="auto">
          <a:noFill/>
          <a:ln>
            <a:miter lim="800000"/>
            <a:headEnd/>
            <a:tailEnd/>
          </a:ln>
        </p:spPr>
        <p:txBody>
          <a:bodyPr/>
          <a:lstStyle/>
          <a:p>
            <a:fld id="{ABE3971E-8241-466C-87A8-A773996A7F87}" type="slidenum">
              <a:rPr lang="en-US" altLang="bg-BG" smtClean="0">
                <a:solidFill>
                  <a:srgbClr val="000000"/>
                </a:solidFill>
                <a:latin typeface="Arial" pitchFamily="34" charset="0"/>
              </a:rPr>
              <a:pPr/>
              <a:t>15</a:t>
            </a:fld>
            <a:endParaRPr lang="en-US" altLang="bg-BG" smtClean="0">
              <a:solidFill>
                <a:srgbClr val="000000"/>
              </a:solidFill>
              <a:latin typeface="Arial" pitchFamily="34" charset="0"/>
            </a:endParaRPr>
          </a:p>
        </p:txBody>
      </p:sp>
    </p:spTree>
    <p:extLst>
      <p:ext uri="{BB962C8B-B14F-4D97-AF65-F5344CB8AC3E}">
        <p14:creationId xmlns:p14="http://schemas.microsoft.com/office/powerpoint/2010/main" val="334886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a:lstStyle/>
          <a:p>
            <a:fld id="{22BD1011-9824-4B60-A3CB-6E635BBCF6E9}" type="slidenum">
              <a:rPr lang="en-US" altLang="bg-BG" smtClean="0">
                <a:solidFill>
                  <a:srgbClr val="000000"/>
                </a:solidFill>
                <a:latin typeface="Arial" pitchFamily="34" charset="0"/>
              </a:rPr>
              <a:pPr/>
              <a:t>16</a:t>
            </a:fld>
            <a:endParaRPr lang="en-US" altLang="bg-BG" smtClean="0">
              <a:solidFill>
                <a:srgbClr val="000000"/>
              </a:solidFill>
              <a:latin typeface="Arial" pitchFamily="34" charset="0"/>
            </a:endParaRPr>
          </a:p>
        </p:txBody>
      </p:sp>
      <p:sp>
        <p:nvSpPr>
          <p:cNvPr id="76803"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Што претставува Форевер Ливинг Продактс и зошто би ја вклучиле компанијата во својот план за иднината? </a:t>
            </a:r>
          </a:p>
          <a:p>
            <a:pPr eaLnBrk="1" hangingPunct="1"/>
            <a:r>
              <a:rPr lang="bg-BG" altLang="bg-BG" dirty="0" smtClean="0"/>
              <a:t>Три се основните причини и сега ќе ви ги претставиме. Убеден сум дека потоа ќе се согласите, дека планот на Форевер е одличен начин за исполнување на соништата.</a:t>
            </a:r>
          </a:p>
          <a:p>
            <a:pPr eaLnBrk="1" hangingPunct="1"/>
            <a:r>
              <a:rPr lang="bg-BG" altLang="bg-BG" dirty="0" smtClean="0"/>
              <a:t>Првата причина е докажаниот професионализам на компанијата. </a:t>
            </a:r>
            <a:endParaRPr lang="en-US" altLang="bg-BG" dirty="0" smtClean="0"/>
          </a:p>
        </p:txBody>
      </p:sp>
    </p:spTree>
    <p:extLst>
      <p:ext uri="{BB962C8B-B14F-4D97-AF65-F5344CB8AC3E}">
        <p14:creationId xmlns:p14="http://schemas.microsoft.com/office/powerpoint/2010/main" val="2223843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778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bg-BG" smtClean="0"/>
          </a:p>
        </p:txBody>
      </p:sp>
      <p:sp>
        <p:nvSpPr>
          <p:cNvPr id="77828" name="3 - Θέση αριθμού διαφάνειας"/>
          <p:cNvSpPr>
            <a:spLocks noGrp="1"/>
          </p:cNvSpPr>
          <p:nvPr>
            <p:ph type="sldNum" sz="quarter" idx="5"/>
          </p:nvPr>
        </p:nvSpPr>
        <p:spPr bwMode="auto">
          <a:noFill/>
          <a:ln>
            <a:miter lim="800000"/>
            <a:headEnd/>
            <a:tailEnd/>
          </a:ln>
        </p:spPr>
        <p:txBody>
          <a:bodyPr/>
          <a:lstStyle/>
          <a:p>
            <a:fld id="{F3D41F4D-FF57-4007-8BE5-568D2D6BAA6E}" type="slidenum">
              <a:rPr lang="el-GR" altLang="bg-BG" smtClean="0">
                <a:solidFill>
                  <a:srgbClr val="000000"/>
                </a:solidFill>
              </a:rPr>
              <a:pPr/>
              <a:t>17</a:t>
            </a:fld>
            <a:endParaRPr lang="el-GR" altLang="bg-BG" smtClean="0">
              <a:solidFill>
                <a:srgbClr val="000000"/>
              </a:solidFill>
            </a:endParaRPr>
          </a:p>
        </p:txBody>
      </p:sp>
    </p:spTree>
    <p:extLst>
      <p:ext uri="{BB962C8B-B14F-4D97-AF65-F5344CB8AC3E}">
        <p14:creationId xmlns:p14="http://schemas.microsoft.com/office/powerpoint/2010/main" val="107976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Да ви го претставам основачот и главен извршен директор на ФЛП – Рекс Мон. Пред многу години Рекс започнува да мечтае да им предложи на луѓето со ограничени парични ресурси начин да постигнат финансиска благосостојба. Пред повеќе од 35 години, кога ја создава Форевер Ливинг Продактс, Рекс веќе е успешен и богат бизнесмен, кој сака да го сподели со другите патот кон финансиската независност. Формулата му е многу проста: помагај им на другите да ги исполнат соништата, за да постигнеш и ти што сакаш. Врз основа на тој принцип е создаден и маркетинг планот на компанијата. Таа е основана во 1978 г. и досега има добиено многубројни награди и признанија.</a:t>
            </a:r>
            <a:endParaRPr lang="en-US" altLang="bg-BG" dirty="0" smtClean="0"/>
          </a:p>
          <a:p>
            <a:pPr eaLnBrk="1" hangingPunct="1"/>
            <a:endParaRPr lang="en-US" altLang="bg-BG" dirty="0" smtClean="0"/>
          </a:p>
          <a:p>
            <a:pPr eaLnBrk="1" hangingPunct="1"/>
            <a:r>
              <a:rPr lang="bg-BG" altLang="bg-BG" dirty="0" smtClean="0"/>
              <a:t>Рекс знае, дека сам човек не може да се справи со таква мисија. Дел од гениајлната идеја се состои во тоа да се опкружи со исклучителни професионалци, кои денес се извршниот тим директори на Форевер. Мнозина се во фирмата повеќе од 15 години, а некои и близу 35. Сите заедно имаат вкупно над 300 години искуство во мрежниот маркетинг. Никаде на друго место во браншата нема да најдете толку високо ниво на искуство и всеотдайност. Благодарение на него ФЛП бележи ежегоден ръст на продажбите си откакто съществува до ден днешен. В момента те надхвърлят два и половина милиарда долара в целия свят.</a:t>
            </a:r>
            <a:endParaRPr lang="en-US" altLang="bg-BG" dirty="0" smtClean="0"/>
          </a:p>
        </p:txBody>
      </p:sp>
      <p:sp>
        <p:nvSpPr>
          <p:cNvPr id="78852" name="Slide Number Placeholder 3"/>
          <p:cNvSpPr>
            <a:spLocks noGrp="1"/>
          </p:cNvSpPr>
          <p:nvPr>
            <p:ph type="sldNum" sz="quarter" idx="5"/>
          </p:nvPr>
        </p:nvSpPr>
        <p:spPr bwMode="auto">
          <a:noFill/>
          <a:ln>
            <a:miter lim="800000"/>
            <a:headEnd/>
            <a:tailEnd/>
          </a:ln>
        </p:spPr>
        <p:txBody>
          <a:bodyPr/>
          <a:lstStyle/>
          <a:p>
            <a:fld id="{998AB072-D4F2-475D-B6D5-84DE1C8C5AFA}" type="slidenum">
              <a:rPr lang="en-US" altLang="bg-BG" smtClean="0">
                <a:solidFill>
                  <a:srgbClr val="000000"/>
                </a:solidFill>
                <a:latin typeface="Arial" pitchFamily="34" charset="0"/>
              </a:rPr>
              <a:pPr/>
              <a:t>18</a:t>
            </a:fld>
            <a:endParaRPr lang="en-US" altLang="bg-BG" smtClean="0">
              <a:solidFill>
                <a:srgbClr val="000000"/>
              </a:solidFill>
              <a:latin typeface="Arial" pitchFamily="34" charset="0"/>
            </a:endParaRPr>
          </a:p>
        </p:txBody>
      </p:sp>
    </p:spTree>
    <p:extLst>
      <p:ext uri="{BB962C8B-B14F-4D97-AF65-F5344CB8AC3E}">
        <p14:creationId xmlns:p14="http://schemas.microsoft.com/office/powerpoint/2010/main" val="160989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a:lstStyle/>
          <a:p>
            <a:fld id="{999EE7C9-D8CD-4FE8-B888-EB4742F65D40}" type="slidenum">
              <a:rPr lang="en-US" altLang="bg-BG" smtClean="0">
                <a:solidFill>
                  <a:srgbClr val="000000"/>
                </a:solidFill>
                <a:latin typeface="Arial" pitchFamily="34" charset="0"/>
              </a:rPr>
              <a:pPr/>
              <a:t>19</a:t>
            </a:fld>
            <a:endParaRPr lang="en-US" altLang="bg-BG" smtClean="0">
              <a:solidFill>
                <a:srgbClr val="000000"/>
              </a:solidFill>
              <a:latin typeface="Arial" pitchFamily="34" charset="0"/>
            </a:endParaRPr>
          </a:p>
        </p:txBody>
      </p:sp>
      <p:sp>
        <p:nvSpPr>
          <p:cNvPr id="80899"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bg-BG" altLang="bg-BG" dirty="0" smtClean="0"/>
              <a:t>И к</a:t>
            </a:r>
            <a:r>
              <a:rPr lang="en-US" altLang="bg-BG" dirty="0" smtClean="0"/>
              <a:t>o</a:t>
            </a:r>
            <a:r>
              <a:rPr lang="mk-MK" altLang="bg-BG" dirty="0" smtClean="0"/>
              <a:t>г</a:t>
            </a:r>
            <a:r>
              <a:rPr lang="bg-BG" altLang="bg-BG" dirty="0" smtClean="0"/>
              <a:t>а велам „целиот свет“, навистина имам предвид целиот свет! Форевер Ливинг е претставена официјално во над 155 држави и впечатливите финансиски ангажмани ја потцртуваат нејзината стабилност. Тука гледате само дел од прекрасните канцеларии на фирмата во целиот свет. Бизнисот може да го распространете во секоја од овие земји и вашите групи ќе добијат професионална грижа и поткрепа од персоналот на локалните канцеларии. Ќе кажеме и дека повеќето од покажаните згради се сопственост на фирмата, како и за тоа дека таа не должи никому пари. Истото важи и за сите други активи на компанијата.</a:t>
            </a:r>
          </a:p>
          <a:p>
            <a:pPr eaLnBrk="1" hangingPunct="1"/>
            <a:r>
              <a:rPr lang="bg-BG" altLang="bg-BG" dirty="0" smtClean="0"/>
              <a:t>Колку други компании можат да се пофалат со тоа на денешно време?</a:t>
            </a:r>
            <a:endParaRPr lang="en-US" altLang="bg-BG" dirty="0" smtClean="0"/>
          </a:p>
        </p:txBody>
      </p:sp>
    </p:spTree>
    <p:extLst>
      <p:ext uri="{BB962C8B-B14F-4D97-AF65-F5344CB8AC3E}">
        <p14:creationId xmlns:p14="http://schemas.microsoft.com/office/powerpoint/2010/main" val="342769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B6285EA0-99B1-4688-AFF8-4EA7BF0B0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7040ED34-2D6B-407F-ADE1-61C14746D9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8B2F5C69-3389-498A-AE86-C2F2CBA5424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40" y="2129893"/>
            <a:ext cx="7772120" cy="147010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80" y="3886202"/>
            <a:ext cx="6400240" cy="175259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2567C-E3B1-41E2-8261-9F7D06AD9FD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C330B-DE31-438B-B32F-AF740F02BD1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37" y="4406601"/>
            <a:ext cx="7772120" cy="136230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37" y="2906755"/>
            <a:ext cx="7772120" cy="14998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21A57E-C7A2-4D18-81B3-707D1BD5946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69" y="1600201"/>
            <a:ext cx="4047045" cy="45255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197" y="1600201"/>
            <a:ext cx="4047046" cy="45255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FF029-A56B-4A24-9272-0D951C9230D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761" y="1535151"/>
            <a:ext cx="4040047" cy="6393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761" y="2174498"/>
            <a:ext cx="4040047" cy="39512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02" y="1535151"/>
            <a:ext cx="4041447" cy="6393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802" y="2174498"/>
            <a:ext cx="4041447" cy="39512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5B9BDB-50DE-4165-A885-1B3D6CA6CDD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6312E2-28F1-4C36-B07A-F8D8A49EA66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5A178F-4955-43FD-A285-EC971EE8EC2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61" y="273215"/>
            <a:ext cx="3008336" cy="116158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96" y="273215"/>
            <a:ext cx="5110953" cy="58525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761" y="1434790"/>
            <a:ext cx="3008336" cy="46909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AF02ED-330E-48AB-806A-90831C9CB6A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F7EEA61E-5C8B-4150-B6B7-4D9A5A61211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43" y="4800611"/>
            <a:ext cx="5487520" cy="56685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843" y="613321"/>
            <a:ext cx="54875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1843" y="5367456"/>
            <a:ext cx="5487520" cy="8047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BB533B-F858-4486-966D-E6C52508F5C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C4A6B4-23B1-49FE-8FBD-03D0DACEBD2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828" y="275067"/>
            <a:ext cx="2056421" cy="585067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769" y="275067"/>
            <a:ext cx="6037671" cy="58506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93983A-CC48-4F13-A130-FE4F2B404A6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lvl1pPr>
              <a:defRPr/>
            </a:lvl1pPr>
          </a:lstStyle>
          <a:p>
            <a:pPr>
              <a:defRPr/>
            </a:pPr>
            <a:fld id="{E55B0CE0-8096-4CF0-9442-0479CC465466}"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4FD69C5E-16BA-4706-B800-AACC8432AB7B}" type="slidenum">
              <a:rPr lang="bg-BG"/>
              <a:pPr>
                <a:defRPr/>
              </a:pPr>
              <a:t>‹#›</a:t>
            </a:fld>
            <a:endParaRPr lang="bg-BG"/>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pPr>
              <a:defRPr/>
            </a:pPr>
            <a:fld id="{CA5372DF-B292-448B-B3E2-4D6FC06308D7}"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227B6E3A-1377-478B-9C00-C8C756A4EB44}" type="slidenum">
              <a:rPr lang="bg-BG"/>
              <a:pPr>
                <a:defRPr/>
              </a:pPr>
              <a:t>‹#›</a:t>
            </a:fld>
            <a:endParaRPr lang="bg-BG"/>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47F43CD-FD18-4A8A-93F6-802325FEE4F2}"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70D186C6-9440-4CAF-825E-04015E3CEBF1}" type="slidenum">
              <a:rPr lang="bg-BG"/>
              <a:pPr>
                <a:defRPr/>
              </a:pPr>
              <a:t>‹#›</a:t>
            </a:fld>
            <a:endParaRPr lang="bg-BG"/>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3"/>
          <p:cNvSpPr>
            <a:spLocks noGrp="1"/>
          </p:cNvSpPr>
          <p:nvPr>
            <p:ph type="dt" sz="half" idx="10"/>
          </p:nvPr>
        </p:nvSpPr>
        <p:spPr/>
        <p:txBody>
          <a:bodyPr/>
          <a:lstStyle>
            <a:lvl1pPr>
              <a:defRPr/>
            </a:lvl1pPr>
          </a:lstStyle>
          <a:p>
            <a:pPr>
              <a:defRPr/>
            </a:pPr>
            <a:fld id="{CDF68FC1-3071-4A50-9731-201CF524BBBF}" type="datetimeFigureOut">
              <a:rPr lang="bg-BG"/>
              <a:pPr>
                <a:defRPr/>
              </a:pPr>
              <a:t>14.11.2016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FBD342D3-A4D3-47CC-985F-E36A775FD4D8}" type="slidenum">
              <a:rPr lang="bg-BG"/>
              <a:pPr>
                <a:defRPr/>
              </a:pPr>
              <a:t>‹#›</a:t>
            </a:fld>
            <a:endParaRPr lang="bg-BG"/>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3"/>
          <p:cNvSpPr>
            <a:spLocks noGrp="1"/>
          </p:cNvSpPr>
          <p:nvPr>
            <p:ph type="dt" sz="half" idx="10"/>
          </p:nvPr>
        </p:nvSpPr>
        <p:spPr/>
        <p:txBody>
          <a:bodyPr/>
          <a:lstStyle>
            <a:lvl1pPr>
              <a:defRPr/>
            </a:lvl1pPr>
          </a:lstStyle>
          <a:p>
            <a:pPr>
              <a:defRPr/>
            </a:pPr>
            <a:fld id="{F49C8384-F344-4CC5-A0EA-F0A18704B40A}" type="datetimeFigureOut">
              <a:rPr lang="bg-BG"/>
              <a:pPr>
                <a:defRPr/>
              </a:pPr>
              <a:t>14.11.2016 г.</a:t>
            </a:fld>
            <a:endParaRPr lang="bg-BG"/>
          </a:p>
        </p:txBody>
      </p:sp>
      <p:sp>
        <p:nvSpPr>
          <p:cNvPr id="8" name="Footer Placeholder 4"/>
          <p:cNvSpPr>
            <a:spLocks noGrp="1"/>
          </p:cNvSpPr>
          <p:nvPr>
            <p:ph type="ftr" sz="quarter" idx="11"/>
          </p:nvPr>
        </p:nvSpPr>
        <p:spPr/>
        <p:txBody>
          <a:bodyPr/>
          <a:lstStyle>
            <a:lvl1pPr>
              <a:defRPr/>
            </a:lvl1pPr>
          </a:lstStyle>
          <a:p>
            <a:pPr>
              <a:defRPr/>
            </a:pPr>
            <a:endParaRPr lang="bg-BG"/>
          </a:p>
        </p:txBody>
      </p:sp>
      <p:sp>
        <p:nvSpPr>
          <p:cNvPr id="9" name="Slide Number Placeholder 5"/>
          <p:cNvSpPr>
            <a:spLocks noGrp="1"/>
          </p:cNvSpPr>
          <p:nvPr>
            <p:ph type="sldNum" sz="quarter" idx="12"/>
          </p:nvPr>
        </p:nvSpPr>
        <p:spPr/>
        <p:txBody>
          <a:bodyPr/>
          <a:lstStyle>
            <a:lvl1pPr>
              <a:defRPr/>
            </a:lvl1pPr>
          </a:lstStyle>
          <a:p>
            <a:pPr>
              <a:defRPr/>
            </a:pPr>
            <a:fld id="{984F9217-B9C4-459D-9FDE-D0C64AECE4C5}" type="slidenum">
              <a:rPr lang="bg-BG"/>
              <a:pPr>
                <a:defRPr/>
              </a:pPr>
              <a:t>‹#›</a:t>
            </a:fld>
            <a:endParaRPr lang="bg-BG"/>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3"/>
          <p:cNvSpPr>
            <a:spLocks noGrp="1"/>
          </p:cNvSpPr>
          <p:nvPr>
            <p:ph type="dt" sz="half" idx="10"/>
          </p:nvPr>
        </p:nvSpPr>
        <p:spPr/>
        <p:txBody>
          <a:bodyPr/>
          <a:lstStyle>
            <a:lvl1pPr>
              <a:defRPr/>
            </a:lvl1pPr>
          </a:lstStyle>
          <a:p>
            <a:pPr>
              <a:defRPr/>
            </a:pPr>
            <a:fld id="{17C22781-3164-4B4A-8736-CCFE87F98451}" type="datetimeFigureOut">
              <a:rPr lang="bg-BG"/>
              <a:pPr>
                <a:defRPr/>
              </a:pPr>
              <a:t>14.11.2016 г.</a:t>
            </a:fld>
            <a:endParaRPr lang="bg-BG"/>
          </a:p>
        </p:txBody>
      </p:sp>
      <p:sp>
        <p:nvSpPr>
          <p:cNvPr id="4" name="Footer Placeholder 4"/>
          <p:cNvSpPr>
            <a:spLocks noGrp="1"/>
          </p:cNvSpPr>
          <p:nvPr>
            <p:ph type="ftr" sz="quarter" idx="11"/>
          </p:nvPr>
        </p:nvSpPr>
        <p:spPr/>
        <p:txBody>
          <a:bodyPr/>
          <a:lstStyle>
            <a:lvl1pPr>
              <a:defRPr/>
            </a:lvl1pPr>
          </a:lstStyle>
          <a:p>
            <a:pPr>
              <a:defRPr/>
            </a:pPr>
            <a:endParaRPr lang="bg-BG"/>
          </a:p>
        </p:txBody>
      </p:sp>
      <p:sp>
        <p:nvSpPr>
          <p:cNvPr id="5" name="Slide Number Placeholder 5"/>
          <p:cNvSpPr>
            <a:spLocks noGrp="1"/>
          </p:cNvSpPr>
          <p:nvPr>
            <p:ph type="sldNum" sz="quarter" idx="12"/>
          </p:nvPr>
        </p:nvSpPr>
        <p:spPr/>
        <p:txBody>
          <a:bodyPr/>
          <a:lstStyle>
            <a:lvl1pPr>
              <a:defRPr/>
            </a:lvl1pPr>
          </a:lstStyle>
          <a:p>
            <a:pPr>
              <a:defRPr/>
            </a:pPr>
            <a:fld id="{669FDE35-73C5-4E27-80B6-AECBF3594A8F}" type="slidenum">
              <a:rPr lang="bg-BG"/>
              <a:pPr>
                <a:defRPr/>
              </a:pPr>
              <a:t>‹#›</a:t>
            </a:fld>
            <a:endParaRPr lang="bg-BG"/>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CBC07B-C0B9-486C-96F6-1469B7F1B868}" type="datetimeFigureOut">
              <a:rPr lang="bg-BG"/>
              <a:pPr>
                <a:defRPr/>
              </a:pPr>
              <a:t>14.11.2016 г.</a:t>
            </a:fld>
            <a:endParaRPr lang="bg-BG"/>
          </a:p>
        </p:txBody>
      </p:sp>
      <p:sp>
        <p:nvSpPr>
          <p:cNvPr id="3" name="Footer Placeholder 4"/>
          <p:cNvSpPr>
            <a:spLocks noGrp="1"/>
          </p:cNvSpPr>
          <p:nvPr>
            <p:ph type="ftr" sz="quarter" idx="11"/>
          </p:nvPr>
        </p:nvSpPr>
        <p:spPr/>
        <p:txBody>
          <a:bodyPr/>
          <a:lstStyle>
            <a:lvl1pPr>
              <a:defRPr/>
            </a:lvl1pPr>
          </a:lstStyle>
          <a:p>
            <a:pPr>
              <a:defRPr/>
            </a:pPr>
            <a:endParaRPr lang="bg-BG"/>
          </a:p>
        </p:txBody>
      </p:sp>
      <p:sp>
        <p:nvSpPr>
          <p:cNvPr id="4" name="Slide Number Placeholder 5"/>
          <p:cNvSpPr>
            <a:spLocks noGrp="1"/>
          </p:cNvSpPr>
          <p:nvPr>
            <p:ph type="sldNum" sz="quarter" idx="12"/>
          </p:nvPr>
        </p:nvSpPr>
        <p:spPr/>
        <p:txBody>
          <a:bodyPr/>
          <a:lstStyle>
            <a:lvl1pPr>
              <a:defRPr/>
            </a:lvl1pPr>
          </a:lstStyle>
          <a:p>
            <a:pPr>
              <a:defRPr/>
            </a:pPr>
            <a:fld id="{8A367691-C747-464E-80E0-4B609C05A960}" type="slidenum">
              <a:rPr lang="bg-BG"/>
              <a:pPr>
                <a:defRPr/>
              </a:pPr>
              <a:t>‹#›</a:t>
            </a:fld>
            <a:endParaRPr lang="bg-B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97A02559-E12F-40AE-A201-FB09DC064F6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5D95E7-E1D4-46BC-BC8D-B6FE0C188989}" type="datetimeFigureOut">
              <a:rPr lang="bg-BG"/>
              <a:pPr>
                <a:defRPr/>
              </a:pPr>
              <a:t>14.11.2016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DE0F28FB-21C5-4C2F-8D5B-0D58684E56BB}" type="slidenum">
              <a:rPr lang="bg-BG"/>
              <a:pPr>
                <a:defRPr/>
              </a:pPr>
              <a:t>‹#›</a:t>
            </a:fld>
            <a:endParaRPr lang="bg-BG"/>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a:p>
        </p:txBody>
      </p:sp>
      <p:sp>
        <p:nvSpPr>
          <p:cNvPr id="4" name="Text Placeholder 3"/>
          <p:cNvSpPr>
            <a:spLocks noGrp="1"/>
          </p:cNvSpPr>
          <p:nvPr>
            <p:ph type="body" sz="half" idx="2"/>
          </p:nvPr>
        </p:nvSpPr>
        <p:spPr>
          <a:xfrm>
            <a:off x="1792288" y="53673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0DA65-93A8-4548-A5D4-4AF9F6CC9A53}" type="datetimeFigureOut">
              <a:rPr lang="bg-BG"/>
              <a:pPr>
                <a:defRPr/>
              </a:pPr>
              <a:t>14.11.2016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0F03EB1B-D2B5-4D82-9E88-499BF888D4EA}" type="slidenum">
              <a:rPr lang="bg-BG"/>
              <a:pPr>
                <a:defRPr/>
              </a:pPr>
              <a:t>‹#›</a:t>
            </a:fld>
            <a:endParaRPr lang="bg-BG"/>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pPr>
              <a:defRPr/>
            </a:pPr>
            <a:fld id="{74B2B949-51D3-420A-A92D-15B792655C4E}"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F0CB5823-700A-4C77-93C0-0DAD9100C99F}" type="slidenum">
              <a:rPr lang="bg-BG"/>
              <a:pPr>
                <a:defRPr/>
              </a:pPr>
              <a:t>‹#›</a:t>
            </a:fld>
            <a:endParaRPr lang="bg-BG"/>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pPr>
              <a:defRPr/>
            </a:pPr>
            <a:fld id="{62A4791E-203C-472D-8063-46ECCC7E261E}"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44B9EE20-7FC4-4615-83FB-E8B1E5241F29}" type="slidenum">
              <a:rPr lang="bg-BG"/>
              <a:pPr>
                <a:defRPr/>
              </a:pPr>
              <a:t>‹#›</a:t>
            </a:fld>
            <a:endParaRPr lang="bg-BG"/>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1" y="3886200"/>
            <a:ext cx="6400800" cy="175260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lvl1pPr>
              <a:defRPr/>
            </a:lvl1pPr>
          </a:lstStyle>
          <a:p>
            <a:pPr>
              <a:defRPr/>
            </a:pPr>
            <a:fld id="{E1CECF84-2AE0-4DF8-8243-BAC1E75CB2AC}"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21F7D012-4264-42BA-9785-1EE5B81B2FFC}" type="slidenum">
              <a:rPr lang="bg-BG"/>
              <a:pPr>
                <a:defRPr/>
              </a:pPr>
              <a:t>‹#›</a:t>
            </a:fld>
            <a:endParaRPr lang="bg-BG"/>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pPr>
              <a:defRPr/>
            </a:pPr>
            <a:fld id="{3A901949-B905-4535-94A3-4F4D0A14CD07}"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5719B8D9-98F2-4E92-9E3E-A11E5121B5BA}" type="slidenum">
              <a:rPr lang="bg-BG"/>
              <a:pPr>
                <a:defRPr/>
              </a:pPr>
              <a:t>‹#›</a:t>
            </a:fld>
            <a:endParaRPr lang="bg-BG"/>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FDC6185-E12C-407E-AC6E-54259C414550}"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18785F38-BD08-483B-BED7-C247B3D18646}" type="slidenum">
              <a:rPr lang="bg-BG"/>
              <a:pPr>
                <a:defRPr/>
              </a:pPr>
              <a:t>‹#›</a:t>
            </a:fld>
            <a:endParaRPr lang="bg-BG"/>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3"/>
          <p:cNvSpPr>
            <a:spLocks noGrp="1"/>
          </p:cNvSpPr>
          <p:nvPr>
            <p:ph type="dt" sz="half" idx="10"/>
          </p:nvPr>
        </p:nvSpPr>
        <p:spPr/>
        <p:txBody>
          <a:bodyPr/>
          <a:lstStyle>
            <a:lvl1pPr>
              <a:defRPr/>
            </a:lvl1pPr>
          </a:lstStyle>
          <a:p>
            <a:pPr>
              <a:defRPr/>
            </a:pPr>
            <a:fld id="{26BA2976-70C3-48FA-8800-BF7E2ABC8137}" type="datetimeFigureOut">
              <a:rPr lang="bg-BG"/>
              <a:pPr>
                <a:defRPr/>
              </a:pPr>
              <a:t>14.11.2016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E84B6359-17B3-495A-8961-C085F33C9885}" type="slidenum">
              <a:rPr lang="bg-BG"/>
              <a:pPr>
                <a:defRPr/>
              </a:pPr>
              <a:t>‹#›</a:t>
            </a:fld>
            <a:endParaRPr lang="bg-BG"/>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3"/>
          <p:cNvSpPr>
            <a:spLocks noGrp="1"/>
          </p:cNvSpPr>
          <p:nvPr>
            <p:ph type="dt" sz="half" idx="10"/>
          </p:nvPr>
        </p:nvSpPr>
        <p:spPr/>
        <p:txBody>
          <a:bodyPr/>
          <a:lstStyle>
            <a:lvl1pPr>
              <a:defRPr/>
            </a:lvl1pPr>
          </a:lstStyle>
          <a:p>
            <a:pPr>
              <a:defRPr/>
            </a:pPr>
            <a:fld id="{53A5B786-ABFF-4559-8F00-37FBDD2B93E0}" type="datetimeFigureOut">
              <a:rPr lang="bg-BG"/>
              <a:pPr>
                <a:defRPr/>
              </a:pPr>
              <a:t>14.11.2016 г.</a:t>
            </a:fld>
            <a:endParaRPr lang="bg-BG"/>
          </a:p>
        </p:txBody>
      </p:sp>
      <p:sp>
        <p:nvSpPr>
          <p:cNvPr id="8" name="Footer Placeholder 4"/>
          <p:cNvSpPr>
            <a:spLocks noGrp="1"/>
          </p:cNvSpPr>
          <p:nvPr>
            <p:ph type="ftr" sz="quarter" idx="11"/>
          </p:nvPr>
        </p:nvSpPr>
        <p:spPr/>
        <p:txBody>
          <a:bodyPr/>
          <a:lstStyle>
            <a:lvl1pPr>
              <a:defRPr/>
            </a:lvl1pPr>
          </a:lstStyle>
          <a:p>
            <a:pPr>
              <a:defRPr/>
            </a:pPr>
            <a:endParaRPr lang="bg-BG"/>
          </a:p>
        </p:txBody>
      </p:sp>
      <p:sp>
        <p:nvSpPr>
          <p:cNvPr id="9" name="Slide Number Placeholder 5"/>
          <p:cNvSpPr>
            <a:spLocks noGrp="1"/>
          </p:cNvSpPr>
          <p:nvPr>
            <p:ph type="sldNum" sz="quarter" idx="12"/>
          </p:nvPr>
        </p:nvSpPr>
        <p:spPr/>
        <p:txBody>
          <a:bodyPr/>
          <a:lstStyle>
            <a:lvl1pPr>
              <a:defRPr/>
            </a:lvl1pPr>
          </a:lstStyle>
          <a:p>
            <a:pPr>
              <a:defRPr/>
            </a:pPr>
            <a:fld id="{EAA07866-4107-4447-B030-AC76496531F4}" type="slidenum">
              <a:rPr lang="bg-BG"/>
              <a:pPr>
                <a:defRPr/>
              </a:pPr>
              <a:t>‹#›</a:t>
            </a:fld>
            <a:endParaRPr lang="bg-BG"/>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3"/>
          <p:cNvSpPr>
            <a:spLocks noGrp="1"/>
          </p:cNvSpPr>
          <p:nvPr>
            <p:ph type="dt" sz="half" idx="10"/>
          </p:nvPr>
        </p:nvSpPr>
        <p:spPr/>
        <p:txBody>
          <a:bodyPr/>
          <a:lstStyle>
            <a:lvl1pPr>
              <a:defRPr/>
            </a:lvl1pPr>
          </a:lstStyle>
          <a:p>
            <a:pPr>
              <a:defRPr/>
            </a:pPr>
            <a:fld id="{EA5BD04D-9567-49DF-AF3C-CC67E5915EE8}" type="datetimeFigureOut">
              <a:rPr lang="bg-BG"/>
              <a:pPr>
                <a:defRPr/>
              </a:pPr>
              <a:t>14.11.2016 г.</a:t>
            </a:fld>
            <a:endParaRPr lang="bg-BG"/>
          </a:p>
        </p:txBody>
      </p:sp>
      <p:sp>
        <p:nvSpPr>
          <p:cNvPr id="4" name="Footer Placeholder 4"/>
          <p:cNvSpPr>
            <a:spLocks noGrp="1"/>
          </p:cNvSpPr>
          <p:nvPr>
            <p:ph type="ftr" sz="quarter" idx="11"/>
          </p:nvPr>
        </p:nvSpPr>
        <p:spPr/>
        <p:txBody>
          <a:bodyPr/>
          <a:lstStyle>
            <a:lvl1pPr>
              <a:defRPr/>
            </a:lvl1pPr>
          </a:lstStyle>
          <a:p>
            <a:pPr>
              <a:defRPr/>
            </a:pPr>
            <a:endParaRPr lang="bg-BG"/>
          </a:p>
        </p:txBody>
      </p:sp>
      <p:sp>
        <p:nvSpPr>
          <p:cNvPr id="5" name="Slide Number Placeholder 5"/>
          <p:cNvSpPr>
            <a:spLocks noGrp="1"/>
          </p:cNvSpPr>
          <p:nvPr>
            <p:ph type="sldNum" sz="quarter" idx="12"/>
          </p:nvPr>
        </p:nvSpPr>
        <p:spPr/>
        <p:txBody>
          <a:bodyPr/>
          <a:lstStyle>
            <a:lvl1pPr>
              <a:defRPr/>
            </a:lvl1pPr>
          </a:lstStyle>
          <a:p>
            <a:pPr>
              <a:defRPr/>
            </a:pPr>
            <a:fld id="{F69FF1D4-D159-4046-9A44-40A22AD474EA}" type="slidenum">
              <a:rPr lang="bg-BG"/>
              <a:pPr>
                <a:defRPr/>
              </a:pPr>
              <a:t>‹#›</a:t>
            </a:fld>
            <a:endParaRPr lang="bg-B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8C6E159E-32E3-419A-81F0-D7D4706174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E94E3B-E43E-438C-BD4F-50270AD2640C}" type="datetimeFigureOut">
              <a:rPr lang="bg-BG"/>
              <a:pPr>
                <a:defRPr/>
              </a:pPr>
              <a:t>14.11.2016 г.</a:t>
            </a:fld>
            <a:endParaRPr lang="bg-BG"/>
          </a:p>
        </p:txBody>
      </p:sp>
      <p:sp>
        <p:nvSpPr>
          <p:cNvPr id="3" name="Footer Placeholder 4"/>
          <p:cNvSpPr>
            <a:spLocks noGrp="1"/>
          </p:cNvSpPr>
          <p:nvPr>
            <p:ph type="ftr" sz="quarter" idx="11"/>
          </p:nvPr>
        </p:nvSpPr>
        <p:spPr/>
        <p:txBody>
          <a:bodyPr/>
          <a:lstStyle>
            <a:lvl1pPr>
              <a:defRPr/>
            </a:lvl1pPr>
          </a:lstStyle>
          <a:p>
            <a:pPr>
              <a:defRPr/>
            </a:pPr>
            <a:endParaRPr lang="bg-BG"/>
          </a:p>
        </p:txBody>
      </p:sp>
      <p:sp>
        <p:nvSpPr>
          <p:cNvPr id="4" name="Slide Number Placeholder 5"/>
          <p:cNvSpPr>
            <a:spLocks noGrp="1"/>
          </p:cNvSpPr>
          <p:nvPr>
            <p:ph type="sldNum" sz="quarter" idx="12"/>
          </p:nvPr>
        </p:nvSpPr>
        <p:spPr/>
        <p:txBody>
          <a:bodyPr/>
          <a:lstStyle>
            <a:lvl1pPr>
              <a:defRPr/>
            </a:lvl1pPr>
          </a:lstStyle>
          <a:p>
            <a:pPr>
              <a:defRPr/>
            </a:pPr>
            <a:fld id="{B84650E0-1BBD-4661-A050-D431A71343D8}" type="slidenum">
              <a:rPr lang="bg-BG"/>
              <a:pPr>
                <a:defRPr/>
              </a:pPr>
              <a:t>‹#›</a:t>
            </a:fld>
            <a:endParaRPr lang="bg-BG"/>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84CF2C-598B-4849-8472-FAB159E59E9C}" type="datetimeFigureOut">
              <a:rPr lang="bg-BG"/>
              <a:pPr>
                <a:defRPr/>
              </a:pPr>
              <a:t>14.11.2016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8C79D847-E809-4BFB-93B2-4E123FC25A76}" type="slidenum">
              <a:rPr lang="bg-BG"/>
              <a:pPr>
                <a:defRPr/>
              </a:pPr>
              <a:t>‹#›</a:t>
            </a:fld>
            <a:endParaRPr lang="bg-BG"/>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69D105-6C70-4A50-82CF-15316A14E91A}" type="datetimeFigureOut">
              <a:rPr lang="bg-BG"/>
              <a:pPr>
                <a:defRPr/>
              </a:pPr>
              <a:t>14.11.2016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66C8E6E0-DFB6-4C96-8DC5-452AFC141AA4}" type="slidenum">
              <a:rPr lang="bg-BG"/>
              <a:pPr>
                <a:defRPr/>
              </a:pPr>
              <a:t>‹#›</a:t>
            </a:fld>
            <a:endParaRPr lang="bg-BG"/>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pPr>
              <a:defRPr/>
            </a:pPr>
            <a:fld id="{2CA89535-6101-479D-9208-C15C95B9628F}"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821DFACA-E250-4818-BF9D-BE122F84724B}" type="slidenum">
              <a:rPr lang="bg-BG"/>
              <a:pPr>
                <a:defRPr/>
              </a:pPr>
              <a:t>‹#›</a:t>
            </a:fld>
            <a:endParaRPr lang="bg-BG"/>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lvl1pPr>
              <a:defRPr/>
            </a:lvl1pPr>
          </a:lstStyle>
          <a:p>
            <a:pPr>
              <a:defRPr/>
            </a:pPr>
            <a:fld id="{A6A0EAF0-C101-471E-8290-1D4B15DC21DC}" type="datetimeFigureOut">
              <a:rPr lang="bg-BG"/>
              <a:pPr>
                <a:defRPr/>
              </a:pPr>
              <a:t>14.11.2016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E388FCDA-F444-4D6B-879C-661FAD1AE249}" type="slidenum">
              <a:rPr lang="bg-BG"/>
              <a:pPr>
                <a:defRPr/>
              </a:pPr>
              <a:t>‹#›</a:t>
            </a:fld>
            <a:endParaRPr lang="bg-BG"/>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F4D7E7C2-DFB3-475C-BEBF-C14E8585F659}" type="slidenum">
              <a:rPr lang="en-US" altLang="bg-BG"/>
              <a:pPr>
                <a:defRPr/>
              </a:pPr>
              <a:t>‹#›</a:t>
            </a:fld>
            <a:endParaRPr lang="en-US" altLang="bg-BG"/>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2203480B-66C3-42D5-95F4-86A1F2485360}" type="slidenum">
              <a:rPr lang="en-US" altLang="bg-BG"/>
              <a:pPr>
                <a:defRPr/>
              </a:pPr>
              <a:t>‹#›</a:t>
            </a:fld>
            <a:endParaRPr lang="en-US" altLang="bg-BG"/>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0D9D8A16-11AF-4DBB-B261-65D63D07419D}" type="slidenum">
              <a:rPr lang="en-US" altLang="bg-BG"/>
              <a:pPr>
                <a:defRPr/>
              </a:pPr>
              <a:t>‹#›</a:t>
            </a:fld>
            <a:endParaRPr lang="en-US" altLang="bg-BG"/>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3236DA8A-71F6-4E2D-87D8-E6CDFD9E64CF}" type="slidenum">
              <a:rPr lang="en-US" altLang="bg-BG"/>
              <a:pPr>
                <a:defRPr/>
              </a:pPr>
              <a:t>‹#›</a:t>
            </a:fld>
            <a:endParaRPr lang="en-US" altLang="bg-BG"/>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9" name="Rectangle 6"/>
          <p:cNvSpPr>
            <a:spLocks noGrp="1" noChangeArrowheads="1"/>
          </p:cNvSpPr>
          <p:nvPr>
            <p:ph type="sldNum" sz="quarter" idx="12"/>
          </p:nvPr>
        </p:nvSpPr>
        <p:spPr>
          <a:ln/>
        </p:spPr>
        <p:txBody>
          <a:bodyPr/>
          <a:lstStyle>
            <a:lvl1pPr>
              <a:defRPr/>
            </a:lvl1pPr>
          </a:lstStyle>
          <a:p>
            <a:pPr>
              <a:defRPr/>
            </a:pPr>
            <a:fld id="{1E62D240-F9E0-41E8-96ED-60EE0DFE6E3C}" type="slidenum">
              <a:rPr lang="en-US" altLang="bg-BG"/>
              <a:pPr>
                <a:defRPr/>
              </a:pPr>
              <a:t>‹#›</a:t>
            </a:fld>
            <a:endParaRPr lang="en-US" altLang="bg-B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875206E3-80B0-4FCE-BEC8-E0912CDE940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5" name="Rectangle 6"/>
          <p:cNvSpPr>
            <a:spLocks noGrp="1" noChangeArrowheads="1"/>
          </p:cNvSpPr>
          <p:nvPr>
            <p:ph type="sldNum" sz="quarter" idx="12"/>
          </p:nvPr>
        </p:nvSpPr>
        <p:spPr>
          <a:ln/>
        </p:spPr>
        <p:txBody>
          <a:bodyPr/>
          <a:lstStyle>
            <a:lvl1pPr>
              <a:defRPr/>
            </a:lvl1pPr>
          </a:lstStyle>
          <a:p>
            <a:pPr>
              <a:defRPr/>
            </a:pPr>
            <a:fld id="{17751CEF-2C24-4DB3-8AA8-B1C1735B6D7F}" type="slidenum">
              <a:rPr lang="en-US" altLang="bg-BG"/>
              <a:pPr>
                <a:defRPr/>
              </a:pPr>
              <a:t>‹#›</a:t>
            </a:fld>
            <a:endParaRPr lang="en-US" altLang="bg-BG"/>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4" name="Rectangle 6"/>
          <p:cNvSpPr>
            <a:spLocks noGrp="1" noChangeArrowheads="1"/>
          </p:cNvSpPr>
          <p:nvPr>
            <p:ph type="sldNum" sz="quarter" idx="12"/>
          </p:nvPr>
        </p:nvSpPr>
        <p:spPr>
          <a:ln/>
        </p:spPr>
        <p:txBody>
          <a:bodyPr/>
          <a:lstStyle>
            <a:lvl1pPr>
              <a:defRPr/>
            </a:lvl1pPr>
          </a:lstStyle>
          <a:p>
            <a:pPr>
              <a:defRPr/>
            </a:pPr>
            <a:fld id="{B45A2E54-57C4-442C-902F-0E2D4D6BFC3A}" type="slidenum">
              <a:rPr lang="en-US" altLang="bg-BG"/>
              <a:pPr>
                <a:defRPr/>
              </a:pPr>
              <a:t>‹#›</a:t>
            </a:fld>
            <a:endParaRPr lang="en-US" altLang="bg-BG"/>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04E17154-DF67-4F8B-A62D-D9548431F5F9}" type="slidenum">
              <a:rPr lang="en-US" altLang="bg-BG"/>
              <a:pPr>
                <a:defRPr/>
              </a:pPr>
              <a:t>‹#›</a:t>
            </a:fld>
            <a:endParaRPr lang="en-US" altLang="bg-BG"/>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D004357C-541A-4CEB-86C7-9FFE79D8F32C}" type="slidenum">
              <a:rPr lang="en-US" altLang="bg-BG"/>
              <a:pPr>
                <a:defRPr/>
              </a:pPr>
              <a:t>‹#›</a:t>
            </a:fld>
            <a:endParaRPr lang="en-US" altLang="bg-BG"/>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961148B9-8A2B-4C28-A451-BD11C224B7E1}" type="slidenum">
              <a:rPr lang="en-US" altLang="bg-BG"/>
              <a:pPr>
                <a:defRPr/>
              </a:pPr>
              <a:t>‹#›</a:t>
            </a:fld>
            <a:endParaRPr lang="en-US" altLang="bg-BG"/>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2A66DCA1-1E51-4C72-94A5-45A3E7BC66D2}" type="slidenum">
              <a:rPr lang="en-US" altLang="bg-BG"/>
              <a:pPr>
                <a:defRPr/>
              </a:pPr>
              <a:t>‹#›</a:t>
            </a:fld>
            <a:endParaRPr lang="en-US" altLang="bg-BG"/>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C001B655-25DE-4843-B77F-D380E4F54D0A}" type="slidenum">
              <a:rPr lang="en-US" altLang="bg-BG"/>
              <a:pPr>
                <a:defRPr/>
              </a:pPr>
              <a:t>‹#›</a:t>
            </a:fld>
            <a:endParaRPr lang="en-US" altLang="bg-BG"/>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5EA40591-16DB-4909-B158-2E8F291FF7DE}" type="slidenum">
              <a:rPr lang="en-US" altLang="bg-BG"/>
              <a:pPr>
                <a:defRPr/>
              </a:pPr>
              <a:t>‹#›</a:t>
            </a:fld>
            <a:endParaRPr lang="en-US" altLang="bg-BG"/>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B022162E-0351-4F83-AB98-2737C7362EFD}" type="slidenum">
              <a:rPr lang="en-US" altLang="bg-BG"/>
              <a:pPr>
                <a:defRPr/>
              </a:pPr>
              <a:t>‹#›</a:t>
            </a:fld>
            <a:endParaRPr lang="en-US" altLang="bg-BG"/>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EA57CB85-CB0E-45BC-A467-F2291925B92D}" type="slidenum">
              <a:rPr lang="en-US" altLang="bg-BG"/>
              <a:pPr>
                <a:defRPr/>
              </a:pPr>
              <a:t>‹#›</a:t>
            </a:fld>
            <a:endParaRPr lang="en-US" altLang="bg-B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A1896130-8607-4400-90D0-B912BB711FF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9" name="Rectangle 6"/>
          <p:cNvSpPr>
            <a:spLocks noGrp="1" noChangeArrowheads="1"/>
          </p:cNvSpPr>
          <p:nvPr>
            <p:ph type="sldNum" sz="quarter" idx="12"/>
          </p:nvPr>
        </p:nvSpPr>
        <p:spPr>
          <a:ln/>
        </p:spPr>
        <p:txBody>
          <a:bodyPr/>
          <a:lstStyle>
            <a:lvl1pPr>
              <a:defRPr/>
            </a:lvl1pPr>
          </a:lstStyle>
          <a:p>
            <a:pPr>
              <a:defRPr/>
            </a:pPr>
            <a:fld id="{CE5F7239-B8FB-433F-A820-E4131095A994}" type="slidenum">
              <a:rPr lang="en-US" altLang="bg-BG"/>
              <a:pPr>
                <a:defRPr/>
              </a:pPr>
              <a:t>‹#›</a:t>
            </a:fld>
            <a:endParaRPr lang="en-US" altLang="bg-BG"/>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5" name="Rectangle 6"/>
          <p:cNvSpPr>
            <a:spLocks noGrp="1" noChangeArrowheads="1"/>
          </p:cNvSpPr>
          <p:nvPr>
            <p:ph type="sldNum" sz="quarter" idx="12"/>
          </p:nvPr>
        </p:nvSpPr>
        <p:spPr>
          <a:ln/>
        </p:spPr>
        <p:txBody>
          <a:bodyPr/>
          <a:lstStyle>
            <a:lvl1pPr>
              <a:defRPr/>
            </a:lvl1pPr>
          </a:lstStyle>
          <a:p>
            <a:pPr>
              <a:defRPr/>
            </a:pPr>
            <a:fld id="{38F04A7C-4EEB-447A-B5E6-19311A27015C}" type="slidenum">
              <a:rPr lang="en-US" altLang="bg-BG"/>
              <a:pPr>
                <a:defRPr/>
              </a:pPr>
              <a:t>‹#›</a:t>
            </a:fld>
            <a:endParaRPr lang="en-US" altLang="bg-BG"/>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4" name="Rectangle 6"/>
          <p:cNvSpPr>
            <a:spLocks noGrp="1" noChangeArrowheads="1"/>
          </p:cNvSpPr>
          <p:nvPr>
            <p:ph type="sldNum" sz="quarter" idx="12"/>
          </p:nvPr>
        </p:nvSpPr>
        <p:spPr>
          <a:ln/>
        </p:spPr>
        <p:txBody>
          <a:bodyPr/>
          <a:lstStyle>
            <a:lvl1pPr>
              <a:defRPr/>
            </a:lvl1pPr>
          </a:lstStyle>
          <a:p>
            <a:pPr>
              <a:defRPr/>
            </a:pPr>
            <a:fld id="{D2D9F74D-E1DE-440C-8BA0-B8E7104EDD90}" type="slidenum">
              <a:rPr lang="en-US" altLang="bg-BG"/>
              <a:pPr>
                <a:defRPr/>
              </a:pPr>
              <a:t>‹#›</a:t>
            </a:fld>
            <a:endParaRPr lang="en-US" altLang="bg-BG"/>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6C26D768-AF2C-47D3-A195-9B9C14F2CD63}" type="slidenum">
              <a:rPr lang="en-US" altLang="bg-BG"/>
              <a:pPr>
                <a:defRPr/>
              </a:pPr>
              <a:t>‹#›</a:t>
            </a:fld>
            <a:endParaRPr lang="en-US" altLang="bg-BG"/>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9754C5CD-FEF3-4E64-A8AC-EFFB0B256249}" type="slidenum">
              <a:rPr lang="en-US" altLang="bg-BG"/>
              <a:pPr>
                <a:defRPr/>
              </a:pPr>
              <a:t>‹#›</a:t>
            </a:fld>
            <a:endParaRPr lang="en-US" altLang="bg-BG"/>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F525C2DD-8AF3-4265-AB7A-0828D9B0AACB}" type="slidenum">
              <a:rPr lang="en-US" altLang="bg-BG"/>
              <a:pPr>
                <a:defRPr/>
              </a:pPr>
              <a:t>‹#›</a:t>
            </a:fld>
            <a:endParaRPr lang="en-US" altLang="bg-BG"/>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41473453-19E3-4988-A21B-1EE72842F856}" type="slidenum">
              <a:rPr lang="en-US" altLang="bg-BG"/>
              <a:pPr>
                <a:defRPr/>
              </a:pPr>
              <a:t>‹#›</a:t>
            </a:fld>
            <a:endParaRPr lang="en-US" altLang="bg-BG"/>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5D311632-96D7-480B-AEC4-77C3135A321A}" type="slidenum">
              <a:rPr lang="en-US" altLang="bg-BG"/>
              <a:pPr>
                <a:defRPr/>
              </a:pPr>
              <a:t>‹#›</a:t>
            </a:fld>
            <a:endParaRPr lang="en-US" altLang="bg-BG"/>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4D2BACF9-0815-4F56-93D1-3FCDAB51A3E3}" type="slidenum">
              <a:rPr lang="en-US" altLang="bg-BG"/>
              <a:pPr>
                <a:defRPr/>
              </a:pPr>
              <a:t>‹#›</a:t>
            </a:fld>
            <a:endParaRPr lang="en-US" altLang="bg-BG"/>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03E8F92A-F9CD-4858-8127-6955E462D757}" type="slidenum">
              <a:rPr lang="en-US" altLang="bg-BG"/>
              <a:pPr>
                <a:defRPr/>
              </a:pPr>
              <a:t>‹#›</a:t>
            </a:fld>
            <a:endParaRPr lang="en-US" altLang="bg-B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0E1A6379-6407-40C7-BBEE-11AA5F03D9B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D54AD085-BB49-4DB1-B824-483E14C24087}" type="slidenum">
              <a:rPr lang="en-US" altLang="bg-BG"/>
              <a:pPr>
                <a:defRPr/>
              </a:pPr>
              <a:t>‹#›</a:t>
            </a:fld>
            <a:endParaRPr lang="en-US" altLang="bg-BG"/>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9" name="Rectangle 6"/>
          <p:cNvSpPr>
            <a:spLocks noGrp="1" noChangeArrowheads="1"/>
          </p:cNvSpPr>
          <p:nvPr>
            <p:ph type="sldNum" sz="quarter" idx="12"/>
          </p:nvPr>
        </p:nvSpPr>
        <p:spPr>
          <a:ln/>
        </p:spPr>
        <p:txBody>
          <a:bodyPr/>
          <a:lstStyle>
            <a:lvl1pPr>
              <a:defRPr/>
            </a:lvl1pPr>
          </a:lstStyle>
          <a:p>
            <a:pPr>
              <a:defRPr/>
            </a:pPr>
            <a:fld id="{8D0D8AF7-05A3-43D0-B58C-C84D8C183812}" type="slidenum">
              <a:rPr lang="en-US" altLang="bg-BG"/>
              <a:pPr>
                <a:defRPr/>
              </a:pPr>
              <a:t>‹#›</a:t>
            </a:fld>
            <a:endParaRPr lang="en-US" altLang="bg-BG"/>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5" name="Rectangle 6"/>
          <p:cNvSpPr>
            <a:spLocks noGrp="1" noChangeArrowheads="1"/>
          </p:cNvSpPr>
          <p:nvPr>
            <p:ph type="sldNum" sz="quarter" idx="12"/>
          </p:nvPr>
        </p:nvSpPr>
        <p:spPr>
          <a:ln/>
        </p:spPr>
        <p:txBody>
          <a:bodyPr/>
          <a:lstStyle>
            <a:lvl1pPr>
              <a:defRPr/>
            </a:lvl1pPr>
          </a:lstStyle>
          <a:p>
            <a:pPr>
              <a:defRPr/>
            </a:pPr>
            <a:fld id="{4C3F5C52-DE76-4E9A-8B2E-878D68EC335C}" type="slidenum">
              <a:rPr lang="en-US" altLang="bg-BG"/>
              <a:pPr>
                <a:defRPr/>
              </a:pPr>
              <a:t>‹#›</a:t>
            </a:fld>
            <a:endParaRPr lang="en-US" altLang="bg-BG"/>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4" name="Rectangle 6"/>
          <p:cNvSpPr>
            <a:spLocks noGrp="1" noChangeArrowheads="1"/>
          </p:cNvSpPr>
          <p:nvPr>
            <p:ph type="sldNum" sz="quarter" idx="12"/>
          </p:nvPr>
        </p:nvSpPr>
        <p:spPr>
          <a:ln/>
        </p:spPr>
        <p:txBody>
          <a:bodyPr/>
          <a:lstStyle>
            <a:lvl1pPr>
              <a:defRPr/>
            </a:lvl1pPr>
          </a:lstStyle>
          <a:p>
            <a:pPr>
              <a:defRPr/>
            </a:pPr>
            <a:fld id="{5D593418-DC92-4343-836B-7460FCCDA72D}" type="slidenum">
              <a:rPr lang="en-US" altLang="bg-BG"/>
              <a:pPr>
                <a:defRPr/>
              </a:pPr>
              <a:t>‹#›</a:t>
            </a:fld>
            <a:endParaRPr lang="en-US" altLang="bg-BG"/>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F6088B05-5A3B-4C4A-BBDB-D82E82168DC4}" type="slidenum">
              <a:rPr lang="en-US" altLang="bg-BG"/>
              <a:pPr>
                <a:defRPr/>
              </a:pPr>
              <a:t>‹#›</a:t>
            </a:fld>
            <a:endParaRPr lang="en-US" altLang="bg-BG"/>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3F0D024D-2965-4820-952B-57EE97547DFC}" type="slidenum">
              <a:rPr lang="en-US" altLang="bg-BG"/>
              <a:pPr>
                <a:defRPr/>
              </a:pPr>
              <a:t>‹#›</a:t>
            </a:fld>
            <a:endParaRPr lang="en-US" altLang="bg-BG"/>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215A5ECE-7CE3-4370-A849-1908085A7FDA}" type="slidenum">
              <a:rPr lang="en-US" altLang="bg-BG"/>
              <a:pPr>
                <a:defRPr/>
              </a:pPr>
              <a:t>‹#›</a:t>
            </a:fld>
            <a:endParaRPr lang="en-US" altLang="bg-BG"/>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95261942-F510-4180-B0E8-434B9D53EC4E}" type="slidenum">
              <a:rPr lang="en-US" altLang="bg-BG"/>
              <a:pPr>
                <a:defRPr/>
              </a:pPr>
              <a:t>‹#›</a:t>
            </a:fld>
            <a:endParaRPr lang="en-US" altLang="bg-BG"/>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1976DF3B-A55F-48F9-AC68-212D5838F209}" type="slidenum">
              <a:rPr lang="en-US" altLang="bg-BG"/>
              <a:pPr>
                <a:defRPr/>
              </a:pPr>
              <a:t>‹#›</a:t>
            </a:fld>
            <a:endParaRPr lang="en-US" altLang="bg-BG"/>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32C6C6C8-E783-47D9-A12D-F08E2C86DB9D}" type="slidenum">
              <a:rPr lang="en-US" altLang="bg-BG"/>
              <a:pPr>
                <a:defRPr/>
              </a:pPr>
              <a:t>‹#›</a:t>
            </a:fld>
            <a:endParaRPr lang="en-US" altLang="bg-B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8422E091-C1C3-4438-9DBF-B989B9D415E4}"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1EFC81D5-E298-4F74-941F-7CF3C567C94F}" type="slidenum">
              <a:rPr lang="en-US" altLang="bg-BG"/>
              <a:pPr>
                <a:defRPr/>
              </a:pPr>
              <a:t>‹#›</a:t>
            </a:fld>
            <a:endParaRPr lang="en-US" altLang="bg-BG"/>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28B17739-9FCA-4E9B-AFDE-D74B0D5491DC}" type="slidenum">
              <a:rPr lang="en-US" altLang="bg-BG"/>
              <a:pPr>
                <a:defRPr/>
              </a:pPr>
              <a:t>‹#›</a:t>
            </a:fld>
            <a:endParaRPr lang="en-US" altLang="bg-BG"/>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9" name="Rectangle 6"/>
          <p:cNvSpPr>
            <a:spLocks noGrp="1" noChangeArrowheads="1"/>
          </p:cNvSpPr>
          <p:nvPr>
            <p:ph type="sldNum" sz="quarter" idx="12"/>
          </p:nvPr>
        </p:nvSpPr>
        <p:spPr>
          <a:ln/>
        </p:spPr>
        <p:txBody>
          <a:bodyPr/>
          <a:lstStyle>
            <a:lvl1pPr>
              <a:defRPr/>
            </a:lvl1pPr>
          </a:lstStyle>
          <a:p>
            <a:pPr>
              <a:defRPr/>
            </a:pPr>
            <a:fld id="{F416A7A9-D366-44CF-BEDE-3AFB2518A0FD}" type="slidenum">
              <a:rPr lang="en-US" altLang="bg-BG"/>
              <a:pPr>
                <a:defRPr/>
              </a:pPr>
              <a:t>‹#›</a:t>
            </a:fld>
            <a:endParaRPr lang="en-US" altLang="bg-BG"/>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5" name="Rectangle 6"/>
          <p:cNvSpPr>
            <a:spLocks noGrp="1" noChangeArrowheads="1"/>
          </p:cNvSpPr>
          <p:nvPr>
            <p:ph type="sldNum" sz="quarter" idx="12"/>
          </p:nvPr>
        </p:nvSpPr>
        <p:spPr>
          <a:ln/>
        </p:spPr>
        <p:txBody>
          <a:bodyPr/>
          <a:lstStyle>
            <a:lvl1pPr>
              <a:defRPr/>
            </a:lvl1pPr>
          </a:lstStyle>
          <a:p>
            <a:pPr>
              <a:defRPr/>
            </a:pPr>
            <a:fld id="{02CE0EAC-F27A-4BD7-AA0E-3DD8A5B1D70A}" type="slidenum">
              <a:rPr lang="en-US" altLang="bg-BG"/>
              <a:pPr>
                <a:defRPr/>
              </a:pPr>
              <a:t>‹#›</a:t>
            </a:fld>
            <a:endParaRPr lang="en-US" altLang="bg-BG"/>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4" name="Rectangle 6"/>
          <p:cNvSpPr>
            <a:spLocks noGrp="1" noChangeArrowheads="1"/>
          </p:cNvSpPr>
          <p:nvPr>
            <p:ph type="sldNum" sz="quarter" idx="12"/>
          </p:nvPr>
        </p:nvSpPr>
        <p:spPr>
          <a:ln/>
        </p:spPr>
        <p:txBody>
          <a:bodyPr/>
          <a:lstStyle>
            <a:lvl1pPr>
              <a:defRPr/>
            </a:lvl1pPr>
          </a:lstStyle>
          <a:p>
            <a:pPr>
              <a:defRPr/>
            </a:pPr>
            <a:fld id="{D3DA6094-7467-40BB-B894-683D090BFD75}" type="slidenum">
              <a:rPr lang="en-US" altLang="bg-BG"/>
              <a:pPr>
                <a:defRPr/>
              </a:pPr>
              <a:t>‹#›</a:t>
            </a:fld>
            <a:endParaRPr lang="en-US" altLang="bg-BG"/>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32239FA1-F3C4-49F2-B57C-8E8055E058B3}" type="slidenum">
              <a:rPr lang="en-US" altLang="bg-BG"/>
              <a:pPr>
                <a:defRPr/>
              </a:pPr>
              <a:t>‹#›</a:t>
            </a:fld>
            <a:endParaRPr lang="en-US" altLang="bg-BG"/>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7" name="Rectangle 6"/>
          <p:cNvSpPr>
            <a:spLocks noGrp="1" noChangeArrowheads="1"/>
          </p:cNvSpPr>
          <p:nvPr>
            <p:ph type="sldNum" sz="quarter" idx="12"/>
          </p:nvPr>
        </p:nvSpPr>
        <p:spPr>
          <a:ln/>
        </p:spPr>
        <p:txBody>
          <a:bodyPr/>
          <a:lstStyle>
            <a:lvl1pPr>
              <a:defRPr/>
            </a:lvl1pPr>
          </a:lstStyle>
          <a:p>
            <a:pPr>
              <a:defRPr/>
            </a:pPr>
            <a:fld id="{3C04FF30-13B2-4640-B7CE-15B3F03DF936}" type="slidenum">
              <a:rPr lang="en-US" altLang="bg-BG"/>
              <a:pPr>
                <a:defRPr/>
              </a:pPr>
              <a:t>‹#›</a:t>
            </a:fld>
            <a:endParaRPr lang="en-US" altLang="bg-BG"/>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67EB3EC8-AC00-4D7E-947A-A3174CBC913C}" type="slidenum">
              <a:rPr lang="en-US" altLang="bg-BG"/>
              <a:pPr>
                <a:defRPr/>
              </a:pPr>
              <a:t>‹#›</a:t>
            </a:fld>
            <a:endParaRPr lang="en-US" altLang="bg-BG"/>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bg-BG"/>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bg-BG"/>
          </a:p>
        </p:txBody>
      </p:sp>
      <p:sp>
        <p:nvSpPr>
          <p:cNvPr id="6" name="Rectangle 6"/>
          <p:cNvSpPr>
            <a:spLocks noGrp="1" noChangeArrowheads="1"/>
          </p:cNvSpPr>
          <p:nvPr>
            <p:ph type="sldNum" sz="quarter" idx="12"/>
          </p:nvPr>
        </p:nvSpPr>
        <p:spPr>
          <a:ln/>
        </p:spPr>
        <p:txBody>
          <a:bodyPr/>
          <a:lstStyle>
            <a:lvl1pPr>
              <a:defRPr/>
            </a:lvl1pPr>
          </a:lstStyle>
          <a:p>
            <a:pPr>
              <a:defRPr/>
            </a:pPr>
            <a:fld id="{2FB9A9B0-F219-40C9-96AC-D18E7E8D2BED}" type="slidenum">
              <a:rPr lang="en-US" altLang="bg-BG"/>
              <a:pPr>
                <a:defRPr/>
              </a:pPr>
              <a:t>‹#›</a:t>
            </a:fld>
            <a:endParaRPr lang="en-US" altLang="bg-B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3F5F4AEE-A467-429E-AAA3-8D28B8CBE7C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bg-BG"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bg-BG" smtClean="0"/>
              <a:t>Click to edit Master text styles</a:t>
            </a:r>
          </a:p>
          <a:p>
            <a:pPr lvl="1"/>
            <a:r>
              <a:rPr lang="en-US" altLang="bg-BG" smtClean="0"/>
              <a:t>Second level</a:t>
            </a:r>
          </a:p>
          <a:p>
            <a:pPr lvl="2"/>
            <a:r>
              <a:rPr lang="en-US" altLang="bg-BG" smtClean="0"/>
              <a:t>Third level</a:t>
            </a:r>
          </a:p>
          <a:p>
            <a:pPr lvl="3"/>
            <a:r>
              <a:rPr lang="en-US" altLang="bg-BG" smtClean="0"/>
              <a:t>Fourth level</a:t>
            </a:r>
          </a:p>
          <a:p>
            <a:pPr lvl="4"/>
            <a:r>
              <a:rPr lang="en-US" altLang="bg-BG"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AAF9378-CFC3-49EB-BF1D-A14A1E4D35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bg-BG" smtClean="0"/>
              <a:t>Щракнете, за да редактирате стила на заглавието в образеца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bg-BG" smtClean="0"/>
              <a:t>Щракнете, за да редактирате стиловете на текста в образеца</a:t>
            </a:r>
          </a:p>
          <a:p>
            <a:pPr lvl="1"/>
            <a:r>
              <a:rPr lang="en-US" altLang="bg-BG" smtClean="0"/>
              <a:t>Второ ниво</a:t>
            </a:r>
          </a:p>
          <a:p>
            <a:pPr lvl="2"/>
            <a:r>
              <a:rPr lang="en-US" altLang="bg-BG" smtClean="0"/>
              <a:t>Трето ниво</a:t>
            </a:r>
          </a:p>
          <a:p>
            <a:pPr lvl="3"/>
            <a:r>
              <a:rPr lang="en-US" altLang="bg-BG" smtClean="0"/>
              <a:t>Четвърто ниво</a:t>
            </a:r>
          </a:p>
          <a:p>
            <a:pPr lvl="4"/>
            <a:r>
              <a:rPr lang="en-US" altLang="bg-BG" smtClean="0"/>
              <a:t>Пето ниво</a:t>
            </a:r>
          </a:p>
        </p:txBody>
      </p:sp>
      <p:sp>
        <p:nvSpPr>
          <p:cNvPr id="1028" name="Rectangle 4"/>
          <p:cNvSpPr>
            <a:spLocks noGrp="1" noChangeArrowheads="1"/>
          </p:cNvSpPr>
          <p:nvPr>
            <p:ph type="dt" sz="half" idx="2"/>
          </p:nvPr>
        </p:nvSpPr>
        <p:spPr bwMode="auto">
          <a:xfrm>
            <a:off x="457200" y="6245225"/>
            <a:ext cx="21336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55FE8CA-6AA8-4692-86CB-99D98854A9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bg-BG" altLang="en-US"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bg-BG"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AAC9D6D-D11E-412D-A2ED-BB6BCAE78E64}" type="datetimeFigureOut">
              <a:rPr lang="bg-BG"/>
              <a:pPr>
                <a:defRPr/>
              </a:pPr>
              <a:t>14.11.2016 г.</a:t>
            </a:fld>
            <a:endParaRPr lang="bg-B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bg-B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09724E8-49C0-4FCA-AD00-8635A80E8C27}" type="slidenum">
              <a:rPr lang="bg-BG"/>
              <a:pPr>
                <a:defRPr/>
              </a:pPr>
              <a:t>‹#›</a:t>
            </a:fld>
            <a:endParaRPr lang="bg-BG"/>
          </a:p>
        </p:txBody>
      </p:sp>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bg-BG" smtClean="0"/>
              <a:t>Click to edit Master title style</a:t>
            </a:r>
            <a:endParaRPr lang="bg-BG" altLang="bg-BG" smtClean="0"/>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bg-BG" smtClean="0"/>
              <a:t>Click to edit Master text styles</a:t>
            </a:r>
          </a:p>
          <a:p>
            <a:pPr lvl="1"/>
            <a:r>
              <a:rPr lang="en-US" altLang="bg-BG" smtClean="0"/>
              <a:t>Second level</a:t>
            </a:r>
          </a:p>
          <a:p>
            <a:pPr lvl="2"/>
            <a:r>
              <a:rPr lang="en-US" altLang="bg-BG" smtClean="0"/>
              <a:t>Third level</a:t>
            </a:r>
          </a:p>
          <a:p>
            <a:pPr lvl="3"/>
            <a:r>
              <a:rPr lang="en-US" altLang="bg-BG" smtClean="0"/>
              <a:t>Fourth level</a:t>
            </a:r>
          </a:p>
          <a:p>
            <a:pPr lvl="4"/>
            <a:r>
              <a:rPr lang="en-US" altLang="bg-BG" smtClean="0"/>
              <a:t>Fifth level</a:t>
            </a:r>
            <a:endParaRPr lang="bg-BG" altLang="bg-BG"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A277ED8-5965-492E-B294-B273D9889B08}" type="datetimeFigureOut">
              <a:rPr lang="bg-BG"/>
              <a:pPr>
                <a:defRPr/>
              </a:pPr>
              <a:t>14.11.2016 г.</a:t>
            </a:fld>
            <a:endParaRPr lang="bg-B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bg-B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pPr>
              <a:defRPr/>
            </a:pPr>
            <a:fld id="{D85A7B9E-75B7-4312-A4CD-271D47F6D8D1}" type="slidenum">
              <a:rPr lang="bg-BG"/>
              <a:pPr>
                <a:defRPr/>
              </a:pPr>
              <a:t>‹#›</a:t>
            </a:fld>
            <a:endParaRPr lang="bg-BG"/>
          </a:p>
        </p:txBody>
      </p:sp>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bg-BG" smtClean="0"/>
              <a:t>Щракнете, за да редактирате стила на заглавието в образеца</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bg-BG" smtClean="0"/>
              <a:t>Щракнете, за да редактирате стиловете на текста в образеца</a:t>
            </a:r>
          </a:p>
          <a:p>
            <a:pPr lvl="1"/>
            <a:r>
              <a:rPr lang="en-US" altLang="bg-BG" smtClean="0"/>
              <a:t>Второ ниво</a:t>
            </a:r>
          </a:p>
          <a:p>
            <a:pPr lvl="2"/>
            <a:r>
              <a:rPr lang="en-US" altLang="bg-BG" smtClean="0"/>
              <a:t>Трето ниво</a:t>
            </a:r>
          </a:p>
          <a:p>
            <a:pPr lvl="3"/>
            <a:r>
              <a:rPr lang="en-US" altLang="bg-BG" smtClean="0"/>
              <a:t>Четвърто ниво</a:t>
            </a:r>
          </a:p>
          <a:p>
            <a:pPr lvl="4"/>
            <a:r>
              <a:rPr lang="en-US" altLang="bg-BG" smtClean="0"/>
              <a:t>Пето ниво</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bg-BG"/>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bg-BG"/>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68D1595-17E4-419B-82AF-27055F344452}" type="slidenum">
              <a:rPr lang="en-US" altLang="bg-BG"/>
              <a:pPr>
                <a:defRPr/>
              </a:pPr>
              <a:t>‹#›</a:t>
            </a:fld>
            <a:endParaRPr lang="en-US" altLang="bg-BG"/>
          </a:p>
        </p:txBody>
      </p:sp>
    </p:spTree>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bg-BG" smtClean="0"/>
              <a:t>Щракнете, за да редактирате стила на заглавието в образеца</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bg-BG" smtClean="0"/>
              <a:t>Щракнете, за да редактирате стиловете на текста в образеца</a:t>
            </a:r>
          </a:p>
          <a:p>
            <a:pPr lvl="1"/>
            <a:r>
              <a:rPr lang="en-US" altLang="bg-BG" smtClean="0"/>
              <a:t>Второ ниво</a:t>
            </a:r>
          </a:p>
          <a:p>
            <a:pPr lvl="2"/>
            <a:r>
              <a:rPr lang="en-US" altLang="bg-BG" smtClean="0"/>
              <a:t>Трето ниво</a:t>
            </a:r>
          </a:p>
          <a:p>
            <a:pPr lvl="3"/>
            <a:r>
              <a:rPr lang="en-US" altLang="bg-BG" smtClean="0"/>
              <a:t>Четвърто ниво</a:t>
            </a:r>
          </a:p>
          <a:p>
            <a:pPr lvl="4"/>
            <a:r>
              <a:rPr lang="en-US" altLang="bg-BG" smtClean="0"/>
              <a:t>Пето ниво</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bg-BG"/>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bg-BG"/>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CB106BF-8BC6-4BC0-AC99-2D03167AF2D6}" type="slidenum">
              <a:rPr lang="en-US" altLang="bg-BG"/>
              <a:pPr>
                <a:defRPr/>
              </a:pPr>
              <a:t>‹#›</a:t>
            </a:fld>
            <a:endParaRPr lang="en-US" altLang="bg-BG"/>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bg-BG" smtClean="0"/>
              <a:t>Щракнете, за да редактирате стила на заглавието в образеца</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bg-BG" smtClean="0"/>
              <a:t>Щракнете, за да редактирате стиловете на текста в образеца</a:t>
            </a:r>
          </a:p>
          <a:p>
            <a:pPr lvl="1"/>
            <a:r>
              <a:rPr lang="en-US" altLang="bg-BG" smtClean="0"/>
              <a:t>Второ ниво</a:t>
            </a:r>
          </a:p>
          <a:p>
            <a:pPr lvl="2"/>
            <a:r>
              <a:rPr lang="en-US" altLang="bg-BG" smtClean="0"/>
              <a:t>Трето ниво</a:t>
            </a:r>
          </a:p>
          <a:p>
            <a:pPr lvl="3"/>
            <a:r>
              <a:rPr lang="en-US" altLang="bg-BG" smtClean="0"/>
              <a:t>Четвърто ниво</a:t>
            </a:r>
          </a:p>
          <a:p>
            <a:pPr lvl="4"/>
            <a:r>
              <a:rPr lang="en-US" altLang="bg-BG" smtClean="0"/>
              <a:t>Пето ниво</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bg-BG"/>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bg-BG"/>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ED5AF8B-9139-4202-ACDA-A554239E2224}" type="slidenum">
              <a:rPr lang="en-US" altLang="bg-BG"/>
              <a:pPr>
                <a:defRPr/>
              </a:pPr>
              <a:t>‹#›</a:t>
            </a:fld>
            <a:endParaRPr lang="en-US" altLang="bg-BG"/>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bg-BG" smtClean="0"/>
              <a:t>Щракнете, за да редактирате стила на заглавието в образеца</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bg-BG" smtClean="0"/>
              <a:t>Щракнете, за да редактирате стиловете на текста в образеца</a:t>
            </a:r>
          </a:p>
          <a:p>
            <a:pPr lvl="1"/>
            <a:r>
              <a:rPr lang="en-US" altLang="bg-BG" smtClean="0"/>
              <a:t>Второ ниво</a:t>
            </a:r>
          </a:p>
          <a:p>
            <a:pPr lvl="2"/>
            <a:r>
              <a:rPr lang="en-US" altLang="bg-BG" smtClean="0"/>
              <a:t>Трето ниво</a:t>
            </a:r>
          </a:p>
          <a:p>
            <a:pPr lvl="3"/>
            <a:r>
              <a:rPr lang="en-US" altLang="bg-BG" smtClean="0"/>
              <a:t>Четвърто ниво</a:t>
            </a:r>
          </a:p>
          <a:p>
            <a:pPr lvl="4"/>
            <a:r>
              <a:rPr lang="en-US" altLang="bg-BG" smtClean="0"/>
              <a:t>Пето ниво</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bg-BG"/>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bg-BG"/>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65665B6-C58E-42A9-9C49-C03616025EE0}" type="slidenum">
              <a:rPr lang="en-US" altLang="bg-BG"/>
              <a:pPr>
                <a:defRPr/>
              </a:pPr>
              <a:t>‹#›</a:t>
            </a:fld>
            <a:endParaRPr lang="en-US" altLang="bg-BG"/>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3.xml"/><Relationship Id="rId16" Type="http://schemas.openxmlformats.org/officeDocument/2006/relationships/image" Target="../media/image44.jpeg"/><Relationship Id="rId1" Type="http://schemas.openxmlformats.org/officeDocument/2006/relationships/slideLayout" Target="../slideLayouts/slideLayout18.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1.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13.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notesSlide" Target="../notesSlides/notesSlide8.xml"/><Relationship Id="rId16" Type="http://schemas.openxmlformats.org/officeDocument/2006/relationships/image" Target="../media/image67.jpeg"/><Relationship Id="rId1" Type="http://schemas.openxmlformats.org/officeDocument/2006/relationships/slideLayout" Target="../slideLayouts/slideLayout6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69.pn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5" Type="http://schemas.openxmlformats.org/officeDocument/2006/relationships/image" Target="../media/image8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jpeg"/><Relationship Id="rId7" Type="http://schemas.openxmlformats.org/officeDocument/2006/relationships/image" Target="../media/image80.jpeg"/><Relationship Id="rId12"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85.jpeg"/><Relationship Id="rId11" Type="http://schemas.openxmlformats.org/officeDocument/2006/relationships/image" Target="../media/image89.jpeg"/><Relationship Id="rId5" Type="http://schemas.openxmlformats.org/officeDocument/2006/relationships/image" Target="../media/image84.jpeg"/><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7.jpe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13.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jpeg"/></Relationships>
</file>

<file path=ppt/slides/_rels/slide25.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9" Type="http://schemas.openxmlformats.org/officeDocument/2006/relationships/image" Target="../media/image140.png"/><Relationship Id="rId3" Type="http://schemas.openxmlformats.org/officeDocument/2006/relationships/image" Target="../media/image107.jpeg"/><Relationship Id="rId21" Type="http://schemas.openxmlformats.org/officeDocument/2006/relationships/image" Target="../media/image122.png"/><Relationship Id="rId34" Type="http://schemas.openxmlformats.org/officeDocument/2006/relationships/image" Target="../media/image135.png"/><Relationship Id="rId42" Type="http://schemas.openxmlformats.org/officeDocument/2006/relationships/image" Target="../media/image13.jpeg"/><Relationship Id="rId7" Type="http://schemas.openxmlformats.org/officeDocument/2006/relationships/image" Target="../media/image111.jpe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38" Type="http://schemas.openxmlformats.org/officeDocument/2006/relationships/image" Target="../media/image139.png"/><Relationship Id="rId2" Type="http://schemas.openxmlformats.org/officeDocument/2006/relationships/notesSlide" Target="../notesSlides/notesSlide15.xml"/><Relationship Id="rId16" Type="http://schemas.openxmlformats.org/officeDocument/2006/relationships/image" Target="../media/image117.jpeg"/><Relationship Id="rId20" Type="http://schemas.openxmlformats.org/officeDocument/2006/relationships/image" Target="../media/image121.png"/><Relationship Id="rId29" Type="http://schemas.openxmlformats.org/officeDocument/2006/relationships/image" Target="../media/image130.png"/><Relationship Id="rId41" Type="http://schemas.openxmlformats.org/officeDocument/2006/relationships/image" Target="../media/image142.png"/><Relationship Id="rId1" Type="http://schemas.openxmlformats.org/officeDocument/2006/relationships/slideLayout" Target="../slideLayouts/slideLayout67.xml"/><Relationship Id="rId6" Type="http://schemas.openxmlformats.org/officeDocument/2006/relationships/image" Target="../media/image110.jpeg"/><Relationship Id="rId11" Type="http://schemas.openxmlformats.org/officeDocument/2006/relationships/hyperlink" Target="file:///C:\MEETING_ROOMS\ONLINE_TRAININGS\Top%20Ten%20Products_BUL_audio.ppt#-1,1,PowerPoint Presentation" TargetMode="External"/><Relationship Id="rId24" Type="http://schemas.openxmlformats.org/officeDocument/2006/relationships/image" Target="../media/image125.png"/><Relationship Id="rId32" Type="http://schemas.openxmlformats.org/officeDocument/2006/relationships/image" Target="../media/image133.png"/><Relationship Id="rId37" Type="http://schemas.openxmlformats.org/officeDocument/2006/relationships/image" Target="../media/image138.png"/><Relationship Id="rId40" Type="http://schemas.openxmlformats.org/officeDocument/2006/relationships/image" Target="../media/image141.png"/><Relationship Id="rId5" Type="http://schemas.openxmlformats.org/officeDocument/2006/relationships/image" Target="../media/image109.jpeg"/><Relationship Id="rId15" Type="http://schemas.openxmlformats.org/officeDocument/2006/relationships/image" Target="../media/image116.jpeg"/><Relationship Id="rId23" Type="http://schemas.openxmlformats.org/officeDocument/2006/relationships/image" Target="../media/image124.png"/><Relationship Id="rId28" Type="http://schemas.openxmlformats.org/officeDocument/2006/relationships/image" Target="../media/image129.png"/><Relationship Id="rId36" Type="http://schemas.openxmlformats.org/officeDocument/2006/relationships/image" Target="../media/image137.png"/><Relationship Id="rId10" Type="http://schemas.openxmlformats.org/officeDocument/2006/relationships/hyperlink" Target="file:///C:\MEETING_ROOMS\MOVIES\Aloe_Drinks.ppt" TargetMode="External"/><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8.jpeg"/><Relationship Id="rId9" Type="http://schemas.openxmlformats.org/officeDocument/2006/relationships/audio" Target="../media/audio1.wav"/><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35"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26" Type="http://schemas.openxmlformats.org/officeDocument/2006/relationships/image" Target="../media/image136.png"/><Relationship Id="rId3" Type="http://schemas.openxmlformats.org/officeDocument/2006/relationships/audio" Target="../media/audio1.wav"/><Relationship Id="rId21" Type="http://schemas.openxmlformats.org/officeDocument/2006/relationships/image" Target="../media/image131.png"/><Relationship Id="rId34" Type="http://schemas.openxmlformats.org/officeDocument/2006/relationships/image" Target="../media/image109.jpeg"/><Relationship Id="rId7" Type="http://schemas.openxmlformats.org/officeDocument/2006/relationships/image" Target="../media/image117.jpe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image" Target="../media/image135.png"/><Relationship Id="rId33" Type="http://schemas.openxmlformats.org/officeDocument/2006/relationships/image" Target="../media/image108.jpeg"/><Relationship Id="rId2" Type="http://schemas.openxmlformats.org/officeDocument/2006/relationships/notesSlide" Target="../notesSlides/notesSlide16.xml"/><Relationship Id="rId16" Type="http://schemas.openxmlformats.org/officeDocument/2006/relationships/image" Target="../media/image126.png"/><Relationship Id="rId20" Type="http://schemas.openxmlformats.org/officeDocument/2006/relationships/image" Target="../media/image130.png"/><Relationship Id="rId29" Type="http://schemas.openxmlformats.org/officeDocument/2006/relationships/image" Target="../media/image139.png"/><Relationship Id="rId1" Type="http://schemas.openxmlformats.org/officeDocument/2006/relationships/slideLayout" Target="../slideLayouts/slideLayout67.xml"/><Relationship Id="rId6" Type="http://schemas.openxmlformats.org/officeDocument/2006/relationships/image" Target="../media/image116.jpeg"/><Relationship Id="rId11" Type="http://schemas.openxmlformats.org/officeDocument/2006/relationships/image" Target="../media/image121.png"/><Relationship Id="rId24" Type="http://schemas.openxmlformats.org/officeDocument/2006/relationships/image" Target="../media/image134.png"/><Relationship Id="rId32" Type="http://schemas.openxmlformats.org/officeDocument/2006/relationships/image" Target="../media/image142.png"/><Relationship Id="rId37" Type="http://schemas.openxmlformats.org/officeDocument/2006/relationships/image" Target="../media/image13.jpe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38.png"/><Relationship Id="rId36" Type="http://schemas.openxmlformats.org/officeDocument/2006/relationships/image" Target="../media/image114.png"/><Relationship Id="rId10" Type="http://schemas.openxmlformats.org/officeDocument/2006/relationships/image" Target="../media/image120.png"/><Relationship Id="rId19" Type="http://schemas.openxmlformats.org/officeDocument/2006/relationships/image" Target="../media/image129.png"/><Relationship Id="rId31" Type="http://schemas.openxmlformats.org/officeDocument/2006/relationships/image" Target="../media/image141.png"/><Relationship Id="rId4" Type="http://schemas.openxmlformats.org/officeDocument/2006/relationships/hyperlink" Target="file:///C:\MEETING_ROOMS\ONLINE_TRAININGS\Top%20Ten%20Products_BUL_audio.ppt#-1,1,PowerPoint Presentation" TargetMode="External"/><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37.png"/><Relationship Id="rId30" Type="http://schemas.openxmlformats.org/officeDocument/2006/relationships/image" Target="../media/image140.png"/><Relationship Id="rId35"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png"/><Relationship Id="rId12"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146.jpeg"/><Relationship Id="rId11" Type="http://schemas.openxmlformats.org/officeDocument/2006/relationships/image" Target="../media/image151.wmf"/><Relationship Id="rId5" Type="http://schemas.openxmlformats.org/officeDocument/2006/relationships/image" Target="../media/image145.jpe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jpeg"/></Relationships>
</file>

<file path=ppt/slides/_rels/slide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147.png"/><Relationship Id="rId4" Type="http://schemas.openxmlformats.org/officeDocument/2006/relationships/image" Target="../media/image148.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3.jpeg"/><Relationship Id="rId1" Type="http://schemas.openxmlformats.org/officeDocument/2006/relationships/slideLayout" Target="../slideLayouts/slideLayout40.xml"/><Relationship Id="rId4" Type="http://schemas.openxmlformats.org/officeDocument/2006/relationships/image" Target="../media/image15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4.xml"/><Relationship Id="rId5" Type="http://schemas.openxmlformats.org/officeDocument/2006/relationships/image" Target="../media/image160.png"/><Relationship Id="rId4" Type="http://schemas.openxmlformats.org/officeDocument/2006/relationships/image" Target="../media/image159.png"/></Relationships>
</file>

<file path=ppt/slides/_rels/slide3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46.jpeg"/><Relationship Id="rId7" Type="http://schemas.openxmlformats.org/officeDocument/2006/relationships/image" Target="../media/image145.jpe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51.wmf"/><Relationship Id="rId9"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9.jpeg"/><Relationship Id="rId7" Type="http://schemas.openxmlformats.org/officeDocument/2006/relationships/image" Target="../media/image161.jpe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145.jpeg"/><Relationship Id="rId5" Type="http://schemas.openxmlformats.org/officeDocument/2006/relationships/image" Target="../media/image151.wmf"/><Relationship Id="rId4" Type="http://schemas.openxmlformats.org/officeDocument/2006/relationships/image" Target="../media/image150.png"/><Relationship Id="rId9"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9.jpeg"/><Relationship Id="rId7" Type="http://schemas.openxmlformats.org/officeDocument/2006/relationships/image" Target="../media/image161.jpe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145.jpeg"/><Relationship Id="rId5" Type="http://schemas.openxmlformats.org/officeDocument/2006/relationships/image" Target="../media/image151.wmf"/><Relationship Id="rId4" Type="http://schemas.openxmlformats.org/officeDocument/2006/relationships/image" Target="../media/image150.png"/><Relationship Id="rId9"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49.jpeg"/><Relationship Id="rId7" Type="http://schemas.openxmlformats.org/officeDocument/2006/relationships/image" Target="../media/image161.jpe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146.jpeg"/><Relationship Id="rId11" Type="http://schemas.openxmlformats.org/officeDocument/2006/relationships/image" Target="../media/image13.jpeg"/><Relationship Id="rId5" Type="http://schemas.openxmlformats.org/officeDocument/2006/relationships/image" Target="../media/image151.wmf"/><Relationship Id="rId10" Type="http://schemas.openxmlformats.org/officeDocument/2006/relationships/image" Target="../media/image145.jpeg"/><Relationship Id="rId4" Type="http://schemas.openxmlformats.org/officeDocument/2006/relationships/image" Target="../media/image150.png"/><Relationship Id="rId9" Type="http://schemas.openxmlformats.org/officeDocument/2006/relationships/image" Target="../media/image163.png"/></Relationships>
</file>

<file path=ppt/slides/_rels/slide39.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image" Target="../media/image164.jpeg"/><Relationship Id="rId1" Type="http://schemas.openxmlformats.org/officeDocument/2006/relationships/slideLayout" Target="../slideLayouts/slideLayout40.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49.jpeg"/><Relationship Id="rId7" Type="http://schemas.openxmlformats.org/officeDocument/2006/relationships/image" Target="../media/image161.jpeg"/><Relationship Id="rId12"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146.jpeg"/><Relationship Id="rId11" Type="http://schemas.openxmlformats.org/officeDocument/2006/relationships/image" Target="../media/image170.jpeg"/><Relationship Id="rId5" Type="http://schemas.openxmlformats.org/officeDocument/2006/relationships/image" Target="../media/image151.wmf"/><Relationship Id="rId10" Type="http://schemas.openxmlformats.org/officeDocument/2006/relationships/image" Target="../media/image145.jpeg"/><Relationship Id="rId4" Type="http://schemas.openxmlformats.org/officeDocument/2006/relationships/image" Target="../media/image150.png"/><Relationship Id="rId9" Type="http://schemas.openxmlformats.org/officeDocument/2006/relationships/image" Target="../media/image163.png"/></Relationships>
</file>

<file path=ppt/slides/_rels/slide4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46.jpeg"/><Relationship Id="rId3" Type="http://schemas.openxmlformats.org/officeDocument/2006/relationships/image" Target="../media/image149.jpeg"/><Relationship Id="rId7" Type="http://schemas.openxmlformats.org/officeDocument/2006/relationships/image" Target="../media/image161.jpeg"/><Relationship Id="rId12" Type="http://schemas.openxmlformats.org/officeDocument/2006/relationships/image" Target="../media/image174.jpe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145.jpeg"/><Relationship Id="rId11" Type="http://schemas.openxmlformats.org/officeDocument/2006/relationships/image" Target="../media/image173.jpeg"/><Relationship Id="rId5" Type="http://schemas.openxmlformats.org/officeDocument/2006/relationships/image" Target="../media/image151.wmf"/><Relationship Id="rId10" Type="http://schemas.openxmlformats.org/officeDocument/2006/relationships/image" Target="../media/image172.jpeg"/><Relationship Id="rId4" Type="http://schemas.openxmlformats.org/officeDocument/2006/relationships/image" Target="../media/image150.png"/><Relationship Id="rId9" Type="http://schemas.openxmlformats.org/officeDocument/2006/relationships/image" Target="../media/image163.png"/><Relationship Id="rId1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177.jpeg"/><Relationship Id="rId4" Type="http://schemas.openxmlformats.org/officeDocument/2006/relationships/image" Target="../media/image176.jpeg"/></Relationships>
</file>

<file path=ppt/slides/_rels/slide4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8.jpeg"/><Relationship Id="rId7" Type="http://schemas.openxmlformats.org/officeDocument/2006/relationships/image" Target="../media/image181.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61.jpeg"/></Relationships>
</file>

<file path=ppt/slides/_rels/slide4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13.jpeg"/><Relationship Id="rId4" Type="http://schemas.openxmlformats.org/officeDocument/2006/relationships/image" Target="../media/image161.jpeg"/></Relationships>
</file>

<file path=ppt/slides/_rels/slide46.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diagramColors" Target="../diagrams/colors1.xml"/><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diagramQuickStyle" Target="../diagrams/quickStyle1.xml"/><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186.jpeg"/><Relationship Id="rId11" Type="http://schemas.openxmlformats.org/officeDocument/2006/relationships/diagramLayout" Target="../diagrams/layout1.xml"/><Relationship Id="rId5" Type="http://schemas.openxmlformats.org/officeDocument/2006/relationships/image" Target="../media/image185.jpeg"/><Relationship Id="rId15" Type="http://schemas.openxmlformats.org/officeDocument/2006/relationships/image" Target="../media/image13.jpeg"/><Relationship Id="rId10" Type="http://schemas.openxmlformats.org/officeDocument/2006/relationships/diagramData" Target="../diagrams/data1.xml"/><Relationship Id="rId4" Type="http://schemas.openxmlformats.org/officeDocument/2006/relationships/image" Target="../media/image184.png"/><Relationship Id="rId9" Type="http://schemas.openxmlformats.org/officeDocument/2006/relationships/image" Target="../media/image189.jpeg"/><Relationship Id="rId14" Type="http://schemas.microsoft.com/office/2007/relationships/diagramDrawing" Target="../diagrams/drawing1.xml"/></Relationships>
</file>

<file path=ppt/slides/_rels/slide4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0.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5750"/>
            <a:ext cx="91440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9"/>
          <p:cNvSpPr txBox="1">
            <a:spLocks noChangeArrowheads="1"/>
          </p:cNvSpPr>
          <p:nvPr/>
        </p:nvSpPr>
        <p:spPr bwMode="auto">
          <a:xfrm>
            <a:off x="323850" y="4868863"/>
            <a:ext cx="64803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bg-BG" sz="3600" dirty="0" smtClean="0">
                <a:solidFill>
                  <a:srgbClr val="FFFFFF"/>
                </a:solidFill>
                <a:latin typeface="Trebuchet MS" panose="020B0603020202020204" pitchFamily="34" charset="0"/>
              </a:rPr>
              <a:t>Променетеја </a:t>
            </a:r>
            <a:r>
              <a:rPr lang="ru-RU" altLang="bg-BG" sz="3600" dirty="0">
                <a:solidFill>
                  <a:srgbClr val="FFFFFF"/>
                </a:solidFill>
                <a:latin typeface="Trebuchet MS" panose="020B0603020202020204" pitchFamily="34" charset="0"/>
              </a:rPr>
              <a:t>својата судбина</a:t>
            </a:r>
          </a:p>
          <a:p>
            <a:pPr eaLnBrk="1" hangingPunct="1">
              <a:spcBef>
                <a:spcPct val="0"/>
              </a:spcBef>
              <a:buFontTx/>
              <a:buNone/>
            </a:pPr>
            <a:r>
              <a:rPr lang="ru-RU" altLang="bg-BG" sz="3600" dirty="0">
                <a:solidFill>
                  <a:srgbClr val="FFFFFF"/>
                </a:solidFill>
                <a:latin typeface="Trebuchet MS" panose="020B0603020202020204" pitchFamily="34" charset="0"/>
              </a:rPr>
              <a:t>со насмевка.</a:t>
            </a:r>
            <a:endParaRPr lang="bg-BG" altLang="bg-BG" sz="3600"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359697543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srcRect/>
          <a:stretch>
            <a:fillRect/>
          </a:stretch>
        </p:blipFill>
        <p:spPr bwMode="auto">
          <a:xfrm>
            <a:off x="0" y="2557463"/>
            <a:ext cx="5715000" cy="4286250"/>
          </a:xfrm>
          <a:prstGeom prst="rect">
            <a:avLst/>
          </a:prstGeom>
          <a:noFill/>
          <a:ln w="9525">
            <a:noFill/>
            <a:miter lim="800000"/>
            <a:headEnd/>
            <a:tailEnd/>
          </a:ln>
        </p:spPr>
      </p:pic>
      <p:sp>
        <p:nvSpPr>
          <p:cNvPr id="28675" name="Rectangle 1"/>
          <p:cNvSpPr>
            <a:spLocks noChangeArrowheads="1"/>
          </p:cNvSpPr>
          <p:nvPr/>
        </p:nvSpPr>
        <p:spPr bwMode="auto">
          <a:xfrm>
            <a:off x="458788" y="530225"/>
            <a:ext cx="8251825" cy="3416300"/>
          </a:xfrm>
          <a:prstGeom prst="rect">
            <a:avLst/>
          </a:prstGeom>
          <a:noFill/>
          <a:ln w="9525">
            <a:noFill/>
            <a:miter lim="800000"/>
            <a:headEnd/>
            <a:tailEnd/>
          </a:ln>
        </p:spPr>
        <p:txBody>
          <a:bodyPr>
            <a:spAutoFit/>
          </a:bodyPr>
          <a:lstStyle/>
          <a:p>
            <a:pPr algn="r"/>
            <a:r>
              <a:rPr lang="bg-BG" altLang="bg-BG" sz="4000" b="1" dirty="0">
                <a:solidFill>
                  <a:srgbClr val="CC3300"/>
                </a:solidFill>
                <a:latin typeface="Calibri" pitchFamily="34" charset="0"/>
              </a:rPr>
              <a:t>Според </a:t>
            </a:r>
            <a:r>
              <a:rPr lang="bg-BG" altLang="bg-BG" sz="4000" b="1" dirty="0" smtClean="0">
                <a:solidFill>
                  <a:srgbClr val="CC3300"/>
                </a:solidFill>
                <a:latin typeface="Calibri" pitchFamily="34" charset="0"/>
              </a:rPr>
              <a:t>статистиката, </a:t>
            </a:r>
            <a:r>
              <a:rPr lang="bg-BG" altLang="bg-BG" sz="4000" b="1" dirty="0">
                <a:solidFill>
                  <a:srgbClr val="CC3300"/>
                </a:solidFill>
                <a:latin typeface="Calibri" pitchFamily="34" charset="0"/>
              </a:rPr>
              <a:t>на </a:t>
            </a:r>
            <a:r>
              <a:rPr lang="bg-BG" altLang="bg-BG" sz="4000" b="1" dirty="0" smtClean="0">
                <a:solidFill>
                  <a:srgbClr val="CC3300"/>
                </a:solidFill>
                <a:latin typeface="Calibri" pitchFamily="34" charset="0"/>
              </a:rPr>
              <a:t>човекот </a:t>
            </a:r>
            <a:r>
              <a:rPr lang="bg-BG" altLang="bg-BG" sz="4000" b="1" dirty="0">
                <a:solidFill>
                  <a:srgbClr val="CC3300"/>
                </a:solidFill>
                <a:latin typeface="Calibri" pitchFamily="34" charset="0"/>
              </a:rPr>
              <a:t/>
            </a:r>
            <a:br>
              <a:rPr lang="bg-BG" altLang="bg-BG" sz="4000" b="1" dirty="0">
                <a:solidFill>
                  <a:srgbClr val="CC3300"/>
                </a:solidFill>
                <a:latin typeface="Calibri" pitchFamily="34" charset="0"/>
              </a:rPr>
            </a:br>
            <a:r>
              <a:rPr lang="bg-BG" altLang="bg-BG" sz="4000" b="1" dirty="0" smtClean="0">
                <a:solidFill>
                  <a:srgbClr val="CC3300"/>
                </a:solidFill>
                <a:latin typeface="Calibri" pitchFamily="34" charset="0"/>
              </a:rPr>
              <a:t> му требаат просечно </a:t>
            </a:r>
            <a:r>
              <a:rPr lang="bg-BG" altLang="bg-BG" sz="4000" b="1" dirty="0">
                <a:solidFill>
                  <a:srgbClr val="CC3300"/>
                </a:solidFill>
                <a:latin typeface="Calibri" pitchFamily="34" charset="0"/>
              </a:rPr>
              <a:t>20 години, </a:t>
            </a:r>
            <a:br>
              <a:rPr lang="bg-BG" altLang="bg-BG" sz="4000" b="1" dirty="0">
                <a:solidFill>
                  <a:srgbClr val="CC3300"/>
                </a:solidFill>
                <a:latin typeface="Calibri" pitchFamily="34" charset="0"/>
              </a:rPr>
            </a:br>
            <a:r>
              <a:rPr lang="bg-BG" altLang="bg-BG" sz="4000" b="1" dirty="0">
                <a:solidFill>
                  <a:srgbClr val="CC3300"/>
                </a:solidFill>
                <a:latin typeface="Calibri" pitchFamily="34" charset="0"/>
              </a:rPr>
              <a:t>за да </a:t>
            </a:r>
            <a:r>
              <a:rPr lang="bg-BG" altLang="bg-BG" sz="4000" b="1" dirty="0" smtClean="0">
                <a:solidFill>
                  <a:srgbClr val="CC3300"/>
                </a:solidFill>
                <a:latin typeface="Calibri" pitchFamily="34" charset="0"/>
              </a:rPr>
              <a:t>ги постигне целите </a:t>
            </a:r>
            <a:r>
              <a:rPr lang="bg-BG" altLang="bg-BG" sz="4000" b="1" dirty="0">
                <a:solidFill>
                  <a:srgbClr val="CC3300"/>
                </a:solidFill>
                <a:latin typeface="Calibri" pitchFamily="34" charset="0"/>
              </a:rPr>
              <a:t/>
            </a:r>
            <a:br>
              <a:rPr lang="bg-BG" altLang="bg-BG" sz="4000" b="1" dirty="0">
                <a:solidFill>
                  <a:srgbClr val="CC3300"/>
                </a:solidFill>
                <a:latin typeface="Calibri" pitchFamily="34" charset="0"/>
              </a:rPr>
            </a:br>
            <a:r>
              <a:rPr lang="bg-BG" altLang="bg-BG" sz="4000" b="1" dirty="0" smtClean="0">
                <a:solidFill>
                  <a:srgbClr val="CC3300"/>
                </a:solidFill>
                <a:latin typeface="Calibri" pitchFamily="34" charset="0"/>
              </a:rPr>
              <a:t>кои </a:t>
            </a:r>
            <a:r>
              <a:rPr lang="bg-BG" altLang="bg-BG" sz="4000" b="1" dirty="0">
                <a:solidFill>
                  <a:srgbClr val="CC3300"/>
                </a:solidFill>
                <a:latin typeface="Calibri" pitchFamily="34" charset="0"/>
              </a:rPr>
              <a:t>си </a:t>
            </a:r>
            <a:r>
              <a:rPr lang="bg-BG" altLang="bg-BG" sz="4000" b="1" dirty="0" smtClean="0">
                <a:solidFill>
                  <a:srgbClr val="CC3300"/>
                </a:solidFill>
                <a:latin typeface="Calibri" pitchFamily="34" charset="0"/>
              </a:rPr>
              <a:t>ги </a:t>
            </a:r>
            <a:r>
              <a:rPr lang="bg-BG" altLang="bg-BG" sz="4000" b="1" dirty="0">
                <a:solidFill>
                  <a:srgbClr val="CC3300"/>
                </a:solidFill>
                <a:latin typeface="Calibri" pitchFamily="34" charset="0"/>
              </a:rPr>
              <a:t>поставил. </a:t>
            </a:r>
          </a:p>
          <a:p>
            <a:endParaRPr lang="bg-BG" altLang="bg-BG" sz="2000" b="1" dirty="0">
              <a:solidFill>
                <a:srgbClr val="CC3300"/>
              </a:solidFill>
              <a:latin typeface="Calibri" pitchFamily="34" charset="0"/>
            </a:endParaRPr>
          </a:p>
          <a:p>
            <a:pPr algn="r"/>
            <a:r>
              <a:rPr lang="bg-BG" altLang="bg-BG" sz="3600" b="1" i="1" dirty="0">
                <a:solidFill>
                  <a:srgbClr val="E68976"/>
                </a:solidFill>
                <a:latin typeface="Calibri" pitchFamily="34" charset="0"/>
              </a:rPr>
              <a:t>в . „</a:t>
            </a:r>
            <a:r>
              <a:rPr lang="bg-BG" altLang="bg-BG" sz="3600" b="1" i="1" dirty="0" smtClean="0">
                <a:solidFill>
                  <a:srgbClr val="E68976"/>
                </a:solidFill>
                <a:latin typeface="Calibri" pitchFamily="34" charset="0"/>
              </a:rPr>
              <a:t>Дејли </a:t>
            </a:r>
            <a:r>
              <a:rPr lang="bg-BG" altLang="bg-BG" sz="3600" b="1" i="1" dirty="0">
                <a:solidFill>
                  <a:srgbClr val="E68976"/>
                </a:solidFill>
                <a:latin typeface="Calibri" pitchFamily="34" charset="0"/>
              </a:rPr>
              <a:t>експрес“</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190500" y="815975"/>
            <a:ext cx="8890000" cy="5262979"/>
          </a:xfrm>
          <a:prstGeom prst="rect">
            <a:avLst/>
          </a:prstGeom>
          <a:noFill/>
          <a:ln w="9525">
            <a:noFill/>
            <a:miter lim="800000"/>
            <a:headEnd/>
            <a:tailEnd/>
          </a:ln>
        </p:spPr>
        <p:txBody>
          <a:bodyPr>
            <a:spAutoFit/>
          </a:bodyPr>
          <a:lstStyle/>
          <a:p>
            <a:pPr marL="342900" indent="-342900">
              <a:buFontTx/>
              <a:buChar char="•"/>
            </a:pPr>
            <a:r>
              <a:rPr lang="bg-BG" altLang="bg-BG" sz="2800" b="1" dirty="0" smtClean="0">
                <a:solidFill>
                  <a:srgbClr val="CC3300"/>
                </a:solidFill>
                <a:latin typeface="Calibri" pitchFamily="34" charset="0"/>
              </a:rPr>
              <a:t>Повеќето </a:t>
            </a:r>
            <a:r>
              <a:rPr lang="bg-BG" altLang="bg-BG" sz="2800" b="1" dirty="0">
                <a:solidFill>
                  <a:srgbClr val="CC3300"/>
                </a:solidFill>
                <a:latin typeface="Calibri" pitchFamily="34" charset="0"/>
              </a:rPr>
              <a:t>млади </a:t>
            </a:r>
            <a:r>
              <a:rPr lang="bg-BG" altLang="bg-BG" sz="2800" b="1" dirty="0" smtClean="0">
                <a:solidFill>
                  <a:srgbClr val="CC3300"/>
                </a:solidFill>
                <a:latin typeface="Calibri" pitchFamily="34" charset="0"/>
              </a:rPr>
              <a:t>луѓе </a:t>
            </a:r>
            <a:r>
              <a:rPr lang="bg-BG" altLang="bg-BG" sz="2800" b="1" dirty="0">
                <a:solidFill>
                  <a:srgbClr val="CC3300"/>
                </a:solidFill>
                <a:latin typeface="Calibri" pitchFamily="34" charset="0"/>
              </a:rPr>
              <a:t>се </a:t>
            </a:r>
            <a:r>
              <a:rPr lang="bg-BG" altLang="bg-BG" sz="2800" b="1" dirty="0" smtClean="0">
                <a:solidFill>
                  <a:srgbClr val="CC3300"/>
                </a:solidFill>
                <a:latin typeface="Calibri" pitchFamily="34" charset="0"/>
              </a:rPr>
              <a:t>надеваат дека </a:t>
            </a:r>
            <a:r>
              <a:rPr lang="bg-BG" altLang="bg-BG" sz="2800" b="1" dirty="0">
                <a:solidFill>
                  <a:srgbClr val="CC3300"/>
                </a:solidFill>
                <a:latin typeface="Calibri" pitchFamily="34" charset="0"/>
              </a:rPr>
              <a:t>до 22-годишна </a:t>
            </a:r>
            <a:r>
              <a:rPr lang="bg-BG" altLang="bg-BG" sz="2800" b="1" dirty="0" smtClean="0">
                <a:solidFill>
                  <a:srgbClr val="CC3300"/>
                </a:solidFill>
                <a:latin typeface="Calibri" pitchFamily="34" charset="0"/>
              </a:rPr>
              <a:t>возраст ќе ја напуштат татковата куќа</a:t>
            </a:r>
            <a:r>
              <a:rPr lang="bg-BG" altLang="bg-BG" sz="2800" b="1" dirty="0">
                <a:solidFill>
                  <a:srgbClr val="CC3300"/>
                </a:solidFill>
                <a:latin typeface="Calibri" pitchFamily="34" charset="0"/>
              </a:rPr>
              <a:t>, но 13% </a:t>
            </a:r>
            <a:r>
              <a:rPr lang="bg-BG" altLang="bg-BG" sz="2800" b="1" dirty="0" smtClean="0">
                <a:solidFill>
                  <a:srgbClr val="CC3300"/>
                </a:solidFill>
                <a:latin typeface="Calibri" pitchFamily="34" charset="0"/>
              </a:rPr>
              <a:t>од нив продолжуваат </a:t>
            </a:r>
            <a:r>
              <a:rPr lang="bg-BG" altLang="bg-BG" sz="2800" b="1" dirty="0">
                <a:solidFill>
                  <a:srgbClr val="CC3300"/>
                </a:solidFill>
                <a:latin typeface="Calibri" pitchFamily="34" charset="0"/>
              </a:rPr>
              <a:t>да </a:t>
            </a:r>
            <a:r>
              <a:rPr lang="bg-BG" altLang="bg-BG" sz="2800" b="1" dirty="0" smtClean="0">
                <a:solidFill>
                  <a:srgbClr val="CC3300"/>
                </a:solidFill>
                <a:latin typeface="Calibri" pitchFamily="34" charset="0"/>
              </a:rPr>
              <a:t>живеат со </a:t>
            </a:r>
            <a:r>
              <a:rPr lang="bg-BG" altLang="bg-BG" sz="2800" b="1" dirty="0">
                <a:solidFill>
                  <a:srgbClr val="CC3300"/>
                </a:solidFill>
                <a:latin typeface="Calibri" pitchFamily="34" charset="0"/>
              </a:rPr>
              <a:t>мама и </a:t>
            </a:r>
            <a:r>
              <a:rPr lang="bg-BG" altLang="bg-BG" sz="2800" b="1" dirty="0" smtClean="0">
                <a:solidFill>
                  <a:srgbClr val="CC3300"/>
                </a:solidFill>
                <a:latin typeface="Calibri" pitchFamily="34" charset="0"/>
              </a:rPr>
              <a:t>тато </a:t>
            </a:r>
            <a:r>
              <a:rPr lang="bg-BG" altLang="bg-BG" sz="2800" b="1" dirty="0">
                <a:solidFill>
                  <a:srgbClr val="CC3300"/>
                </a:solidFill>
                <a:latin typeface="Calibri" pitchFamily="34" charset="0"/>
              </a:rPr>
              <a:t>до </a:t>
            </a:r>
            <a:r>
              <a:rPr lang="bg-BG" altLang="bg-BG" sz="2800" b="1" dirty="0" smtClean="0">
                <a:solidFill>
                  <a:srgbClr val="CC3300"/>
                </a:solidFill>
                <a:latin typeface="Calibri" pitchFamily="34" charset="0"/>
              </a:rPr>
              <a:t>40-годишна возраст</a:t>
            </a:r>
            <a:r>
              <a:rPr lang="bg-BG" altLang="bg-BG" sz="2800" b="1" dirty="0">
                <a:solidFill>
                  <a:srgbClr val="CC3300"/>
                </a:solidFill>
                <a:latin typeface="Calibri" pitchFamily="34" charset="0"/>
              </a:rPr>
              <a:t>.</a:t>
            </a:r>
          </a:p>
          <a:p>
            <a:pPr marL="342900" indent="-342900">
              <a:buFontTx/>
              <a:buChar char="•"/>
            </a:pPr>
            <a:endParaRPr lang="bg-BG" altLang="bg-BG" sz="2800" b="1" dirty="0">
              <a:solidFill>
                <a:srgbClr val="CC3300"/>
              </a:solidFill>
              <a:latin typeface="Calibri" pitchFamily="34" charset="0"/>
            </a:endParaRPr>
          </a:p>
          <a:p>
            <a:pPr marL="342900" indent="-342900">
              <a:buFontTx/>
              <a:buChar char="•"/>
            </a:pPr>
            <a:r>
              <a:rPr lang="bg-BG" altLang="bg-BG" sz="2800" b="1" dirty="0" smtClean="0">
                <a:solidFill>
                  <a:srgbClr val="CC3300"/>
                </a:solidFill>
                <a:latin typeface="Calibri" pitchFamily="34" charset="0"/>
              </a:rPr>
              <a:t>Младите очекуваат дека </a:t>
            </a:r>
            <a:r>
              <a:rPr lang="bg-BG" altLang="bg-BG" sz="2800" b="1" dirty="0">
                <a:solidFill>
                  <a:srgbClr val="CC3300"/>
                </a:solidFill>
                <a:latin typeface="Calibri" pitchFamily="34" charset="0"/>
              </a:rPr>
              <a:t>на 31 г. </a:t>
            </a:r>
            <a:r>
              <a:rPr lang="bg-BG" altLang="bg-BG" sz="2800" b="1" dirty="0" smtClean="0">
                <a:solidFill>
                  <a:srgbClr val="CC3300"/>
                </a:solidFill>
                <a:latin typeface="Calibri" pitchFamily="34" charset="0"/>
              </a:rPr>
              <a:t>ќе имаат </a:t>
            </a:r>
            <a:r>
              <a:rPr lang="bg-BG" altLang="bg-BG" sz="2800" b="1" dirty="0">
                <a:solidFill>
                  <a:srgbClr val="CC3300"/>
                </a:solidFill>
                <a:latin typeface="Calibri" pitchFamily="34" charset="0"/>
              </a:rPr>
              <a:t>стабилни доходи, но на </a:t>
            </a:r>
            <a:r>
              <a:rPr lang="bg-BG" altLang="bg-BG" sz="2800" b="1" dirty="0" smtClean="0">
                <a:solidFill>
                  <a:srgbClr val="CC3300"/>
                </a:solidFill>
                <a:latin typeface="Calibri" pitchFamily="34" charset="0"/>
              </a:rPr>
              <a:t>таа возраст </a:t>
            </a:r>
            <a:r>
              <a:rPr lang="bg-BG" altLang="bg-BG" sz="2800" b="1" dirty="0">
                <a:solidFill>
                  <a:srgbClr val="CC3300"/>
                </a:solidFill>
                <a:latin typeface="Calibri" pitchFamily="34" charset="0"/>
              </a:rPr>
              <a:t>71% </a:t>
            </a:r>
            <a:r>
              <a:rPr lang="bg-BG" altLang="bg-BG" sz="2800" b="1" dirty="0" smtClean="0">
                <a:solidFill>
                  <a:srgbClr val="CC3300"/>
                </a:solidFill>
                <a:latin typeface="Calibri" pitchFamily="34" charset="0"/>
              </a:rPr>
              <a:t>сѐ уште </a:t>
            </a:r>
            <a:r>
              <a:rPr lang="bg-BG" altLang="bg-BG" sz="2800" b="1" dirty="0">
                <a:solidFill>
                  <a:srgbClr val="CC3300"/>
                </a:solidFill>
                <a:latin typeface="Calibri" pitchFamily="34" charset="0"/>
              </a:rPr>
              <a:t>не </a:t>
            </a:r>
            <a:r>
              <a:rPr lang="bg-BG" altLang="bg-BG" sz="2800" b="1" dirty="0" smtClean="0">
                <a:solidFill>
                  <a:srgbClr val="CC3300"/>
                </a:solidFill>
                <a:latin typeface="Calibri" pitchFamily="34" charset="0"/>
              </a:rPr>
              <a:t>ја постигнале целта.</a:t>
            </a:r>
            <a:endParaRPr lang="bg-BG" altLang="bg-BG" sz="2800" b="1" dirty="0">
              <a:solidFill>
                <a:srgbClr val="CC3300"/>
              </a:solidFill>
              <a:latin typeface="Calibri" pitchFamily="34" charset="0"/>
            </a:endParaRPr>
          </a:p>
          <a:p>
            <a:pPr marL="342900" indent="-342900">
              <a:buFontTx/>
              <a:buChar char="•"/>
            </a:pPr>
            <a:endParaRPr lang="bg-BG" altLang="bg-BG" sz="2800" b="1" dirty="0">
              <a:solidFill>
                <a:srgbClr val="CC3300"/>
              </a:solidFill>
              <a:latin typeface="Calibri" pitchFamily="34" charset="0"/>
            </a:endParaRPr>
          </a:p>
          <a:p>
            <a:pPr marL="342900" indent="-342900">
              <a:buFontTx/>
              <a:buChar char="•"/>
            </a:pPr>
            <a:r>
              <a:rPr lang="bg-BG" altLang="bg-BG" sz="2800" b="1" dirty="0" smtClean="0">
                <a:solidFill>
                  <a:srgbClr val="CC3300"/>
                </a:solidFill>
                <a:latin typeface="Calibri" pitchFamily="34" charset="0"/>
              </a:rPr>
              <a:t>Луѓето </a:t>
            </a:r>
            <a:r>
              <a:rPr lang="bg-BG" altLang="bg-BG" sz="2800" b="1" dirty="0">
                <a:solidFill>
                  <a:srgbClr val="CC3300"/>
                </a:solidFill>
                <a:latin typeface="Calibri" pitchFamily="34" charset="0"/>
              </a:rPr>
              <a:t>се </a:t>
            </a:r>
            <a:r>
              <a:rPr lang="bg-BG" altLang="bg-BG" sz="2800" b="1" dirty="0" smtClean="0">
                <a:solidFill>
                  <a:srgbClr val="CC3300"/>
                </a:solidFill>
                <a:latin typeface="Calibri" pitchFamily="34" charset="0"/>
              </a:rPr>
              <a:t>надеваат дека </a:t>
            </a:r>
            <a:r>
              <a:rPr lang="bg-BG" altLang="bg-BG" sz="2800" b="1" dirty="0">
                <a:solidFill>
                  <a:srgbClr val="CC3300"/>
                </a:solidFill>
                <a:latin typeface="Calibri" pitchFamily="34" charset="0"/>
              </a:rPr>
              <a:t>до 27-годишна </a:t>
            </a:r>
            <a:r>
              <a:rPr lang="bg-BG" altLang="bg-BG" sz="2800" b="1" dirty="0" smtClean="0">
                <a:solidFill>
                  <a:srgbClr val="CC3300"/>
                </a:solidFill>
                <a:latin typeface="Calibri" pitchFamily="34" charset="0"/>
              </a:rPr>
              <a:t>возраст ќе  имаат сопствен </a:t>
            </a:r>
            <a:r>
              <a:rPr lang="bg-BG" altLang="bg-BG" sz="2800" b="1" dirty="0">
                <a:solidFill>
                  <a:srgbClr val="CC3300"/>
                </a:solidFill>
                <a:latin typeface="Calibri" pitchFamily="34" charset="0"/>
              </a:rPr>
              <a:t>дом, но </a:t>
            </a:r>
            <a:r>
              <a:rPr lang="bg-BG" altLang="bg-BG" sz="2800" b="1" dirty="0" smtClean="0">
                <a:solidFill>
                  <a:srgbClr val="CC3300"/>
                </a:solidFill>
                <a:latin typeface="Calibri" pitchFamily="34" charset="0"/>
              </a:rPr>
              <a:t>тоа останува неостварена желба </a:t>
            </a:r>
            <a:r>
              <a:rPr lang="bg-BG" altLang="bg-BG" sz="2800" b="1" dirty="0">
                <a:solidFill>
                  <a:srgbClr val="CC3300"/>
                </a:solidFill>
                <a:latin typeface="Calibri" pitchFamily="34" charset="0"/>
              </a:rPr>
              <a:t>за 32% </a:t>
            </a:r>
            <a:r>
              <a:rPr lang="bg-BG" altLang="bg-BG" sz="2800" b="1" dirty="0" smtClean="0">
                <a:solidFill>
                  <a:srgbClr val="CC3300"/>
                </a:solidFill>
                <a:latin typeface="Calibri" pitchFamily="34" charset="0"/>
              </a:rPr>
              <a:t>од оние кои навршиле </a:t>
            </a:r>
            <a:r>
              <a:rPr lang="bg-BG" altLang="bg-BG" sz="2800" b="1" dirty="0">
                <a:solidFill>
                  <a:srgbClr val="CC3300"/>
                </a:solidFill>
                <a:latin typeface="Calibri" pitchFamily="34" charset="0"/>
              </a:rPr>
              <a:t>40 години.</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2"/>
          <a:srcRect/>
          <a:stretch>
            <a:fillRect/>
          </a:stretch>
        </p:blipFill>
        <p:spPr bwMode="auto">
          <a:xfrm>
            <a:off x="1312863" y="0"/>
            <a:ext cx="7829550" cy="4149725"/>
          </a:xfrm>
          <a:prstGeom prst="rect">
            <a:avLst/>
          </a:prstGeom>
          <a:noFill/>
          <a:ln w="9525">
            <a:noFill/>
            <a:miter lim="800000"/>
            <a:headEnd/>
            <a:tailEnd/>
          </a:ln>
        </p:spPr>
      </p:pic>
      <p:sp>
        <p:nvSpPr>
          <p:cNvPr id="30723" name="Rectangle 1"/>
          <p:cNvSpPr>
            <a:spLocks noChangeArrowheads="1"/>
          </p:cNvSpPr>
          <p:nvPr/>
        </p:nvSpPr>
        <p:spPr bwMode="auto">
          <a:xfrm>
            <a:off x="190500" y="2697882"/>
            <a:ext cx="8890000" cy="3539430"/>
          </a:xfrm>
          <a:prstGeom prst="rect">
            <a:avLst/>
          </a:prstGeom>
          <a:noFill/>
          <a:ln w="9525">
            <a:noFill/>
            <a:miter lim="800000"/>
            <a:headEnd/>
            <a:tailEnd/>
          </a:ln>
        </p:spPr>
        <p:txBody>
          <a:bodyPr>
            <a:spAutoFit/>
          </a:bodyPr>
          <a:lstStyle/>
          <a:p>
            <a:r>
              <a:rPr lang="bg-BG" altLang="bg-BG" sz="3200" b="1" dirty="0">
                <a:solidFill>
                  <a:srgbClr val="7030A0"/>
                </a:solidFill>
                <a:latin typeface="Calibri" pitchFamily="34" charset="0"/>
              </a:rPr>
              <a:t>За да може човек </a:t>
            </a:r>
            <a:br>
              <a:rPr lang="bg-BG" altLang="bg-BG" sz="3200" b="1" dirty="0">
                <a:solidFill>
                  <a:srgbClr val="7030A0"/>
                </a:solidFill>
                <a:latin typeface="Calibri" pitchFamily="34" charset="0"/>
              </a:rPr>
            </a:br>
            <a:r>
              <a:rPr lang="bg-BG" altLang="bg-BG" sz="3200" b="1" dirty="0">
                <a:solidFill>
                  <a:srgbClr val="7030A0"/>
                </a:solidFill>
                <a:latin typeface="Calibri" pitchFamily="34" charset="0"/>
              </a:rPr>
              <a:t>да </a:t>
            </a:r>
            <a:r>
              <a:rPr lang="bg-BG" altLang="bg-BG" sz="3200" b="1" dirty="0" smtClean="0">
                <a:solidFill>
                  <a:srgbClr val="7030A0"/>
                </a:solidFill>
                <a:latin typeface="Calibri" pitchFamily="34" charset="0"/>
              </a:rPr>
              <a:t>си ги исполни соништата, </a:t>
            </a:r>
            <a:r>
              <a:rPr lang="bg-BG" altLang="bg-BG" sz="3200" b="1" dirty="0">
                <a:solidFill>
                  <a:srgbClr val="7030A0"/>
                </a:solidFill>
                <a:latin typeface="Calibri" pitchFamily="34" charset="0"/>
              </a:rPr>
              <a:t/>
            </a:r>
            <a:br>
              <a:rPr lang="bg-BG" altLang="bg-BG" sz="3200" b="1" dirty="0">
                <a:solidFill>
                  <a:srgbClr val="7030A0"/>
                </a:solidFill>
                <a:latin typeface="Calibri" pitchFamily="34" charset="0"/>
              </a:rPr>
            </a:br>
            <a:r>
              <a:rPr lang="bg-BG" altLang="bg-BG" sz="3200" b="1" dirty="0" smtClean="0">
                <a:solidFill>
                  <a:srgbClr val="7030A0"/>
                </a:solidFill>
                <a:latin typeface="Calibri" pitchFamily="34" charset="0"/>
              </a:rPr>
              <a:t>тој треба </a:t>
            </a:r>
            <a:r>
              <a:rPr lang="bg-BG" altLang="bg-BG" sz="3200" b="1" dirty="0">
                <a:solidFill>
                  <a:srgbClr val="7030A0"/>
                </a:solidFill>
                <a:latin typeface="Calibri" pitchFamily="34" charset="0"/>
              </a:rPr>
              <a:t>да има пари. </a:t>
            </a:r>
          </a:p>
          <a:p>
            <a:endParaRPr lang="bg-BG" altLang="bg-BG" sz="3200" b="1" dirty="0">
              <a:solidFill>
                <a:srgbClr val="7030A0"/>
              </a:solidFill>
              <a:latin typeface="Calibri" pitchFamily="34" charset="0"/>
            </a:endParaRPr>
          </a:p>
          <a:p>
            <a:r>
              <a:rPr lang="bg-BG" altLang="bg-BG" sz="3200" b="1" dirty="0" smtClean="0">
                <a:solidFill>
                  <a:srgbClr val="7030A0"/>
                </a:solidFill>
                <a:latin typeface="Calibri" pitchFamily="34" charset="0"/>
              </a:rPr>
              <a:t>Тие можеби </a:t>
            </a:r>
            <a:r>
              <a:rPr lang="bg-BG" altLang="bg-BG" sz="3200" b="1" dirty="0">
                <a:solidFill>
                  <a:srgbClr val="7030A0"/>
                </a:solidFill>
                <a:latin typeface="Calibri" pitchFamily="34" charset="0"/>
              </a:rPr>
              <a:t>не </a:t>
            </a:r>
            <a:r>
              <a:rPr lang="bg-BG" altLang="bg-BG" sz="3200" b="1" dirty="0" smtClean="0">
                <a:solidFill>
                  <a:srgbClr val="7030A0"/>
                </a:solidFill>
                <a:latin typeface="Calibri" pitchFamily="34" charset="0"/>
              </a:rPr>
              <a:t>се најважното нешто </a:t>
            </a:r>
            <a:r>
              <a:rPr lang="bg-BG" altLang="bg-BG" sz="3200" b="1" dirty="0">
                <a:solidFill>
                  <a:srgbClr val="7030A0"/>
                </a:solidFill>
                <a:latin typeface="Calibri" pitchFamily="34" charset="0"/>
              </a:rPr>
              <a:t/>
            </a:r>
            <a:br>
              <a:rPr lang="bg-BG" altLang="bg-BG" sz="3200" b="1" dirty="0">
                <a:solidFill>
                  <a:srgbClr val="7030A0"/>
                </a:solidFill>
                <a:latin typeface="Calibri" pitchFamily="34" charset="0"/>
              </a:rPr>
            </a:br>
            <a:r>
              <a:rPr lang="bg-BG" altLang="bg-BG" sz="3200" b="1" dirty="0" smtClean="0">
                <a:solidFill>
                  <a:srgbClr val="7030A0"/>
                </a:solidFill>
                <a:latin typeface="Calibri" pitchFamily="34" charset="0"/>
              </a:rPr>
              <a:t>во животот, </a:t>
            </a:r>
            <a:r>
              <a:rPr lang="bg-BG" altLang="bg-BG" sz="3200" b="1" dirty="0">
                <a:solidFill>
                  <a:srgbClr val="7030A0"/>
                </a:solidFill>
                <a:latin typeface="Calibri" pitchFamily="34" charset="0"/>
              </a:rPr>
              <a:t>но </a:t>
            </a:r>
            <a:r>
              <a:rPr lang="bg-BG" altLang="bg-BG" sz="3200" b="1" dirty="0" smtClean="0">
                <a:solidFill>
                  <a:srgbClr val="7030A0"/>
                </a:solidFill>
                <a:latin typeface="Calibri" pitchFamily="34" charset="0"/>
              </a:rPr>
              <a:t>дефинитивно </a:t>
            </a:r>
            <a:r>
              <a:rPr lang="bg-BG" altLang="bg-BG" sz="3200" b="1" dirty="0">
                <a:solidFill>
                  <a:srgbClr val="7030A0"/>
                </a:solidFill>
                <a:latin typeface="Calibri" pitchFamily="34" charset="0"/>
              </a:rPr>
              <a:t/>
            </a:r>
            <a:br>
              <a:rPr lang="bg-BG" altLang="bg-BG" sz="3200" b="1" dirty="0">
                <a:solidFill>
                  <a:srgbClr val="7030A0"/>
                </a:solidFill>
                <a:latin typeface="Calibri" pitchFamily="34" charset="0"/>
              </a:rPr>
            </a:br>
            <a:r>
              <a:rPr lang="bg-BG" altLang="bg-BG" sz="3200" b="1" dirty="0" smtClean="0">
                <a:solidFill>
                  <a:srgbClr val="7030A0"/>
                </a:solidFill>
                <a:latin typeface="Calibri" pitchFamily="34" charset="0"/>
              </a:rPr>
              <a:t>се клучен </a:t>
            </a:r>
            <a:r>
              <a:rPr lang="bg-BG" altLang="bg-BG" sz="3200" b="1" dirty="0">
                <a:solidFill>
                  <a:srgbClr val="7030A0"/>
                </a:solidFill>
                <a:latin typeface="Calibri" pitchFamily="34" charset="0"/>
              </a:rPr>
              <a:t>фактор.</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p:cNvPicPr>
            <a:picLocks noChangeAspect="1"/>
          </p:cNvPicPr>
          <p:nvPr/>
        </p:nvPicPr>
        <p:blipFill>
          <a:blip r:embed="rId3" cstate="print"/>
          <a:srcRect/>
          <a:stretch>
            <a:fillRect/>
          </a:stretch>
        </p:blipFill>
        <p:spPr bwMode="auto">
          <a:xfrm>
            <a:off x="6310313" y="2587625"/>
            <a:ext cx="2798762" cy="4291013"/>
          </a:xfrm>
          <a:prstGeom prst="rect">
            <a:avLst/>
          </a:prstGeom>
          <a:noFill/>
          <a:ln w="9525">
            <a:noFill/>
            <a:miter lim="800000"/>
            <a:headEnd/>
            <a:tailEnd/>
          </a:ln>
        </p:spPr>
      </p:pic>
      <p:sp>
        <p:nvSpPr>
          <p:cNvPr id="31747" name="Text Box 108"/>
          <p:cNvSpPr txBox="1">
            <a:spLocks noChangeArrowheads="1"/>
          </p:cNvSpPr>
          <p:nvPr/>
        </p:nvSpPr>
        <p:spPr bwMode="auto">
          <a:xfrm>
            <a:off x="311150" y="4984750"/>
            <a:ext cx="2965235" cy="1323439"/>
          </a:xfrm>
          <a:prstGeom prst="rect">
            <a:avLst/>
          </a:prstGeom>
          <a:noFill/>
          <a:ln w="9525">
            <a:noFill/>
            <a:miter lim="800000"/>
            <a:headEnd/>
            <a:tailEnd/>
          </a:ln>
        </p:spPr>
        <p:txBody>
          <a:bodyPr wrap="none">
            <a:spAutoFit/>
          </a:bodyPr>
          <a:lstStyle/>
          <a:p>
            <a:r>
              <a:rPr lang="bg-BG" altLang="bg-BG" sz="4000" b="1" dirty="0" smtClean="0">
                <a:solidFill>
                  <a:srgbClr val="C00000"/>
                </a:solidFill>
                <a:latin typeface="Calibri" pitchFamily="34" charset="0"/>
              </a:rPr>
              <a:t>Кој </a:t>
            </a:r>
            <a:r>
              <a:rPr lang="bg-BG" altLang="bg-BG" sz="4000" b="1" dirty="0">
                <a:solidFill>
                  <a:srgbClr val="C00000"/>
                </a:solidFill>
                <a:latin typeface="Calibri" pitchFamily="34" charset="0"/>
              </a:rPr>
              <a:t>е </a:t>
            </a:r>
          </a:p>
          <a:p>
            <a:r>
              <a:rPr lang="bg-BG" altLang="bg-BG" sz="4000" b="1" dirty="0" smtClean="0">
                <a:solidFill>
                  <a:srgbClr val="C00000"/>
                </a:solidFill>
                <a:latin typeface="Calibri" pitchFamily="34" charset="0"/>
              </a:rPr>
              <a:t>вашиот сон</a:t>
            </a:r>
            <a:r>
              <a:rPr lang="en-US" altLang="bg-BG" sz="4000" b="1" dirty="0" smtClean="0">
                <a:solidFill>
                  <a:srgbClr val="C00000"/>
                </a:solidFill>
                <a:latin typeface="Calibri" pitchFamily="34" charset="0"/>
              </a:rPr>
              <a:t>?</a:t>
            </a:r>
            <a:endParaRPr lang="en-US" altLang="bg-BG" sz="4000" b="1" dirty="0">
              <a:solidFill>
                <a:srgbClr val="C00000"/>
              </a:solidFill>
              <a:latin typeface="Calibri" pitchFamily="34" charset="0"/>
            </a:endParaRPr>
          </a:p>
        </p:txBody>
      </p:sp>
      <p:grpSp>
        <p:nvGrpSpPr>
          <p:cNvPr id="2" name="Group 1"/>
          <p:cNvGrpSpPr>
            <a:grpSpLocks/>
          </p:cNvGrpSpPr>
          <p:nvPr/>
        </p:nvGrpSpPr>
        <p:grpSpPr bwMode="auto">
          <a:xfrm>
            <a:off x="254000" y="519113"/>
            <a:ext cx="6143625" cy="3976687"/>
            <a:chOff x="804169" y="675926"/>
            <a:chExt cx="6144095" cy="3977210"/>
          </a:xfrm>
        </p:grpSpPr>
        <p:sp>
          <p:nvSpPr>
            <p:cNvPr id="112" name="Cloud 111"/>
            <p:cNvSpPr/>
            <p:nvPr/>
          </p:nvSpPr>
          <p:spPr>
            <a:xfrm>
              <a:off x="804169" y="675926"/>
              <a:ext cx="6144095" cy="3977210"/>
            </a:xfrm>
            <a:prstGeom prst="cloud">
              <a:avLst/>
            </a:prstGeom>
            <a:solidFill>
              <a:schemeClr val="bg1"/>
            </a:solidFill>
            <a:ln>
              <a:solidFill>
                <a:schemeClr val="accent1">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49" name="Picture 92" descr="shutterstock_33768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824" y="1137602"/>
              <a:ext cx="4407427" cy="2886356"/>
            </a:xfrm>
            <a:prstGeom prst="ellipse">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50825" y="522288"/>
            <a:ext cx="6145213" cy="3978275"/>
            <a:chOff x="802184" y="679328"/>
            <a:chExt cx="6145200" cy="3978000"/>
          </a:xfrm>
        </p:grpSpPr>
        <p:sp>
          <p:nvSpPr>
            <p:cNvPr id="114" name="Cloud 113"/>
            <p:cNvSpPr/>
            <p:nvPr/>
          </p:nvSpPr>
          <p:spPr>
            <a:xfrm>
              <a:off x="802184" y="679328"/>
              <a:ext cx="6145200" cy="3978000"/>
            </a:xfrm>
            <a:prstGeom prst="cloud">
              <a:avLst/>
            </a:prstGeom>
            <a:solidFill>
              <a:schemeClr val="bg1"/>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810" name="Picture 21" descr="shutterstock_334012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152" y="1341008"/>
              <a:ext cx="3663950" cy="2459657"/>
            </a:xfrm>
            <a:prstGeom prst="ellipse">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a:grpSpLocks/>
          </p:cNvGrpSpPr>
          <p:nvPr/>
        </p:nvGrpSpPr>
        <p:grpSpPr bwMode="auto">
          <a:xfrm>
            <a:off x="263525" y="531813"/>
            <a:ext cx="6145213" cy="3976687"/>
            <a:chOff x="814884" y="688504"/>
            <a:chExt cx="6145200" cy="3978000"/>
          </a:xfrm>
        </p:grpSpPr>
        <p:sp>
          <p:nvSpPr>
            <p:cNvPr id="116" name="Cloud 115"/>
            <p:cNvSpPr/>
            <p:nvPr/>
          </p:nvSpPr>
          <p:spPr>
            <a:xfrm>
              <a:off x="814884" y="688504"/>
              <a:ext cx="6145200" cy="3978000"/>
            </a:xfrm>
            <a:prstGeom prst="cloud">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818" name="Picture 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888100" y="1080824"/>
              <a:ext cx="4207183" cy="315538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a:grpSpLocks/>
          </p:cNvGrpSpPr>
          <p:nvPr/>
        </p:nvGrpSpPr>
        <p:grpSpPr bwMode="auto">
          <a:xfrm>
            <a:off x="250825" y="522288"/>
            <a:ext cx="6145213" cy="3978275"/>
            <a:chOff x="802184" y="679996"/>
            <a:chExt cx="6145200" cy="3978000"/>
          </a:xfrm>
        </p:grpSpPr>
        <p:sp>
          <p:nvSpPr>
            <p:cNvPr id="118" name="Cloud 117"/>
            <p:cNvSpPr/>
            <p:nvPr/>
          </p:nvSpPr>
          <p:spPr>
            <a:xfrm>
              <a:off x="802184" y="679996"/>
              <a:ext cx="6145200" cy="3978000"/>
            </a:xfrm>
            <a:prstGeom prst="cloud">
              <a:avLst/>
            </a:prstGeom>
            <a:solidFill>
              <a:schemeClr val="bg1"/>
            </a:solidFill>
            <a:ln>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821" name="Picture 5" descr="shutterstock_26186875"/>
            <p:cNvPicPr>
              <a:picLocks noChangeAspect="1" noChangeArrowheads="1"/>
            </p:cNvPicPr>
            <p:nvPr/>
          </p:nvPicPr>
          <p:blipFill>
            <a:blip r:embed="rId7">
              <a:extLst>
                <a:ext uri="{28A0092B-C50C-407E-A947-70E740481C1C}">
                  <a14:useLocalDpi xmlns:a14="http://schemas.microsoft.com/office/drawing/2010/main" val="0"/>
                </a:ext>
              </a:extLst>
            </a:blip>
            <a:srcRect t="10765"/>
            <a:stretch>
              <a:fillRect/>
            </a:stretch>
          </p:blipFill>
          <p:spPr bwMode="auto">
            <a:xfrm>
              <a:off x="1547664" y="1246904"/>
              <a:ext cx="4562391" cy="2716991"/>
            </a:xfrm>
            <a:prstGeom prst="ellipse">
              <a:avLst/>
            </a:prstGeom>
            <a:noFill/>
            <a:ln w="38100">
              <a:solidFill>
                <a:schemeClr val="bg1"/>
              </a:solidFill>
              <a:miter lim="800000"/>
              <a:headEnd/>
              <a:tailEnd/>
            </a:ln>
            <a:effectLst>
              <a:softEdge rad="317500"/>
            </a:effectLst>
            <a:extLst>
              <a:ext uri="{909E8E84-426E-40DD-AFC4-6F175D3DCCD1}">
                <a14:hiddenFill xmlns:a14="http://schemas.microsoft.com/office/drawing/2010/main">
                  <a:solidFill>
                    <a:srgbClr val="FFFFFF"/>
                  </a:solidFill>
                </a14:hiddenFill>
              </a:ext>
            </a:extLst>
          </p:spPr>
        </p:pic>
      </p:grpSp>
      <p:grpSp>
        <p:nvGrpSpPr>
          <p:cNvPr id="6" name="Group 5"/>
          <p:cNvGrpSpPr>
            <a:grpSpLocks/>
          </p:cNvGrpSpPr>
          <p:nvPr/>
        </p:nvGrpSpPr>
        <p:grpSpPr bwMode="auto">
          <a:xfrm>
            <a:off x="263525" y="531813"/>
            <a:ext cx="6145213" cy="3976687"/>
            <a:chOff x="814884" y="688504"/>
            <a:chExt cx="6145200" cy="3978000"/>
          </a:xfrm>
        </p:grpSpPr>
        <p:sp>
          <p:nvSpPr>
            <p:cNvPr id="120" name="Cloud 119"/>
            <p:cNvSpPr/>
            <p:nvPr/>
          </p:nvSpPr>
          <p:spPr>
            <a:xfrm>
              <a:off x="814884" y="688504"/>
              <a:ext cx="6145200" cy="3978000"/>
            </a:xfrm>
            <a:prstGeom prst="cloud">
              <a:avLst/>
            </a:prstGeom>
            <a:solidFill>
              <a:schemeClr val="bg1"/>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1781" name="Picture 30" descr="shutterstock_3385901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074912" y="1376600"/>
              <a:ext cx="3505200" cy="2556456"/>
            </a:xfrm>
            <a:prstGeom prst="rect">
              <a:avLst/>
            </a:prstGeom>
            <a:noFill/>
            <a:ln w="9525">
              <a:noFill/>
              <a:miter lim="800000"/>
              <a:headEnd/>
              <a:tailEnd/>
            </a:ln>
          </p:spPr>
        </p:pic>
      </p:grpSp>
      <p:grpSp>
        <p:nvGrpSpPr>
          <p:cNvPr id="7" name="Group 6"/>
          <p:cNvGrpSpPr>
            <a:grpSpLocks/>
          </p:cNvGrpSpPr>
          <p:nvPr/>
        </p:nvGrpSpPr>
        <p:grpSpPr bwMode="auto">
          <a:xfrm>
            <a:off x="288925" y="509588"/>
            <a:ext cx="6145213" cy="3978275"/>
            <a:chOff x="840284" y="666628"/>
            <a:chExt cx="6145200" cy="3978000"/>
          </a:xfrm>
        </p:grpSpPr>
        <p:sp>
          <p:nvSpPr>
            <p:cNvPr id="122" name="Cloud 121"/>
            <p:cNvSpPr/>
            <p:nvPr/>
          </p:nvSpPr>
          <p:spPr>
            <a:xfrm>
              <a:off x="840284" y="666628"/>
              <a:ext cx="6145200" cy="3978000"/>
            </a:xfrm>
            <a:prstGeom prst="cloud">
              <a:avLst/>
            </a:prstGeom>
            <a:solidFill>
              <a:schemeClr val="bg1"/>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42" name="Picture 10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742682" y="1195712"/>
              <a:ext cx="4235645" cy="2795525"/>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a:grpSpLocks/>
          </p:cNvGrpSpPr>
          <p:nvPr/>
        </p:nvGrpSpPr>
        <p:grpSpPr bwMode="auto">
          <a:xfrm>
            <a:off x="276225" y="522288"/>
            <a:ext cx="6145213" cy="3978275"/>
            <a:chOff x="827584" y="679996"/>
            <a:chExt cx="6145200" cy="3978000"/>
          </a:xfrm>
        </p:grpSpPr>
        <p:sp>
          <p:nvSpPr>
            <p:cNvPr id="124" name="Cloud 123"/>
            <p:cNvSpPr/>
            <p:nvPr/>
          </p:nvSpPr>
          <p:spPr>
            <a:xfrm>
              <a:off x="827584" y="679996"/>
              <a:ext cx="6145200" cy="3978000"/>
            </a:xfrm>
            <a:prstGeom prst="cloud">
              <a:avLst/>
            </a:prstGeom>
            <a:solidFill>
              <a:schemeClr val="bg1"/>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1777" name="Picture 33" descr="shutterstock_32892319"/>
            <p:cNvPicPr>
              <a:picLocks noChangeAspect="1" noChangeArrowheads="1"/>
            </p:cNvPicPr>
            <p:nvPr/>
          </p:nvPicPr>
          <p:blipFill>
            <a:blip r:embed="rId10"/>
            <a:srcRect l="13380" t="8322" r="19014" b="11360"/>
            <a:stretch>
              <a:fillRect/>
            </a:stretch>
          </p:blipFill>
          <p:spPr bwMode="auto">
            <a:xfrm>
              <a:off x="2716458" y="1217301"/>
              <a:ext cx="2438400" cy="2894460"/>
            </a:xfrm>
            <a:prstGeom prst="rect">
              <a:avLst/>
            </a:prstGeom>
            <a:noFill/>
            <a:ln w="9525">
              <a:noFill/>
              <a:miter lim="800000"/>
              <a:headEnd/>
              <a:tailEnd/>
            </a:ln>
          </p:spPr>
        </p:pic>
      </p:grpSp>
      <p:grpSp>
        <p:nvGrpSpPr>
          <p:cNvPr id="9" name="Group 8"/>
          <p:cNvGrpSpPr>
            <a:grpSpLocks/>
          </p:cNvGrpSpPr>
          <p:nvPr/>
        </p:nvGrpSpPr>
        <p:grpSpPr bwMode="auto">
          <a:xfrm>
            <a:off x="6381750" y="228600"/>
            <a:ext cx="2454275" cy="1866900"/>
            <a:chOff x="6381858" y="228601"/>
            <a:chExt cx="2454400" cy="1867286"/>
          </a:xfrm>
        </p:grpSpPr>
        <p:sp>
          <p:nvSpPr>
            <p:cNvPr id="126" name="Cloud 125"/>
            <p:cNvSpPr/>
            <p:nvPr/>
          </p:nvSpPr>
          <p:spPr>
            <a:xfrm>
              <a:off x="6381858" y="228601"/>
              <a:ext cx="2454400" cy="1867286"/>
            </a:xfrm>
            <a:prstGeom prst="cloud">
              <a:avLst/>
            </a:prstGeom>
            <a:solidFill>
              <a:schemeClr val="bg1"/>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1775" name="Picture 36" descr="shutterstock_32892319"/>
            <p:cNvPicPr>
              <a:picLocks noChangeAspect="1" noChangeArrowheads="1"/>
            </p:cNvPicPr>
            <p:nvPr/>
          </p:nvPicPr>
          <p:blipFill>
            <a:blip r:embed="rId11"/>
            <a:srcRect l="13095" t="9973" r="12180" b="10979"/>
            <a:stretch>
              <a:fillRect/>
            </a:stretch>
          </p:blipFill>
          <p:spPr bwMode="auto">
            <a:xfrm>
              <a:off x="7011531" y="456966"/>
              <a:ext cx="1294690" cy="1370478"/>
            </a:xfrm>
            <a:prstGeom prst="rect">
              <a:avLst/>
            </a:prstGeom>
            <a:noFill/>
            <a:ln w="9525">
              <a:noFill/>
              <a:miter lim="800000"/>
              <a:headEnd/>
              <a:tailEnd/>
            </a:ln>
          </p:spPr>
        </p:pic>
      </p:grpSp>
      <p:grpSp>
        <p:nvGrpSpPr>
          <p:cNvPr id="10" name="Group 9"/>
          <p:cNvGrpSpPr>
            <a:grpSpLocks/>
          </p:cNvGrpSpPr>
          <p:nvPr/>
        </p:nvGrpSpPr>
        <p:grpSpPr bwMode="auto">
          <a:xfrm>
            <a:off x="4779963" y="666750"/>
            <a:ext cx="2598737" cy="1868488"/>
            <a:chOff x="4779516" y="667296"/>
            <a:chExt cx="2598416" cy="1867286"/>
          </a:xfrm>
        </p:grpSpPr>
        <p:sp>
          <p:nvSpPr>
            <p:cNvPr id="129" name="Cloud 128"/>
            <p:cNvSpPr/>
            <p:nvPr/>
          </p:nvSpPr>
          <p:spPr>
            <a:xfrm>
              <a:off x="4779516" y="667296"/>
              <a:ext cx="2598416" cy="1867286"/>
            </a:xfrm>
            <a:prstGeom prst="cloud">
              <a:avLst/>
            </a:prstGeom>
            <a:solidFill>
              <a:schemeClr val="bg1"/>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65" name="Picture 74" descr="shutterstock_334012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1763" y="989361"/>
              <a:ext cx="1734039" cy="1157326"/>
            </a:xfrm>
            <a:prstGeom prst="ellipse">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a:grpSpLocks/>
          </p:cNvGrpSpPr>
          <p:nvPr/>
        </p:nvGrpSpPr>
        <p:grpSpPr bwMode="auto">
          <a:xfrm>
            <a:off x="2638425" y="176213"/>
            <a:ext cx="2713038" cy="1866900"/>
            <a:chOff x="2637823" y="175652"/>
            <a:chExt cx="2713564" cy="1867286"/>
          </a:xfrm>
        </p:grpSpPr>
        <p:sp>
          <p:nvSpPr>
            <p:cNvPr id="133" name="Cloud 132"/>
            <p:cNvSpPr/>
            <p:nvPr/>
          </p:nvSpPr>
          <p:spPr>
            <a:xfrm>
              <a:off x="2637823" y="175652"/>
              <a:ext cx="2713564" cy="1867286"/>
            </a:xfrm>
            <a:prstGeom prst="cloud">
              <a:avLst/>
            </a:prstGeom>
            <a:solidFill>
              <a:schemeClr val="bg1"/>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74" name="Picture 71"/>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3021904" y="394672"/>
              <a:ext cx="2004083" cy="15030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844550" y="1660525"/>
            <a:ext cx="2454275" cy="1866900"/>
            <a:chOff x="844406" y="1660608"/>
            <a:chExt cx="2454400" cy="1867286"/>
          </a:xfrm>
        </p:grpSpPr>
        <p:sp>
          <p:nvSpPr>
            <p:cNvPr id="135" name="Cloud 134"/>
            <p:cNvSpPr/>
            <p:nvPr/>
          </p:nvSpPr>
          <p:spPr>
            <a:xfrm>
              <a:off x="844406" y="1660608"/>
              <a:ext cx="2454400" cy="1867286"/>
            </a:xfrm>
            <a:prstGeom prst="cloud">
              <a:avLst/>
            </a:prstGeom>
            <a:solidFill>
              <a:schemeClr val="bg1"/>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81" name="Picture 57" descr="shutterstock_26186875"/>
            <p:cNvPicPr>
              <a:picLocks noChangeAspect="1" noChangeArrowheads="1"/>
            </p:cNvPicPr>
            <p:nvPr/>
          </p:nvPicPr>
          <p:blipFill>
            <a:blip r:embed="rId14">
              <a:extLst>
                <a:ext uri="{28A0092B-C50C-407E-A947-70E740481C1C}">
                  <a14:useLocalDpi xmlns:a14="http://schemas.microsoft.com/office/drawing/2010/main" val="0"/>
                </a:ext>
              </a:extLst>
            </a:blip>
            <a:srcRect t="9911"/>
            <a:stretch>
              <a:fillRect/>
            </a:stretch>
          </p:blipFill>
          <p:spPr bwMode="auto">
            <a:xfrm>
              <a:off x="1158713" y="1987450"/>
              <a:ext cx="1820741" cy="1095908"/>
            </a:xfrm>
            <a:prstGeom prst="ellipse">
              <a:avLst/>
            </a:prstGeom>
            <a:noFill/>
            <a:ln w="38100">
              <a:solidFill>
                <a:schemeClr val="bg1"/>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grpSp>
      <p:grpSp>
        <p:nvGrpSpPr>
          <p:cNvPr id="14" name="Group 13"/>
          <p:cNvGrpSpPr>
            <a:grpSpLocks/>
          </p:cNvGrpSpPr>
          <p:nvPr/>
        </p:nvGrpSpPr>
        <p:grpSpPr bwMode="auto">
          <a:xfrm>
            <a:off x="106363" y="88900"/>
            <a:ext cx="2681287" cy="1868488"/>
            <a:chOff x="106543" y="89325"/>
            <a:chExt cx="2680317" cy="1867286"/>
          </a:xfrm>
        </p:grpSpPr>
        <p:sp>
          <p:nvSpPr>
            <p:cNvPr id="137" name="Cloud 136"/>
            <p:cNvSpPr/>
            <p:nvPr/>
          </p:nvSpPr>
          <p:spPr>
            <a:xfrm>
              <a:off x="106543" y="89325"/>
              <a:ext cx="2680317" cy="1867286"/>
            </a:xfrm>
            <a:prstGeom prst="cloud">
              <a:avLst/>
            </a:prstGeom>
            <a:solidFill>
              <a:schemeClr val="bg1"/>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96" name="Picture 39" descr="shutterstock_337681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289" y="359820"/>
              <a:ext cx="1934477" cy="1292187"/>
            </a:xfrm>
            <a:prstGeom prst="ellipse">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3232150" y="1954213"/>
            <a:ext cx="2741613" cy="1868487"/>
            <a:chOff x="3230775" y="2245589"/>
            <a:chExt cx="2741962" cy="1867286"/>
          </a:xfrm>
        </p:grpSpPr>
        <p:sp>
          <p:nvSpPr>
            <p:cNvPr id="139" name="Cloud 138"/>
            <p:cNvSpPr/>
            <p:nvPr/>
          </p:nvSpPr>
          <p:spPr>
            <a:xfrm>
              <a:off x="3230775" y="2245589"/>
              <a:ext cx="2741962" cy="1867286"/>
            </a:xfrm>
            <a:prstGeom prst="cloud">
              <a:avLst/>
            </a:prstGeom>
            <a:solidFill>
              <a:schemeClr val="bg1"/>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0789" name="Picture 54"/>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3670083" y="2539812"/>
              <a:ext cx="1833914" cy="121038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1500188" y="2973388"/>
            <a:ext cx="2601912" cy="1866900"/>
            <a:chOff x="6216176" y="2001540"/>
            <a:chExt cx="2601916" cy="1867286"/>
          </a:xfrm>
        </p:grpSpPr>
        <p:sp>
          <p:nvSpPr>
            <p:cNvPr id="131" name="Cloud 130"/>
            <p:cNvSpPr/>
            <p:nvPr/>
          </p:nvSpPr>
          <p:spPr>
            <a:xfrm>
              <a:off x="6216176" y="2001540"/>
              <a:ext cx="2601916" cy="1867286"/>
            </a:xfrm>
            <a:prstGeom prst="cloud">
              <a:avLst/>
            </a:prstGeom>
            <a:solidFill>
              <a:schemeClr val="bg1"/>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pic>
          <p:nvPicPr>
            <p:cNvPr id="31763" name="Picture 89" descr="shutterstock_33859012"/>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6486379" y="2160988"/>
              <a:ext cx="1995268" cy="145637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xit" presetSubtype="0" fill="hold"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child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childTnLst>
                                </p:cTn>
                              </p:par>
                              <p:par>
                                <p:cTn id="66" presetID="10"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childTnLst>
                                </p:cTn>
                              </p:par>
                              <p:par>
                                <p:cTn id="72" presetID="10"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7"/>
          <p:cNvPicPr>
            <a:picLocks noChangeAspect="1"/>
          </p:cNvPicPr>
          <p:nvPr/>
        </p:nvPicPr>
        <p:blipFill>
          <a:blip r:embed="rId3" cstate="print"/>
          <a:srcRect/>
          <a:stretch>
            <a:fillRect/>
          </a:stretch>
        </p:blipFill>
        <p:spPr bwMode="auto">
          <a:xfrm>
            <a:off x="6310313" y="2587625"/>
            <a:ext cx="2798762" cy="4291013"/>
          </a:xfrm>
          <a:prstGeom prst="rect">
            <a:avLst/>
          </a:prstGeom>
          <a:noFill/>
          <a:ln w="9525">
            <a:noFill/>
            <a:miter lim="800000"/>
            <a:headEnd/>
            <a:tailEnd/>
          </a:ln>
        </p:spPr>
      </p:pic>
      <p:grpSp>
        <p:nvGrpSpPr>
          <p:cNvPr id="3" name="Тото"/>
          <p:cNvGrpSpPr>
            <a:grpSpLocks/>
          </p:cNvGrpSpPr>
          <p:nvPr/>
        </p:nvGrpSpPr>
        <p:grpSpPr bwMode="auto">
          <a:xfrm>
            <a:off x="415925" y="684213"/>
            <a:ext cx="6145213" cy="3976687"/>
            <a:chOff x="416620" y="683520"/>
            <a:chExt cx="6145200" cy="3978000"/>
          </a:xfrm>
        </p:grpSpPr>
        <p:sp>
          <p:nvSpPr>
            <p:cNvPr id="40" name="Cloud 39"/>
            <p:cNvSpPr/>
            <p:nvPr/>
          </p:nvSpPr>
          <p:spPr>
            <a:xfrm>
              <a:off x="416620" y="683520"/>
              <a:ext cx="6145200" cy="3978000"/>
            </a:xfrm>
            <a:prstGeom prst="cloud">
              <a:avLst/>
            </a:prstGeom>
            <a:solidFill>
              <a:schemeClr val="bg1"/>
            </a:solidFill>
            <a:ln>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grpSp>
          <p:nvGrpSpPr>
            <p:cNvPr id="32794" name="Group 18"/>
            <p:cNvGrpSpPr>
              <a:grpSpLocks/>
            </p:cNvGrpSpPr>
            <p:nvPr/>
          </p:nvGrpSpPr>
          <p:grpSpPr bwMode="auto">
            <a:xfrm>
              <a:off x="1298576" y="1363979"/>
              <a:ext cx="4122739" cy="2768136"/>
              <a:chOff x="1314" y="1484"/>
              <a:chExt cx="2597" cy="1743"/>
            </a:xfrm>
          </p:grpSpPr>
          <p:sp>
            <p:nvSpPr>
              <p:cNvPr id="32795" name="Text Box 20"/>
              <p:cNvSpPr txBox="1">
                <a:spLocks noChangeArrowheads="1"/>
              </p:cNvSpPr>
              <p:nvPr/>
            </p:nvSpPr>
            <p:spPr bwMode="auto">
              <a:xfrm>
                <a:off x="1314" y="2859"/>
                <a:ext cx="2094" cy="368"/>
              </a:xfrm>
              <a:prstGeom prst="rect">
                <a:avLst/>
              </a:prstGeom>
              <a:noFill/>
              <a:ln w="9525">
                <a:noFill/>
                <a:miter lim="800000"/>
                <a:headEnd/>
                <a:tailEnd/>
              </a:ln>
            </p:spPr>
            <p:txBody>
              <a:bodyPr wrap="none">
                <a:spAutoFit/>
              </a:bodyPr>
              <a:lstStyle/>
              <a:p>
                <a:pPr algn="ctr"/>
                <a:r>
                  <a:rPr lang="bg-BG" altLang="bg-BG" sz="3200" b="1">
                    <a:solidFill>
                      <a:srgbClr val="BBE0E3"/>
                    </a:solidFill>
                    <a:latin typeface="Calibri" pitchFamily="34" charset="0"/>
                  </a:rPr>
                  <a:t>Печалба от тото</a:t>
                </a:r>
                <a:r>
                  <a:rPr lang="en-US" altLang="bg-BG" sz="3200" b="1">
                    <a:solidFill>
                      <a:srgbClr val="BBE0E3"/>
                    </a:solidFill>
                    <a:latin typeface="Calibri" pitchFamily="34" charset="0"/>
                  </a:rPr>
                  <a:t>?</a:t>
                </a:r>
              </a:p>
            </p:txBody>
          </p:sp>
          <p:pic>
            <p:nvPicPr>
              <p:cNvPr id="31774" name="Picture 21" descr="shutterstock_246636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 y="1484"/>
                <a:ext cx="2518" cy="1482"/>
              </a:xfrm>
              <a:prstGeom prst="hexagon">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Наследство"/>
          <p:cNvGrpSpPr>
            <a:grpSpLocks/>
          </p:cNvGrpSpPr>
          <p:nvPr/>
        </p:nvGrpSpPr>
        <p:grpSpPr bwMode="auto">
          <a:xfrm>
            <a:off x="568325" y="549275"/>
            <a:ext cx="6145213" cy="3976688"/>
            <a:chOff x="569020" y="548680"/>
            <a:chExt cx="6145200" cy="3978000"/>
          </a:xfrm>
        </p:grpSpPr>
        <p:sp>
          <p:nvSpPr>
            <p:cNvPr id="42" name="Cloud 41"/>
            <p:cNvSpPr/>
            <p:nvPr/>
          </p:nvSpPr>
          <p:spPr>
            <a:xfrm>
              <a:off x="569020" y="548680"/>
              <a:ext cx="6145200" cy="3978000"/>
            </a:xfrm>
            <a:prstGeom prst="cloud">
              <a:avLst/>
            </a:prstGeom>
            <a:solidFill>
              <a:schemeClr val="bg1"/>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grpSp>
          <p:nvGrpSpPr>
            <p:cNvPr id="32790" name="Group 26"/>
            <p:cNvGrpSpPr>
              <a:grpSpLocks/>
            </p:cNvGrpSpPr>
            <p:nvPr/>
          </p:nvGrpSpPr>
          <p:grpSpPr bwMode="auto">
            <a:xfrm>
              <a:off x="1754188" y="912813"/>
              <a:ext cx="4256088" cy="3086101"/>
              <a:chOff x="1593" y="1195"/>
              <a:chExt cx="2681" cy="1944"/>
            </a:xfrm>
          </p:grpSpPr>
          <p:pic>
            <p:nvPicPr>
              <p:cNvPr id="32791" name="Picture 28" descr="shutterstock_30978226"/>
              <p:cNvPicPr>
                <a:picLocks noChangeAspect="1" noChangeArrowheads="1"/>
              </p:cNvPicPr>
              <p:nvPr/>
            </p:nvPicPr>
            <p:blipFill>
              <a:blip r:embed="rId5"/>
              <a:srcRect/>
              <a:stretch>
                <a:fillRect/>
              </a:stretch>
            </p:blipFill>
            <p:spPr bwMode="auto">
              <a:xfrm>
                <a:off x="1593" y="1372"/>
                <a:ext cx="1899" cy="1767"/>
              </a:xfrm>
              <a:prstGeom prst="rect">
                <a:avLst/>
              </a:prstGeom>
              <a:noFill/>
              <a:ln w="9525">
                <a:noFill/>
                <a:miter lim="800000"/>
                <a:headEnd/>
                <a:tailEnd/>
              </a:ln>
            </p:spPr>
          </p:pic>
          <p:sp>
            <p:nvSpPr>
              <p:cNvPr id="32792" name="Text Box 29"/>
              <p:cNvSpPr txBox="1">
                <a:spLocks noChangeArrowheads="1"/>
              </p:cNvSpPr>
              <p:nvPr/>
            </p:nvSpPr>
            <p:spPr bwMode="auto">
              <a:xfrm>
                <a:off x="2714" y="1195"/>
                <a:ext cx="1560" cy="368"/>
              </a:xfrm>
              <a:prstGeom prst="rect">
                <a:avLst/>
              </a:prstGeom>
              <a:noFill/>
              <a:ln w="9525">
                <a:noFill/>
                <a:miter lim="800000"/>
                <a:headEnd/>
                <a:tailEnd/>
              </a:ln>
            </p:spPr>
            <p:txBody>
              <a:bodyPr wrap="none">
                <a:spAutoFit/>
              </a:bodyPr>
              <a:lstStyle/>
              <a:p>
                <a:pPr algn="ctr" eaLnBrk="0" hangingPunct="0"/>
                <a:r>
                  <a:rPr lang="bg-BG" altLang="bg-BG" sz="3200" b="1">
                    <a:solidFill>
                      <a:srgbClr val="A6A6A6"/>
                    </a:solidFill>
                    <a:latin typeface="Calibri" pitchFamily="34" charset="0"/>
                  </a:rPr>
                  <a:t>Наследство?</a:t>
                </a:r>
                <a:endParaRPr lang="en-US" altLang="bg-BG" sz="3200" b="1">
                  <a:solidFill>
                    <a:srgbClr val="A6A6A6"/>
                  </a:solidFill>
                  <a:latin typeface="Calibri" pitchFamily="34" charset="0"/>
                </a:endParaRPr>
              </a:p>
            </p:txBody>
          </p:sp>
        </p:grpSp>
      </p:grpSp>
      <p:grpSp>
        <p:nvGrpSpPr>
          <p:cNvPr id="6" name="Инвестиции"/>
          <p:cNvGrpSpPr>
            <a:grpSpLocks/>
          </p:cNvGrpSpPr>
          <p:nvPr/>
        </p:nvGrpSpPr>
        <p:grpSpPr bwMode="auto">
          <a:xfrm>
            <a:off x="539750" y="549275"/>
            <a:ext cx="6145213" cy="3976688"/>
            <a:chOff x="539552" y="548680"/>
            <a:chExt cx="6145200" cy="3978000"/>
          </a:xfrm>
        </p:grpSpPr>
        <p:sp>
          <p:nvSpPr>
            <p:cNvPr id="46" name="Cloud 45"/>
            <p:cNvSpPr/>
            <p:nvPr/>
          </p:nvSpPr>
          <p:spPr>
            <a:xfrm>
              <a:off x="539552" y="548680"/>
              <a:ext cx="6145200" cy="3978000"/>
            </a:xfrm>
            <a:prstGeom prst="cloud">
              <a:avLst/>
            </a:prstGeom>
            <a:solidFill>
              <a:schemeClr val="bg1"/>
            </a:solidFill>
            <a:ln>
              <a:solidFill>
                <a:srgbClr val="0033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grpSp>
          <p:nvGrpSpPr>
            <p:cNvPr id="32786" name="Group 38"/>
            <p:cNvGrpSpPr>
              <a:grpSpLocks/>
            </p:cNvGrpSpPr>
            <p:nvPr/>
          </p:nvGrpSpPr>
          <p:grpSpPr bwMode="auto">
            <a:xfrm>
              <a:off x="1585912" y="1250883"/>
              <a:ext cx="3417888" cy="2764302"/>
              <a:chOff x="877" y="572"/>
              <a:chExt cx="2153" cy="1742"/>
            </a:xfrm>
          </p:grpSpPr>
          <p:pic>
            <p:nvPicPr>
              <p:cNvPr id="31756" name="Picture 40" descr="shutterstock_335535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 y="572"/>
                <a:ext cx="2153" cy="1435"/>
              </a:xfrm>
              <a:prstGeom prst="hexagon">
                <a:avLst>
                  <a:gd name="adj" fmla="val 14961"/>
                  <a:gd name="vf" fmla="val 115470"/>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 Box 41"/>
              <p:cNvSpPr txBox="1">
                <a:spLocks noChangeArrowheads="1"/>
              </p:cNvSpPr>
              <p:nvPr/>
            </p:nvSpPr>
            <p:spPr bwMode="auto">
              <a:xfrm>
                <a:off x="1196" y="1945"/>
                <a:ext cx="1504" cy="369"/>
              </a:xfrm>
              <a:prstGeom prst="rect">
                <a:avLst/>
              </a:prstGeom>
              <a:noFill/>
              <a:ln w="9525">
                <a:noFill/>
                <a:miter lim="800000"/>
                <a:headEnd/>
                <a:tailEnd/>
              </a:ln>
            </p:spPr>
            <p:txBody>
              <a:bodyPr>
                <a:spAutoFit/>
              </a:bodyPr>
              <a:lstStyle/>
              <a:p>
                <a:pPr algn="ctr"/>
                <a:r>
                  <a:rPr lang="bg-BG" altLang="bg-BG" sz="2800" b="1">
                    <a:solidFill>
                      <a:srgbClr val="0033CC"/>
                    </a:solidFill>
                    <a:latin typeface="Calibri" pitchFamily="34" charset="0"/>
                  </a:rPr>
                  <a:t>Инвестиции</a:t>
                </a:r>
                <a:r>
                  <a:rPr lang="en-US" altLang="bg-BG" sz="3200" b="1">
                    <a:solidFill>
                      <a:srgbClr val="0033CC"/>
                    </a:solidFill>
                    <a:latin typeface="Calibri" pitchFamily="34" charset="0"/>
                  </a:rPr>
                  <a:t>?</a:t>
                </a:r>
              </a:p>
            </p:txBody>
          </p:sp>
        </p:grpSp>
      </p:grpSp>
      <p:grpSp>
        <p:nvGrpSpPr>
          <p:cNvPr id="5" name="Собствен бизнес"/>
          <p:cNvGrpSpPr>
            <a:grpSpLocks/>
          </p:cNvGrpSpPr>
          <p:nvPr/>
        </p:nvGrpSpPr>
        <p:grpSpPr bwMode="auto">
          <a:xfrm>
            <a:off x="539750" y="549275"/>
            <a:ext cx="6145213" cy="3976688"/>
            <a:chOff x="539552" y="548680"/>
            <a:chExt cx="6145200" cy="3978000"/>
          </a:xfrm>
        </p:grpSpPr>
        <p:sp>
          <p:nvSpPr>
            <p:cNvPr id="44" name="Cloud 43"/>
            <p:cNvSpPr/>
            <p:nvPr/>
          </p:nvSpPr>
          <p:spPr>
            <a:xfrm>
              <a:off x="539552" y="548680"/>
              <a:ext cx="6145200" cy="3978000"/>
            </a:xfrm>
            <a:prstGeom prst="cloud">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grpSp>
          <p:nvGrpSpPr>
            <p:cNvPr id="32782" name="Group 30"/>
            <p:cNvGrpSpPr>
              <a:grpSpLocks/>
            </p:cNvGrpSpPr>
            <p:nvPr/>
          </p:nvGrpSpPr>
          <p:grpSpPr bwMode="auto">
            <a:xfrm>
              <a:off x="1403351" y="1190367"/>
              <a:ext cx="4760913" cy="2672263"/>
              <a:chOff x="1310" y="1393"/>
              <a:chExt cx="2999" cy="1684"/>
            </a:xfrm>
          </p:grpSpPr>
          <p:sp>
            <p:nvSpPr>
              <p:cNvPr id="32783" name="Text Box 32"/>
              <p:cNvSpPr txBox="1">
                <a:spLocks noChangeArrowheads="1"/>
              </p:cNvSpPr>
              <p:nvPr/>
            </p:nvSpPr>
            <p:spPr bwMode="auto">
              <a:xfrm>
                <a:off x="3170" y="1443"/>
                <a:ext cx="1139" cy="685"/>
              </a:xfrm>
              <a:prstGeom prst="rect">
                <a:avLst/>
              </a:prstGeom>
              <a:noFill/>
              <a:ln w="9525">
                <a:noFill/>
                <a:miter lim="800000"/>
                <a:headEnd/>
                <a:tailEnd/>
              </a:ln>
            </p:spPr>
            <p:txBody>
              <a:bodyPr wrap="none">
                <a:spAutoFit/>
              </a:bodyPr>
              <a:lstStyle/>
              <a:p>
                <a:pPr algn="r" eaLnBrk="0" hangingPunct="0"/>
                <a:r>
                  <a:rPr lang="bg-BG" altLang="bg-BG" sz="3200" b="1">
                    <a:solidFill>
                      <a:srgbClr val="404040"/>
                    </a:solidFill>
                    <a:latin typeface="Calibri" pitchFamily="34" charset="0"/>
                  </a:rPr>
                  <a:t>Собствен</a:t>
                </a:r>
              </a:p>
              <a:p>
                <a:pPr algn="r" eaLnBrk="0" hangingPunct="0"/>
                <a:r>
                  <a:rPr lang="bg-BG" altLang="bg-BG" sz="3200" b="1">
                    <a:solidFill>
                      <a:srgbClr val="404040"/>
                    </a:solidFill>
                    <a:latin typeface="Calibri" pitchFamily="34" charset="0"/>
                  </a:rPr>
                  <a:t>бизнес</a:t>
                </a:r>
                <a:r>
                  <a:rPr lang="en-US" altLang="bg-BG" sz="3200" b="1">
                    <a:solidFill>
                      <a:srgbClr val="404040"/>
                    </a:solidFill>
                    <a:latin typeface="Calibri" pitchFamily="34" charset="0"/>
                  </a:rPr>
                  <a:t>?</a:t>
                </a:r>
              </a:p>
            </p:txBody>
          </p:sp>
          <p:pic>
            <p:nvPicPr>
              <p:cNvPr id="31764" name="Picture 33" descr="shutterstock_278197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0" y="1393"/>
                <a:ext cx="2040" cy="1684"/>
              </a:xfrm>
              <a:prstGeom prst="hexagon">
                <a:avLst>
                  <a:gd name="adj" fmla="val 17112"/>
                  <a:gd name="vf" fmla="val 115470"/>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 name="Работа"/>
          <p:cNvGrpSpPr>
            <a:grpSpLocks/>
          </p:cNvGrpSpPr>
          <p:nvPr/>
        </p:nvGrpSpPr>
        <p:grpSpPr bwMode="auto">
          <a:xfrm>
            <a:off x="263525" y="531813"/>
            <a:ext cx="6145213" cy="3976687"/>
            <a:chOff x="264220" y="531120"/>
            <a:chExt cx="6145200" cy="3978000"/>
          </a:xfrm>
        </p:grpSpPr>
        <p:sp>
          <p:nvSpPr>
            <p:cNvPr id="38" name="Cloud 37"/>
            <p:cNvSpPr/>
            <p:nvPr/>
          </p:nvSpPr>
          <p:spPr>
            <a:xfrm>
              <a:off x="264220" y="531120"/>
              <a:ext cx="6145200" cy="3978000"/>
            </a:xfrm>
            <a:prstGeom prst="cloud">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latin typeface="Calibri" panose="020F0502020204030204" pitchFamily="34" charset="0"/>
              </a:endParaRPr>
            </a:p>
          </p:txBody>
        </p:sp>
        <p:grpSp>
          <p:nvGrpSpPr>
            <p:cNvPr id="32778" name="Group 10"/>
            <p:cNvGrpSpPr>
              <a:grpSpLocks/>
            </p:cNvGrpSpPr>
            <p:nvPr/>
          </p:nvGrpSpPr>
          <p:grpSpPr bwMode="auto">
            <a:xfrm>
              <a:off x="1395414" y="909638"/>
              <a:ext cx="3730626" cy="3027364"/>
              <a:chOff x="483" y="237"/>
              <a:chExt cx="2350" cy="1907"/>
            </a:xfrm>
          </p:grpSpPr>
          <p:pic>
            <p:nvPicPr>
              <p:cNvPr id="31776" name="Picture 12" descr="shutterstock_307264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 y="578"/>
                <a:ext cx="2350" cy="1566"/>
              </a:xfrm>
              <a:prstGeom prst="hexagon">
                <a:avLst>
                  <a:gd name="adj" fmla="val 17474"/>
                  <a:gd name="vf" fmla="val 115470"/>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Text Box 13"/>
              <p:cNvSpPr txBox="1">
                <a:spLocks noChangeArrowheads="1"/>
              </p:cNvSpPr>
              <p:nvPr/>
            </p:nvSpPr>
            <p:spPr bwMode="auto">
              <a:xfrm>
                <a:off x="1510" y="237"/>
                <a:ext cx="1018" cy="368"/>
              </a:xfrm>
              <a:prstGeom prst="rect">
                <a:avLst/>
              </a:prstGeom>
              <a:noFill/>
              <a:ln w="9525">
                <a:noFill/>
                <a:miter lim="800000"/>
                <a:headEnd/>
                <a:tailEnd/>
              </a:ln>
            </p:spPr>
            <p:txBody>
              <a:bodyPr wrap="none">
                <a:spAutoFit/>
              </a:bodyPr>
              <a:lstStyle/>
              <a:p>
                <a:pPr algn="ctr"/>
                <a:r>
                  <a:rPr lang="bg-BG" altLang="bg-BG" sz="3200" b="1">
                    <a:solidFill>
                      <a:srgbClr val="FF9900"/>
                    </a:solidFill>
                    <a:latin typeface="Calibri" pitchFamily="34" charset="0"/>
                  </a:rPr>
                  <a:t>Работа</a:t>
                </a:r>
                <a:r>
                  <a:rPr lang="en-US" altLang="bg-BG" sz="3200" b="1">
                    <a:solidFill>
                      <a:srgbClr val="FF9900"/>
                    </a:solidFill>
                    <a:latin typeface="Calibri" pitchFamily="34" charset="0"/>
                  </a:rPr>
                  <a:t>?</a:t>
                </a:r>
              </a:p>
            </p:txBody>
          </p:sp>
        </p:grpSp>
      </p:grpSp>
      <p:sp>
        <p:nvSpPr>
          <p:cNvPr id="32776" name="Text Box 46"/>
          <p:cNvSpPr txBox="1">
            <a:spLocks noChangeArrowheads="1"/>
          </p:cNvSpPr>
          <p:nvPr/>
        </p:nvSpPr>
        <p:spPr bwMode="auto">
          <a:xfrm>
            <a:off x="442913" y="4984750"/>
            <a:ext cx="3271408" cy="1323439"/>
          </a:xfrm>
          <a:prstGeom prst="rect">
            <a:avLst/>
          </a:prstGeom>
          <a:noFill/>
          <a:ln w="9525">
            <a:noFill/>
            <a:miter lim="800000"/>
            <a:headEnd/>
            <a:tailEnd/>
          </a:ln>
        </p:spPr>
        <p:txBody>
          <a:bodyPr wrap="none">
            <a:spAutoFit/>
          </a:bodyPr>
          <a:lstStyle/>
          <a:p>
            <a:r>
              <a:rPr lang="bg-BG" altLang="bg-BG" sz="4000" b="1" dirty="0" smtClean="0">
                <a:solidFill>
                  <a:srgbClr val="C00000"/>
                </a:solidFill>
                <a:latin typeface="Calibri" pitchFamily="34" charset="0"/>
              </a:rPr>
              <a:t>Кој </a:t>
            </a:r>
            <a:r>
              <a:rPr lang="bg-BG" altLang="bg-BG" sz="4000" b="1" dirty="0">
                <a:solidFill>
                  <a:srgbClr val="C00000"/>
                </a:solidFill>
                <a:latin typeface="Calibri" pitchFamily="34" charset="0"/>
              </a:rPr>
              <a:t>е </a:t>
            </a:r>
          </a:p>
          <a:p>
            <a:r>
              <a:rPr lang="bg-BG" altLang="bg-BG" sz="4000" b="1" dirty="0" smtClean="0">
                <a:solidFill>
                  <a:srgbClr val="C00000"/>
                </a:solidFill>
                <a:latin typeface="Calibri" pitchFamily="34" charset="0"/>
              </a:rPr>
              <a:t>вашиот </a:t>
            </a:r>
            <a:r>
              <a:rPr lang="bg-BG" altLang="bg-BG" sz="4000" b="1" dirty="0">
                <a:solidFill>
                  <a:srgbClr val="C00000"/>
                </a:solidFill>
                <a:latin typeface="Calibri" pitchFamily="34" charset="0"/>
              </a:rPr>
              <a:t>план</a:t>
            </a:r>
            <a:r>
              <a:rPr lang="en-US" altLang="bg-BG" sz="4000" b="1" dirty="0">
                <a:solidFill>
                  <a:srgbClr val="C00000"/>
                </a:solidFill>
                <a:latin typeface="Calibri"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
                                        <p:tgtEl>
                                          <p:spTgt spid="3"/>
                                        </p:tgtEl>
                                      </p:cBhvr>
                                    </p:animEffect>
                                    <p:set>
                                      <p:cBhvr>
                                        <p:cTn id="12" dur="1" fill="hold">
                                          <p:stCondLst>
                                            <p:cond delay="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p:cNvPicPr>
            <a:picLocks noChangeAspect="1"/>
          </p:cNvPicPr>
          <p:nvPr/>
        </p:nvPicPr>
        <p:blipFill>
          <a:blip r:embed="rId3" cstate="print"/>
          <a:srcRect/>
          <a:stretch>
            <a:fillRect/>
          </a:stretch>
        </p:blipFill>
        <p:spPr bwMode="auto">
          <a:xfrm>
            <a:off x="6310313" y="2587625"/>
            <a:ext cx="2798762" cy="4291013"/>
          </a:xfrm>
          <a:prstGeom prst="rect">
            <a:avLst/>
          </a:prstGeom>
          <a:noFill/>
          <a:ln w="9525">
            <a:noFill/>
            <a:miter lim="800000"/>
            <a:headEnd/>
            <a:tailEnd/>
          </a:ln>
        </p:spPr>
      </p:pic>
      <p:sp>
        <p:nvSpPr>
          <p:cNvPr id="13315" name="Text Box 26"/>
          <p:cNvSpPr txBox="1">
            <a:spLocks noChangeArrowheads="1"/>
          </p:cNvSpPr>
          <p:nvPr/>
        </p:nvSpPr>
        <p:spPr bwMode="auto">
          <a:xfrm>
            <a:off x="468313" y="5661025"/>
            <a:ext cx="562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bg-BG" sz="3600" b="1" cap="small" dirty="0" smtClean="0">
                <a:solidFill>
                  <a:srgbClr val="6BA42C"/>
                </a:solidFill>
                <a:latin typeface="Calibri" panose="020F0502020204030204" pitchFamily="34" charset="0"/>
              </a:rPr>
              <a:t>Запознајте го нашиот </a:t>
            </a:r>
            <a:r>
              <a:rPr lang="bg-BG" sz="3600" b="1" cap="small" dirty="0">
                <a:solidFill>
                  <a:srgbClr val="6BA42C"/>
                </a:solidFill>
                <a:latin typeface="Calibri" panose="020F0502020204030204" pitchFamily="34" charset="0"/>
              </a:rPr>
              <a:t>план</a:t>
            </a:r>
            <a:r>
              <a:rPr lang="en-US" sz="3600" b="1" cap="small" dirty="0">
                <a:solidFill>
                  <a:srgbClr val="6BA42C"/>
                </a:solidFill>
                <a:latin typeface="Calibri" panose="020F0502020204030204" pitchFamily="34" charset="0"/>
              </a:rPr>
              <a:t>!</a:t>
            </a:r>
          </a:p>
        </p:txBody>
      </p:sp>
      <p:pic>
        <p:nvPicPr>
          <p:cNvPr id="33796" name="Picture 27"/>
          <p:cNvPicPr>
            <a:picLocks noChangeAspect="1" noChangeArrowheads="1"/>
          </p:cNvPicPr>
          <p:nvPr/>
        </p:nvPicPr>
        <p:blipFill>
          <a:blip r:embed="rId4"/>
          <a:srcRect/>
          <a:stretch>
            <a:fillRect/>
          </a:stretch>
        </p:blipFill>
        <p:spPr bwMode="auto">
          <a:xfrm>
            <a:off x="628650" y="446088"/>
            <a:ext cx="4672013" cy="1047750"/>
          </a:xfrm>
          <a:prstGeom prst="rect">
            <a:avLst/>
          </a:prstGeom>
          <a:noFill/>
          <a:ln w="9525">
            <a:noFill/>
            <a:miter lim="800000"/>
            <a:headEnd/>
            <a:tailEnd/>
          </a:ln>
        </p:spPr>
      </p:pic>
      <p:sp>
        <p:nvSpPr>
          <p:cNvPr id="2" name="TextBox 1"/>
          <p:cNvSpPr txBox="1">
            <a:spLocks noChangeArrowheads="1"/>
          </p:cNvSpPr>
          <p:nvPr/>
        </p:nvSpPr>
        <p:spPr bwMode="auto">
          <a:xfrm>
            <a:off x="468313" y="1885950"/>
            <a:ext cx="1614487" cy="523875"/>
          </a:xfrm>
          <a:prstGeom prst="rect">
            <a:avLst/>
          </a:prstGeom>
          <a:noFill/>
          <a:ln w="9525">
            <a:noFill/>
            <a:miter lim="800000"/>
            <a:headEnd/>
            <a:tailEnd/>
          </a:ln>
        </p:spPr>
        <p:txBody>
          <a:bodyPr wrap="none">
            <a:spAutoFit/>
          </a:bodyPr>
          <a:lstStyle/>
          <a:p>
            <a:r>
              <a:rPr lang="bg-BG" altLang="bg-BG" sz="2800" b="1">
                <a:solidFill>
                  <a:srgbClr val="C00000"/>
                </a:solidFill>
                <a:latin typeface="Calibri" pitchFamily="34" charset="0"/>
              </a:rPr>
              <a:t>Без шеф!</a:t>
            </a:r>
          </a:p>
        </p:txBody>
      </p:sp>
      <p:sp>
        <p:nvSpPr>
          <p:cNvPr id="29" name="TextBox 28"/>
          <p:cNvSpPr txBox="1">
            <a:spLocks noChangeArrowheads="1"/>
          </p:cNvSpPr>
          <p:nvPr/>
        </p:nvSpPr>
        <p:spPr bwMode="auto">
          <a:xfrm>
            <a:off x="3408363" y="1903413"/>
            <a:ext cx="2834430" cy="523220"/>
          </a:xfrm>
          <a:prstGeom prst="rect">
            <a:avLst/>
          </a:prstGeom>
          <a:noFill/>
          <a:ln w="9525">
            <a:noFill/>
            <a:miter lim="800000"/>
            <a:headEnd/>
            <a:tailEnd/>
          </a:ln>
        </p:spPr>
        <p:txBody>
          <a:bodyPr wrap="none">
            <a:spAutoFit/>
          </a:bodyPr>
          <a:lstStyle/>
          <a:p>
            <a:r>
              <a:rPr lang="bg-BG" altLang="bg-BG" sz="2800" b="1" dirty="0">
                <a:solidFill>
                  <a:srgbClr val="C00000"/>
                </a:solidFill>
                <a:latin typeface="Calibri" pitchFamily="34" charset="0"/>
              </a:rPr>
              <a:t>Без </a:t>
            </a:r>
            <a:r>
              <a:rPr lang="bg-BG" altLang="bg-BG" sz="2800" b="1" dirty="0" smtClean="0">
                <a:solidFill>
                  <a:srgbClr val="C00000"/>
                </a:solidFill>
                <a:latin typeface="Calibri" pitchFamily="34" charset="0"/>
              </a:rPr>
              <a:t>инвестиција!</a:t>
            </a:r>
            <a:endParaRPr lang="bg-BG" altLang="bg-BG" sz="2800" b="1" dirty="0">
              <a:solidFill>
                <a:srgbClr val="C00000"/>
              </a:solidFill>
              <a:latin typeface="Calibri" pitchFamily="34" charset="0"/>
            </a:endParaRPr>
          </a:p>
        </p:txBody>
      </p:sp>
      <p:sp>
        <p:nvSpPr>
          <p:cNvPr id="30" name="TextBox 29"/>
          <p:cNvSpPr txBox="1">
            <a:spLocks noChangeArrowheads="1"/>
          </p:cNvSpPr>
          <p:nvPr/>
        </p:nvSpPr>
        <p:spPr bwMode="auto">
          <a:xfrm>
            <a:off x="468313" y="2700338"/>
            <a:ext cx="1842171" cy="523220"/>
          </a:xfrm>
          <a:prstGeom prst="rect">
            <a:avLst/>
          </a:prstGeom>
          <a:noFill/>
          <a:ln w="9525">
            <a:noFill/>
            <a:miter lim="800000"/>
            <a:headEnd/>
            <a:tailEnd/>
          </a:ln>
        </p:spPr>
        <p:txBody>
          <a:bodyPr wrap="none">
            <a:spAutoFit/>
          </a:bodyPr>
          <a:lstStyle/>
          <a:p>
            <a:r>
              <a:rPr lang="bg-BG" altLang="bg-BG" sz="2800" b="1" dirty="0">
                <a:solidFill>
                  <a:srgbClr val="C00000"/>
                </a:solidFill>
                <a:latin typeface="Calibri" pitchFamily="34" charset="0"/>
              </a:rPr>
              <a:t>Без </a:t>
            </a:r>
            <a:r>
              <a:rPr lang="bg-BG" altLang="bg-BG" sz="2800" b="1" dirty="0" smtClean="0">
                <a:solidFill>
                  <a:srgbClr val="C00000"/>
                </a:solidFill>
                <a:latin typeface="Calibri" pitchFamily="34" charset="0"/>
              </a:rPr>
              <a:t>ризик</a:t>
            </a:r>
            <a:r>
              <a:rPr lang="bg-BG" altLang="bg-BG" sz="2800" b="1" dirty="0">
                <a:solidFill>
                  <a:srgbClr val="C00000"/>
                </a:solidFill>
                <a:latin typeface="Calibri" pitchFamily="34" charset="0"/>
              </a:rPr>
              <a:t>!</a:t>
            </a:r>
          </a:p>
        </p:txBody>
      </p:sp>
      <p:sp>
        <p:nvSpPr>
          <p:cNvPr id="31" name="TextBox 30"/>
          <p:cNvSpPr txBox="1">
            <a:spLocks noChangeArrowheads="1"/>
          </p:cNvSpPr>
          <p:nvPr/>
        </p:nvSpPr>
        <p:spPr bwMode="auto">
          <a:xfrm>
            <a:off x="3408363" y="2692400"/>
            <a:ext cx="2636837" cy="954088"/>
          </a:xfrm>
          <a:prstGeom prst="rect">
            <a:avLst/>
          </a:prstGeom>
          <a:noFill/>
          <a:ln w="9525">
            <a:noFill/>
            <a:miter lim="800000"/>
            <a:headEnd/>
            <a:tailEnd/>
          </a:ln>
        </p:spPr>
        <p:txBody>
          <a:bodyPr>
            <a:spAutoFit/>
          </a:bodyPr>
          <a:lstStyle/>
          <a:p>
            <a:r>
              <a:rPr lang="bg-BG" altLang="bg-BG" sz="2800" b="1" dirty="0">
                <a:solidFill>
                  <a:srgbClr val="C00000"/>
                </a:solidFill>
                <a:latin typeface="Calibri" pitchFamily="34" charset="0"/>
              </a:rPr>
              <a:t>10 </a:t>
            </a:r>
            <a:r>
              <a:rPr lang="bg-BG" altLang="bg-BG" sz="2800" b="1" dirty="0" smtClean="0">
                <a:solidFill>
                  <a:srgbClr val="C00000"/>
                </a:solidFill>
                <a:latin typeface="Calibri" pitchFamily="34" charset="0"/>
              </a:rPr>
              <a:t>извори </a:t>
            </a:r>
            <a:r>
              <a:rPr lang="en-US" altLang="bg-BG" sz="2800" b="1" dirty="0">
                <a:solidFill>
                  <a:srgbClr val="C00000"/>
                </a:solidFill>
                <a:latin typeface="Calibri" pitchFamily="34" charset="0"/>
              </a:rPr>
              <a:t/>
            </a:r>
            <a:br>
              <a:rPr lang="en-US" altLang="bg-BG" sz="2800" b="1" dirty="0">
                <a:solidFill>
                  <a:srgbClr val="C00000"/>
                </a:solidFill>
                <a:latin typeface="Calibri" pitchFamily="34" charset="0"/>
              </a:rPr>
            </a:br>
            <a:r>
              <a:rPr lang="bg-BG" altLang="bg-BG" sz="2800" b="1" dirty="0">
                <a:solidFill>
                  <a:srgbClr val="C00000"/>
                </a:solidFill>
                <a:latin typeface="Calibri" pitchFamily="34" charset="0"/>
              </a:rPr>
              <a:t>на доходи!</a:t>
            </a:r>
          </a:p>
        </p:txBody>
      </p:sp>
      <p:sp>
        <p:nvSpPr>
          <p:cNvPr id="32" name="TextBox 31"/>
          <p:cNvSpPr txBox="1">
            <a:spLocks noChangeArrowheads="1"/>
          </p:cNvSpPr>
          <p:nvPr/>
        </p:nvSpPr>
        <p:spPr bwMode="auto">
          <a:xfrm>
            <a:off x="468313" y="3482975"/>
            <a:ext cx="3282950" cy="954088"/>
          </a:xfrm>
          <a:prstGeom prst="rect">
            <a:avLst/>
          </a:prstGeom>
          <a:noFill/>
          <a:ln w="9525">
            <a:noFill/>
            <a:miter lim="800000"/>
            <a:headEnd/>
            <a:tailEnd/>
          </a:ln>
        </p:spPr>
        <p:txBody>
          <a:bodyPr>
            <a:spAutoFit/>
          </a:bodyPr>
          <a:lstStyle/>
          <a:p>
            <a:r>
              <a:rPr lang="bg-BG" altLang="bg-BG" sz="2800" b="1" dirty="0" smtClean="0">
                <a:solidFill>
                  <a:srgbClr val="C00000"/>
                </a:solidFill>
                <a:latin typeface="Calibri" pitchFamily="34" charset="0"/>
              </a:rPr>
              <a:t>Слобода</a:t>
            </a:r>
            <a:r>
              <a:rPr lang="bg-BG" altLang="bg-BG" sz="2800" b="1" dirty="0">
                <a:solidFill>
                  <a:srgbClr val="C00000"/>
                </a:solidFill>
                <a:latin typeface="Calibri" pitchFamily="34" charset="0"/>
              </a:rPr>
              <a:t>, </a:t>
            </a:r>
            <a:r>
              <a:rPr lang="en-US" altLang="bg-BG" sz="2800" b="1" dirty="0">
                <a:solidFill>
                  <a:srgbClr val="C00000"/>
                </a:solidFill>
                <a:latin typeface="Calibri" pitchFamily="34" charset="0"/>
              </a:rPr>
              <a:t/>
            </a:r>
            <a:br>
              <a:rPr lang="en-US" altLang="bg-BG" sz="2800" b="1" dirty="0">
                <a:solidFill>
                  <a:srgbClr val="C00000"/>
                </a:solidFill>
                <a:latin typeface="Calibri" pitchFamily="34" charset="0"/>
              </a:rPr>
            </a:br>
            <a:r>
              <a:rPr lang="bg-BG" altLang="bg-BG" sz="2800" b="1" dirty="0">
                <a:solidFill>
                  <a:srgbClr val="C00000"/>
                </a:solidFill>
                <a:latin typeface="Calibri" pitchFamily="34" charset="0"/>
              </a:rPr>
              <a:t>стил на живот!</a:t>
            </a:r>
          </a:p>
        </p:txBody>
      </p:sp>
      <p:sp>
        <p:nvSpPr>
          <p:cNvPr id="33" name="TextBox 32"/>
          <p:cNvSpPr txBox="1">
            <a:spLocks noChangeArrowheads="1"/>
          </p:cNvSpPr>
          <p:nvPr/>
        </p:nvSpPr>
        <p:spPr bwMode="auto">
          <a:xfrm>
            <a:off x="3408363" y="3908425"/>
            <a:ext cx="3285002" cy="523220"/>
          </a:xfrm>
          <a:prstGeom prst="rect">
            <a:avLst/>
          </a:prstGeom>
          <a:noFill/>
          <a:ln w="9525">
            <a:noFill/>
            <a:miter lim="800000"/>
            <a:headEnd/>
            <a:tailEnd/>
          </a:ln>
        </p:spPr>
        <p:txBody>
          <a:bodyPr wrap="none">
            <a:spAutoFit/>
          </a:bodyPr>
          <a:lstStyle/>
          <a:p>
            <a:r>
              <a:rPr lang="bg-BG" altLang="bg-BG" sz="2800" b="1" dirty="0" smtClean="0">
                <a:solidFill>
                  <a:srgbClr val="C00000"/>
                </a:solidFill>
                <a:latin typeface="Calibri" pitchFamily="34" charset="0"/>
              </a:rPr>
              <a:t>Во </a:t>
            </a:r>
            <a:r>
              <a:rPr lang="bg-BG" altLang="bg-BG" sz="2800" b="1" dirty="0">
                <a:solidFill>
                  <a:srgbClr val="C00000"/>
                </a:solidFill>
                <a:latin typeface="Calibri" pitchFamily="34" charset="0"/>
              </a:rPr>
              <a:t>над 155 </a:t>
            </a:r>
            <a:r>
              <a:rPr lang="bg-BG" altLang="bg-BG" sz="2800" b="1" dirty="0" smtClean="0">
                <a:solidFill>
                  <a:srgbClr val="C00000"/>
                </a:solidFill>
                <a:latin typeface="Calibri" pitchFamily="34" charset="0"/>
              </a:rPr>
              <a:t>држави</a:t>
            </a:r>
            <a:r>
              <a:rPr lang="bg-BG" altLang="bg-BG" sz="2800" b="1" dirty="0">
                <a:solidFill>
                  <a:srgbClr val="C00000"/>
                </a:solidFill>
                <a:latin typeface="Calibri" pitchFamily="34" charset="0"/>
              </a:rPr>
              <a:t>!</a:t>
            </a:r>
          </a:p>
        </p:txBody>
      </p:sp>
      <p:sp>
        <p:nvSpPr>
          <p:cNvPr id="34" name="TextBox 33"/>
          <p:cNvSpPr txBox="1">
            <a:spLocks noChangeArrowheads="1"/>
          </p:cNvSpPr>
          <p:nvPr/>
        </p:nvSpPr>
        <p:spPr bwMode="auto">
          <a:xfrm>
            <a:off x="1646238" y="4802188"/>
            <a:ext cx="3488263" cy="523220"/>
          </a:xfrm>
          <a:prstGeom prst="rect">
            <a:avLst/>
          </a:prstGeom>
          <a:noFill/>
          <a:ln w="9525">
            <a:noFill/>
            <a:miter lim="800000"/>
            <a:headEnd/>
            <a:tailEnd/>
          </a:ln>
        </p:spPr>
        <p:txBody>
          <a:bodyPr wrap="none">
            <a:spAutoFit/>
          </a:bodyPr>
          <a:lstStyle/>
          <a:p>
            <a:r>
              <a:rPr lang="bg-BG" altLang="bg-BG" sz="2800" b="1" dirty="0" smtClean="0">
                <a:solidFill>
                  <a:srgbClr val="E68976"/>
                </a:solidFill>
                <a:latin typeface="Calibri" pitchFamily="34" charset="0"/>
              </a:rPr>
              <a:t>ЗДРАВЈЕ </a:t>
            </a:r>
            <a:r>
              <a:rPr lang="bg-BG" altLang="bg-BG" sz="2800" b="1" dirty="0">
                <a:solidFill>
                  <a:srgbClr val="E68976"/>
                </a:solidFill>
                <a:latin typeface="Calibri" pitchFamily="34" charset="0"/>
              </a:rPr>
              <a:t>И </a:t>
            </a:r>
            <a:r>
              <a:rPr lang="bg-BG" altLang="bg-BG" sz="2800" b="1" dirty="0" smtClean="0">
                <a:solidFill>
                  <a:srgbClr val="E68976"/>
                </a:solidFill>
                <a:latin typeface="Calibri" pitchFamily="34" charset="0"/>
              </a:rPr>
              <a:t>УБАВИНА</a:t>
            </a:r>
            <a:r>
              <a:rPr lang="bg-BG" altLang="bg-BG" sz="2800" b="1" dirty="0">
                <a:solidFill>
                  <a:srgbClr val="E68976"/>
                </a:solidFill>
                <a:latin typeface="Calibri"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hutterstock_1879102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11225" y="1905000"/>
            <a:ext cx="2284413" cy="3048000"/>
          </a:xfrm>
          <a:prstGeom prst="rect">
            <a:avLst/>
          </a:prstGeom>
          <a:noFill/>
          <a:ln w="9525">
            <a:noFill/>
            <a:miter lim="800000"/>
            <a:headEnd/>
            <a:tailEnd/>
          </a:ln>
        </p:spPr>
      </p:pic>
      <p:pic>
        <p:nvPicPr>
          <p:cNvPr id="34819" name="Picture 4"/>
          <p:cNvPicPr>
            <a:picLocks noChangeAspect="1" noChangeArrowheads="1"/>
          </p:cNvPicPr>
          <p:nvPr/>
        </p:nvPicPr>
        <p:blipFill>
          <a:blip r:embed="rId4"/>
          <a:srcRect/>
          <a:stretch>
            <a:fillRect/>
          </a:stretch>
        </p:blipFill>
        <p:spPr bwMode="auto">
          <a:xfrm>
            <a:off x="6186488" y="188913"/>
            <a:ext cx="2606675" cy="584200"/>
          </a:xfrm>
          <a:prstGeom prst="rect">
            <a:avLst/>
          </a:prstGeom>
          <a:noFill/>
          <a:ln w="9525">
            <a:noFill/>
            <a:miter lim="800000"/>
            <a:headEnd/>
            <a:tailEnd/>
          </a:ln>
        </p:spPr>
      </p:pic>
      <p:sp>
        <p:nvSpPr>
          <p:cNvPr id="3" name="Trapezoid 2"/>
          <p:cNvSpPr/>
          <p:nvPr/>
        </p:nvSpPr>
        <p:spPr>
          <a:xfrm>
            <a:off x="294969" y="4767655"/>
            <a:ext cx="3556952" cy="1872210"/>
          </a:xfrm>
          <a:prstGeom prst="trapezoid">
            <a:avLst>
              <a:gd name="adj" fmla="val 27578"/>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fontAlgn="auto">
              <a:spcBef>
                <a:spcPts val="0"/>
              </a:spcBef>
              <a:spcAft>
                <a:spcPts val="0"/>
              </a:spcAft>
              <a:defRPr/>
            </a:pPr>
            <a:r>
              <a:rPr lang="bg-BG"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 ПРОФЕСИО-НАЛИЗАМ</a:t>
            </a:r>
            <a:endParaRPr lang="en-US" sz="3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sp>
        <p:nvSpPr>
          <p:cNvPr id="34821" name="Text Box 13"/>
          <p:cNvSpPr txBox="1">
            <a:spLocks noChangeArrowheads="1"/>
          </p:cNvSpPr>
          <p:nvPr/>
        </p:nvSpPr>
        <p:spPr bwMode="auto">
          <a:xfrm>
            <a:off x="0" y="274638"/>
            <a:ext cx="4573588" cy="1570037"/>
          </a:xfrm>
          <a:prstGeom prst="rect">
            <a:avLst/>
          </a:prstGeom>
          <a:noFill/>
          <a:ln w="9525">
            <a:noFill/>
            <a:miter lim="800000"/>
            <a:headEnd/>
            <a:tailEnd/>
          </a:ln>
        </p:spPr>
        <p:txBody>
          <a:bodyPr>
            <a:spAutoFit/>
          </a:bodyPr>
          <a:lstStyle/>
          <a:p>
            <a:pPr algn="ctr"/>
            <a:r>
              <a:rPr lang="bg-BG" altLang="bg-BG" sz="4800" b="1" dirty="0" smtClean="0">
                <a:solidFill>
                  <a:srgbClr val="C00000"/>
                </a:solidFill>
                <a:latin typeface="Calibri" pitchFamily="34" charset="0"/>
              </a:rPr>
              <a:t>ЗОШТО </a:t>
            </a:r>
            <a:r>
              <a:rPr lang="bg-BG" altLang="bg-BG" sz="4800" b="1" dirty="0">
                <a:solidFill>
                  <a:srgbClr val="C00000"/>
                </a:solidFill>
                <a:latin typeface="Calibri" pitchFamily="34" charset="0"/>
              </a:rPr>
              <a:t/>
            </a:r>
            <a:br>
              <a:rPr lang="bg-BG" altLang="bg-BG" sz="4800" b="1" dirty="0">
                <a:solidFill>
                  <a:srgbClr val="C00000"/>
                </a:solidFill>
                <a:latin typeface="Calibri" pitchFamily="34" charset="0"/>
              </a:rPr>
            </a:br>
            <a:r>
              <a:rPr lang="bg-BG" altLang="bg-BG" sz="4800" b="1" dirty="0" smtClean="0">
                <a:solidFill>
                  <a:srgbClr val="C00000"/>
                </a:solidFill>
                <a:latin typeface="Calibri" pitchFamily="34" charset="0"/>
              </a:rPr>
              <a:t>ФОРЕВЕР</a:t>
            </a:r>
            <a:r>
              <a:rPr lang="bg-BG" altLang="bg-BG" sz="4800" b="1" dirty="0">
                <a:solidFill>
                  <a:srgbClr val="C00000"/>
                </a:solidFill>
                <a:latin typeface="Calibri" pitchFamily="34" charset="0"/>
              </a:rPr>
              <a:t>?</a:t>
            </a:r>
            <a:endParaRPr lang="en-US" altLang="bg-BG" sz="4800" b="1" dirty="0">
              <a:solidFill>
                <a:srgbClr val="C00000"/>
              </a:solidFill>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6322"/>
                                        </p:tgtEl>
                                        <p:attrNameLst>
                                          <p:attrName>style.visibility</p:attrName>
                                        </p:attrNameLst>
                                      </p:cBhvr>
                                      <p:to>
                                        <p:strVal val="visible"/>
                                      </p:to>
                                    </p:set>
                                    <p:anim calcmode="lin" valueType="num">
                                      <p:cBhvr>
                                        <p:cTn id="11" dur="500" fill="hold"/>
                                        <p:tgtEl>
                                          <p:spTgt spid="56322"/>
                                        </p:tgtEl>
                                        <p:attrNameLst>
                                          <p:attrName>ppt_w</p:attrName>
                                        </p:attrNameLst>
                                      </p:cBhvr>
                                      <p:tavLst>
                                        <p:tav tm="0">
                                          <p:val>
                                            <p:fltVal val="0"/>
                                          </p:val>
                                        </p:tav>
                                        <p:tav tm="100000">
                                          <p:val>
                                            <p:strVal val="#ppt_w"/>
                                          </p:val>
                                        </p:tav>
                                      </p:tavLst>
                                    </p:anim>
                                    <p:anim calcmode="lin" valueType="num">
                                      <p:cBhvr>
                                        <p:cTn id="12" dur="500" fill="hold"/>
                                        <p:tgtEl>
                                          <p:spTgt spid="56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8 - TextBox"/>
          <p:cNvSpPr txBox="1">
            <a:spLocks noChangeArrowheads="1"/>
          </p:cNvSpPr>
          <p:nvPr/>
        </p:nvSpPr>
        <p:spPr bwMode="auto">
          <a:xfrm>
            <a:off x="4140200" y="2551113"/>
            <a:ext cx="4733925" cy="2678112"/>
          </a:xfrm>
          <a:prstGeom prst="rect">
            <a:avLst/>
          </a:prstGeom>
          <a:noFill/>
          <a:ln w="9525">
            <a:noFill/>
            <a:miter lim="800000"/>
            <a:headEnd/>
            <a:tailEnd/>
          </a:ln>
        </p:spPr>
        <p:txBody>
          <a:bodyPr>
            <a:spAutoFit/>
          </a:bodyPr>
          <a:lstStyle/>
          <a:p>
            <a:pPr>
              <a:buFont typeface="Wingdings" pitchFamily="2" charset="2"/>
              <a:buChar char="ü"/>
            </a:pPr>
            <a:endParaRPr lang="el-GR" altLang="bg-BG" sz="2400" dirty="0">
              <a:solidFill>
                <a:srgbClr val="595959"/>
              </a:solidFill>
              <a:latin typeface="Calibri" pitchFamily="34" charset="0"/>
            </a:endParaRPr>
          </a:p>
          <a:p>
            <a:r>
              <a:rPr lang="bg-BG" altLang="bg-BG" sz="2400" dirty="0" smtClean="0">
                <a:solidFill>
                  <a:srgbClr val="0D0D0D"/>
                </a:solidFill>
                <a:latin typeface="Century Gothic" pitchFamily="34" charset="0"/>
              </a:rPr>
              <a:t>Најголемиот </a:t>
            </a:r>
            <a:r>
              <a:rPr lang="bg-BG" altLang="bg-BG" sz="2400" b="1" dirty="0">
                <a:solidFill>
                  <a:srgbClr val="0D0D0D"/>
                </a:solidFill>
                <a:latin typeface="Century Gothic" pitchFamily="34" charset="0"/>
              </a:rPr>
              <a:t>производител на АЛОЕ ВЕРА </a:t>
            </a:r>
            <a:r>
              <a:rPr lang="bg-BG" altLang="bg-BG" sz="2400" b="1" dirty="0" smtClean="0">
                <a:solidFill>
                  <a:srgbClr val="0D0D0D"/>
                </a:solidFill>
                <a:latin typeface="Century Gothic" pitchFamily="34" charset="0"/>
              </a:rPr>
              <a:t>во светот</a:t>
            </a:r>
            <a:r>
              <a:rPr lang="el-GR" altLang="bg-BG" sz="2400" b="1" dirty="0" smtClean="0">
                <a:solidFill>
                  <a:srgbClr val="0D0D0D"/>
                </a:solidFill>
                <a:latin typeface="Century Gothic" pitchFamily="34" charset="0"/>
              </a:rPr>
              <a:t> </a:t>
            </a:r>
            <a:r>
              <a:rPr lang="bg-BG" altLang="bg-BG" sz="2400" b="1" dirty="0">
                <a:solidFill>
                  <a:srgbClr val="0D0D0D"/>
                </a:solidFill>
                <a:latin typeface="Century Gothic" pitchFamily="34" charset="0"/>
              </a:rPr>
              <a:t/>
            </a:r>
            <a:br>
              <a:rPr lang="bg-BG" altLang="bg-BG" sz="2400" b="1" dirty="0">
                <a:solidFill>
                  <a:srgbClr val="0D0D0D"/>
                </a:solidFill>
                <a:latin typeface="Century Gothic" pitchFamily="34" charset="0"/>
              </a:rPr>
            </a:br>
            <a:r>
              <a:rPr lang="bg-BG" altLang="bg-BG" sz="2400" dirty="0" smtClean="0">
                <a:solidFill>
                  <a:srgbClr val="0D0D0D"/>
                </a:solidFill>
                <a:latin typeface="Century Gothic" pitchFamily="34" charset="0"/>
              </a:rPr>
              <a:t>со </a:t>
            </a:r>
            <a:r>
              <a:rPr lang="bg-BG" altLang="bg-BG" sz="2400" dirty="0">
                <a:solidFill>
                  <a:srgbClr val="0D0D0D"/>
                </a:solidFill>
                <a:latin typeface="Century Gothic" pitchFamily="34" charset="0"/>
              </a:rPr>
              <a:t>над </a:t>
            </a:r>
            <a:r>
              <a:rPr lang="el-GR" altLang="bg-BG" sz="2400" b="1" dirty="0">
                <a:solidFill>
                  <a:srgbClr val="0D0D0D"/>
                </a:solidFill>
                <a:latin typeface="Century Gothic" pitchFamily="34" charset="0"/>
              </a:rPr>
              <a:t>80</a:t>
            </a:r>
            <a:r>
              <a:rPr lang="bg-BG" altLang="bg-BG" sz="2400" b="1" dirty="0">
                <a:solidFill>
                  <a:srgbClr val="0D0D0D"/>
                </a:solidFill>
                <a:latin typeface="Century Gothic" pitchFamily="34" charset="0"/>
              </a:rPr>
              <a:t> </a:t>
            </a:r>
            <a:r>
              <a:rPr lang="el-GR" altLang="bg-BG" sz="2400" b="1" dirty="0">
                <a:solidFill>
                  <a:srgbClr val="0D0D0D"/>
                </a:solidFill>
                <a:latin typeface="Century Gothic" pitchFamily="34" charset="0"/>
              </a:rPr>
              <a:t>000 </a:t>
            </a:r>
            <a:r>
              <a:rPr lang="bg-BG" altLang="bg-BG" sz="2400" b="1" dirty="0" smtClean="0">
                <a:solidFill>
                  <a:srgbClr val="0D0D0D"/>
                </a:solidFill>
                <a:latin typeface="Century Gothic" pitchFamily="34" charset="0"/>
              </a:rPr>
              <a:t>хектари </a:t>
            </a:r>
            <a:r>
              <a:rPr lang="bg-BG" altLang="bg-BG" sz="2400" dirty="0" smtClean="0">
                <a:solidFill>
                  <a:srgbClr val="0D0D0D"/>
                </a:solidFill>
                <a:latin typeface="Century Gothic" pitchFamily="34" charset="0"/>
              </a:rPr>
              <a:t>сопствени плантажи во </a:t>
            </a:r>
            <a:r>
              <a:rPr lang="bg-BG" altLang="bg-BG" sz="2400" dirty="0">
                <a:solidFill>
                  <a:srgbClr val="0D0D0D"/>
                </a:solidFill>
                <a:latin typeface="Century Gothic" pitchFamily="34" charset="0"/>
              </a:rPr>
              <a:t>Тексас, Мексико и Доминиканската Република</a:t>
            </a:r>
            <a:endParaRPr lang="el-GR" altLang="bg-BG" sz="2400" dirty="0">
              <a:solidFill>
                <a:srgbClr val="0D0D0D"/>
              </a:solidFill>
              <a:latin typeface="Calibri" pitchFamily="34" charset="0"/>
            </a:endParaRPr>
          </a:p>
        </p:txBody>
      </p:sp>
      <p:pic>
        <p:nvPicPr>
          <p:cNvPr id="35844" name="Picture 2"/>
          <p:cNvPicPr>
            <a:picLocks noChangeAspect="1" noChangeArrowheads="1"/>
          </p:cNvPicPr>
          <p:nvPr/>
        </p:nvPicPr>
        <p:blipFill>
          <a:blip r:embed="rId3"/>
          <a:srcRect/>
          <a:stretch>
            <a:fillRect/>
          </a:stretch>
        </p:blipFill>
        <p:spPr bwMode="auto">
          <a:xfrm>
            <a:off x="104775" y="1484313"/>
            <a:ext cx="3746500" cy="5302250"/>
          </a:xfrm>
          <a:prstGeom prst="rect">
            <a:avLst/>
          </a:prstGeom>
          <a:noFill/>
          <a:ln w="9525">
            <a:noFill/>
            <a:miter lim="800000"/>
            <a:headEnd/>
            <a:tailEnd/>
          </a:ln>
        </p:spPr>
      </p:pic>
      <p:sp>
        <p:nvSpPr>
          <p:cNvPr id="7" name="Trapezoid 6"/>
          <p:cNvSpPr/>
          <p:nvPr/>
        </p:nvSpPr>
        <p:spPr>
          <a:xfrm>
            <a:off x="4593493" y="901382"/>
            <a:ext cx="3827338" cy="1165861"/>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ПРОФЕСИОНАЛИЗАМ</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488" y="188913"/>
            <a:ext cx="260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632450" y="2962275"/>
            <a:ext cx="2524125" cy="538163"/>
            <a:chOff x="3497" y="1824"/>
            <a:chExt cx="1591" cy="340"/>
          </a:xfrm>
        </p:grpSpPr>
        <p:pic>
          <p:nvPicPr>
            <p:cNvPr id="36889" name="Picture 6" descr="AloePlant"/>
            <p:cNvPicPr>
              <a:picLocks noChangeAspect="1" noChangeArrowheads="1"/>
            </p:cNvPicPr>
            <p:nvPr/>
          </p:nvPicPr>
          <p:blipFill>
            <a:blip r:embed="rId3"/>
            <a:srcRect/>
            <a:stretch>
              <a:fillRect/>
            </a:stretch>
          </p:blipFill>
          <p:spPr bwMode="auto">
            <a:xfrm>
              <a:off x="4183" y="1824"/>
              <a:ext cx="227" cy="340"/>
            </a:xfrm>
            <a:prstGeom prst="rect">
              <a:avLst/>
            </a:prstGeom>
            <a:noFill/>
            <a:ln w="9525">
              <a:noFill/>
              <a:miter lim="800000"/>
              <a:headEnd/>
              <a:tailEnd/>
            </a:ln>
          </p:spPr>
        </p:pic>
        <p:sp>
          <p:nvSpPr>
            <p:cNvPr id="36890" name="Line 7"/>
            <p:cNvSpPr>
              <a:spLocks noChangeShapeType="1"/>
            </p:cNvSpPr>
            <p:nvPr/>
          </p:nvSpPr>
          <p:spPr bwMode="auto">
            <a:xfrm flipH="1">
              <a:off x="4416" y="2002"/>
              <a:ext cx="672" cy="0"/>
            </a:xfrm>
            <a:prstGeom prst="line">
              <a:avLst/>
            </a:prstGeom>
            <a:noFill/>
            <a:ln w="9525">
              <a:solidFill>
                <a:schemeClr val="tx1"/>
              </a:solidFill>
              <a:round/>
              <a:headEnd/>
              <a:tailEnd/>
            </a:ln>
          </p:spPr>
          <p:txBody>
            <a:bodyPr/>
            <a:lstStyle/>
            <a:p>
              <a:endParaRPr lang="mk-MK"/>
            </a:p>
          </p:txBody>
        </p:sp>
        <p:sp>
          <p:nvSpPr>
            <p:cNvPr id="36891" name="Line 8"/>
            <p:cNvSpPr>
              <a:spLocks noChangeShapeType="1"/>
            </p:cNvSpPr>
            <p:nvPr/>
          </p:nvSpPr>
          <p:spPr bwMode="auto">
            <a:xfrm flipH="1">
              <a:off x="3497" y="2003"/>
              <a:ext cx="672" cy="0"/>
            </a:xfrm>
            <a:prstGeom prst="line">
              <a:avLst/>
            </a:prstGeom>
            <a:noFill/>
            <a:ln w="9525">
              <a:solidFill>
                <a:schemeClr val="tx1"/>
              </a:solidFill>
              <a:round/>
              <a:headEnd/>
              <a:tailEnd/>
            </a:ln>
          </p:spPr>
          <p:txBody>
            <a:bodyPr/>
            <a:lstStyle/>
            <a:p>
              <a:endParaRPr lang="mk-MK"/>
            </a:p>
          </p:txBody>
        </p:sp>
      </p:grpSp>
      <p:pic>
        <p:nvPicPr>
          <p:cNvPr id="5" name="Picture 4"/>
          <p:cNvPicPr>
            <a:picLocks noChangeAspect="1"/>
          </p:cNvPicPr>
          <p:nvPr/>
        </p:nvPicPr>
        <p:blipFill>
          <a:blip r:embed="rId4"/>
          <a:srcRect t="3320" b="3320"/>
          <a:stretch>
            <a:fillRect/>
          </a:stretch>
        </p:blipFill>
        <p:spPr bwMode="auto">
          <a:xfrm>
            <a:off x="4779963" y="2781300"/>
            <a:ext cx="4343400" cy="3243263"/>
          </a:xfrm>
          <a:prstGeom prst="rect">
            <a:avLst/>
          </a:prstGeom>
          <a:noFill/>
          <a:ln w="9525">
            <a:noFill/>
            <a:miter lim="800000"/>
            <a:headEnd/>
            <a:tailEnd/>
          </a:ln>
        </p:spPr>
      </p:pic>
      <p:sp>
        <p:nvSpPr>
          <p:cNvPr id="58370" name="Text Box 2"/>
          <p:cNvSpPr txBox="1">
            <a:spLocks noChangeArrowheads="1"/>
          </p:cNvSpPr>
          <p:nvPr/>
        </p:nvSpPr>
        <p:spPr bwMode="auto">
          <a:xfrm>
            <a:off x="5049834" y="2231231"/>
            <a:ext cx="3702050" cy="4343400"/>
          </a:xfrm>
          <a:prstGeom prst="rect">
            <a:avLst/>
          </a:prstGeom>
          <a:noFill/>
          <a:ln w="9525">
            <a:noFill/>
            <a:miter lim="800000"/>
            <a:headEnd/>
            <a:tailEnd/>
          </a:ln>
        </p:spPr>
        <p:txBody>
          <a:bodyPr anchor="ctr"/>
          <a:lstStyle/>
          <a:p>
            <a:pPr algn="ctr" eaLnBrk="0" hangingPunct="0">
              <a:lnSpc>
                <a:spcPct val="125000"/>
              </a:lnSpc>
            </a:pPr>
            <a:r>
              <a:rPr lang="bg-BG" altLang="bg-BG" sz="3200" dirty="0" smtClean="0">
                <a:solidFill>
                  <a:srgbClr val="000000"/>
                </a:solidFill>
                <a:latin typeface="Calibri" pitchFamily="34" charset="0"/>
              </a:rPr>
              <a:t>Раководен тим</a:t>
            </a:r>
            <a:endParaRPr lang="en-US" altLang="bg-BG" sz="3200" dirty="0">
              <a:solidFill>
                <a:srgbClr val="000000"/>
              </a:solidFill>
              <a:latin typeface="Calibri" pitchFamily="34" charset="0"/>
            </a:endParaRPr>
          </a:p>
          <a:p>
            <a:pPr algn="ctr" eaLnBrk="0" hangingPunct="0">
              <a:lnSpc>
                <a:spcPct val="125000"/>
              </a:lnSpc>
            </a:pPr>
            <a:r>
              <a:rPr lang="bg-BG" altLang="bg-BG" sz="2400" dirty="0" smtClean="0">
                <a:solidFill>
                  <a:srgbClr val="000000"/>
                </a:solidFill>
                <a:latin typeface="Calibri" pitchFamily="34" charset="0"/>
              </a:rPr>
              <a:t>со вкупно </a:t>
            </a:r>
            <a:r>
              <a:rPr lang="bg-BG" altLang="bg-BG" sz="2400" dirty="0">
                <a:solidFill>
                  <a:srgbClr val="000000"/>
                </a:solidFill>
                <a:latin typeface="Calibri" pitchFamily="34" charset="0"/>
              </a:rPr>
              <a:t>над</a:t>
            </a:r>
            <a:endParaRPr lang="en-US" altLang="bg-BG" sz="2400" dirty="0">
              <a:solidFill>
                <a:srgbClr val="000000"/>
              </a:solidFill>
              <a:latin typeface="Calibri" pitchFamily="34" charset="0"/>
            </a:endParaRPr>
          </a:p>
          <a:p>
            <a:pPr algn="ctr" eaLnBrk="0" hangingPunct="0">
              <a:lnSpc>
                <a:spcPct val="125000"/>
              </a:lnSpc>
            </a:pPr>
            <a:r>
              <a:rPr lang="en-US" altLang="bg-BG" sz="3600" b="1" dirty="0">
                <a:solidFill>
                  <a:srgbClr val="000000"/>
                </a:solidFill>
                <a:latin typeface="Calibri" pitchFamily="34" charset="0"/>
              </a:rPr>
              <a:t>300 </a:t>
            </a:r>
            <a:r>
              <a:rPr lang="bg-BG" altLang="bg-BG" sz="3600" b="1" dirty="0">
                <a:solidFill>
                  <a:srgbClr val="000000"/>
                </a:solidFill>
                <a:latin typeface="Calibri" pitchFamily="34" charset="0"/>
              </a:rPr>
              <a:t>години</a:t>
            </a:r>
            <a:endParaRPr lang="en-US" altLang="bg-BG" sz="3600" b="1" dirty="0">
              <a:solidFill>
                <a:srgbClr val="000000"/>
              </a:solidFill>
              <a:latin typeface="Calibri" pitchFamily="34" charset="0"/>
            </a:endParaRPr>
          </a:p>
          <a:p>
            <a:pPr algn="ctr" eaLnBrk="0" hangingPunct="0">
              <a:lnSpc>
                <a:spcPct val="125000"/>
              </a:lnSpc>
            </a:pPr>
            <a:r>
              <a:rPr lang="bg-BG" altLang="bg-BG" sz="3200" b="1" dirty="0" smtClean="0">
                <a:solidFill>
                  <a:srgbClr val="000000"/>
                </a:solidFill>
                <a:latin typeface="Calibri" pitchFamily="34" charset="0"/>
              </a:rPr>
              <a:t>искуство</a:t>
            </a:r>
            <a:endParaRPr lang="en-US" altLang="bg-BG" sz="3200" b="1" dirty="0">
              <a:solidFill>
                <a:srgbClr val="000000"/>
              </a:solidFill>
              <a:latin typeface="Calibri" pitchFamily="34" charset="0"/>
            </a:endParaRPr>
          </a:p>
          <a:p>
            <a:pPr algn="ctr" eaLnBrk="0" hangingPunct="0">
              <a:lnSpc>
                <a:spcPct val="125000"/>
              </a:lnSpc>
            </a:pPr>
            <a:r>
              <a:rPr lang="bg-BG" altLang="bg-BG" sz="2400" b="1" dirty="0" smtClean="0">
                <a:solidFill>
                  <a:srgbClr val="000000"/>
                </a:solidFill>
                <a:latin typeface="Calibri" pitchFamily="34" charset="0"/>
              </a:rPr>
              <a:t>во </a:t>
            </a:r>
            <a:r>
              <a:rPr lang="bg-BG" altLang="bg-BG" sz="2400" b="1" dirty="0">
                <a:solidFill>
                  <a:srgbClr val="000000"/>
                </a:solidFill>
                <a:latin typeface="Calibri" pitchFamily="34" charset="0"/>
              </a:rPr>
              <a:t>МЛМ</a:t>
            </a:r>
            <a:endParaRPr lang="en-US" altLang="bg-BG" sz="2400" b="1" dirty="0">
              <a:solidFill>
                <a:srgbClr val="000000"/>
              </a:solidFill>
              <a:latin typeface="Calibri" pitchFamily="34" charset="0"/>
            </a:endParaRPr>
          </a:p>
        </p:txBody>
      </p:sp>
      <p:sp>
        <p:nvSpPr>
          <p:cNvPr id="58372" name="Text Box 4"/>
          <p:cNvSpPr txBox="1">
            <a:spLocks noChangeArrowheads="1"/>
          </p:cNvSpPr>
          <p:nvPr/>
        </p:nvSpPr>
        <p:spPr bwMode="auto">
          <a:xfrm>
            <a:off x="4955495" y="1994277"/>
            <a:ext cx="38179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bg-BG" altLang="bg-BG" dirty="0">
                <a:solidFill>
                  <a:srgbClr val="000000"/>
                </a:solidFill>
              </a:rPr>
              <a:t>Основана</a:t>
            </a:r>
            <a:r>
              <a:rPr lang="en-US" altLang="bg-BG" dirty="0">
                <a:solidFill>
                  <a:srgbClr val="000000"/>
                </a:solidFill>
              </a:rPr>
              <a:t> </a:t>
            </a:r>
            <a:r>
              <a:rPr lang="en-US" altLang="bg-BG" dirty="0" smtClean="0">
                <a:solidFill>
                  <a:srgbClr val="000000"/>
                </a:solidFill>
              </a:rPr>
              <a:t>1978</a:t>
            </a:r>
            <a:r>
              <a:rPr lang="bg-BG" altLang="bg-BG" dirty="0" smtClean="0">
                <a:solidFill>
                  <a:srgbClr val="000000"/>
                </a:solidFill>
              </a:rPr>
              <a:t> г.</a:t>
            </a:r>
            <a:endParaRPr lang="en-US" altLang="bg-BG" dirty="0">
              <a:solidFill>
                <a:srgbClr val="000000"/>
              </a:solidFill>
            </a:endParaRPr>
          </a:p>
          <a:p>
            <a:pPr algn="ctr">
              <a:spcBef>
                <a:spcPct val="0"/>
              </a:spcBef>
              <a:buFontTx/>
              <a:buNone/>
              <a:defRPr/>
            </a:pPr>
            <a:r>
              <a:rPr lang="bg-BG" altLang="bg-BG" sz="2000" dirty="0" smtClean="0">
                <a:solidFill>
                  <a:srgbClr val="000000"/>
                </a:solidFill>
              </a:rPr>
              <a:t>во Скотсдејл</a:t>
            </a:r>
            <a:r>
              <a:rPr lang="bg-BG" altLang="bg-BG" sz="2000" dirty="0">
                <a:solidFill>
                  <a:srgbClr val="000000"/>
                </a:solidFill>
              </a:rPr>
              <a:t>, Аризона</a:t>
            </a:r>
            <a:endParaRPr lang="en-US" altLang="bg-BG" sz="2000" dirty="0">
              <a:solidFill>
                <a:srgbClr val="000000"/>
              </a:solidFill>
            </a:endParaRPr>
          </a:p>
          <a:p>
            <a:pPr algn="ctr">
              <a:spcBef>
                <a:spcPct val="0"/>
              </a:spcBef>
              <a:buFontTx/>
              <a:buNone/>
              <a:defRPr/>
            </a:pPr>
            <a:endParaRPr lang="en-US" altLang="bg-BG" dirty="0">
              <a:solidFill>
                <a:srgbClr val="000000"/>
              </a:solidFill>
            </a:endParaRPr>
          </a:p>
          <a:p>
            <a:pPr>
              <a:spcBef>
                <a:spcPct val="0"/>
              </a:spcBef>
              <a:buFontTx/>
              <a:buNone/>
              <a:defRPr/>
            </a:pPr>
            <a:r>
              <a:rPr lang="bg-BG" altLang="bg-BG" sz="2000" dirty="0">
                <a:solidFill>
                  <a:srgbClr val="000000"/>
                </a:solidFill>
              </a:rPr>
              <a:t>„</a:t>
            </a:r>
            <a:r>
              <a:rPr lang="bg-BG" altLang="bg-BG" sz="2000" dirty="0" smtClean="0">
                <a:solidFill>
                  <a:srgbClr val="000000"/>
                </a:solidFill>
              </a:rPr>
              <a:t>Најголема приватна компанија.“</a:t>
            </a:r>
            <a:endParaRPr lang="en-US" altLang="bg-BG" sz="2000" dirty="0">
              <a:solidFill>
                <a:srgbClr val="000000"/>
              </a:solidFill>
            </a:endParaRPr>
          </a:p>
          <a:p>
            <a:pPr algn="r">
              <a:spcBef>
                <a:spcPct val="0"/>
              </a:spcBef>
              <a:buFontTx/>
              <a:buNone/>
              <a:defRPr/>
            </a:pPr>
            <a:r>
              <a:rPr lang="en-US" altLang="bg-BG" sz="1200" b="1" dirty="0">
                <a:solidFill>
                  <a:srgbClr val="FFFFFF">
                    <a:lumMod val="65000"/>
                  </a:srgbClr>
                </a:solidFill>
              </a:rPr>
              <a:t>Arizona 100</a:t>
            </a:r>
          </a:p>
          <a:p>
            <a:pPr marL="88900" indent="-88900">
              <a:lnSpc>
                <a:spcPct val="125000"/>
              </a:lnSpc>
              <a:spcBef>
                <a:spcPct val="0"/>
              </a:spcBef>
              <a:buFontTx/>
              <a:buNone/>
              <a:defRPr/>
            </a:pPr>
            <a:r>
              <a:rPr lang="bg-BG" altLang="bg-BG" sz="2000" dirty="0" smtClean="0">
                <a:solidFill>
                  <a:srgbClr val="000000"/>
                </a:solidFill>
              </a:rPr>
              <a:t>„Шеста најбрзо растечка </a:t>
            </a:r>
            <a:r>
              <a:rPr lang="bg-BG" altLang="bg-BG" sz="2000" dirty="0">
                <a:solidFill>
                  <a:srgbClr val="000000"/>
                </a:solidFill>
              </a:rPr>
              <a:t/>
            </a:r>
            <a:br>
              <a:rPr lang="bg-BG" altLang="bg-BG" sz="2000" dirty="0">
                <a:solidFill>
                  <a:srgbClr val="000000"/>
                </a:solidFill>
              </a:rPr>
            </a:br>
            <a:r>
              <a:rPr lang="bg-BG" altLang="bg-BG" sz="2000" dirty="0" smtClean="0">
                <a:solidFill>
                  <a:srgbClr val="000000"/>
                </a:solidFill>
              </a:rPr>
              <a:t>компанија</a:t>
            </a:r>
            <a:r>
              <a:rPr lang="en-US" altLang="bg-BG" sz="2000" dirty="0" smtClean="0">
                <a:solidFill>
                  <a:srgbClr val="000000"/>
                </a:solidFill>
              </a:rPr>
              <a:t> </a:t>
            </a:r>
            <a:r>
              <a:rPr lang="bg-BG" altLang="bg-BG" sz="2000" dirty="0" smtClean="0">
                <a:solidFill>
                  <a:srgbClr val="000000"/>
                </a:solidFill>
              </a:rPr>
              <a:t>во Америка.“</a:t>
            </a:r>
            <a:endParaRPr lang="en-US" altLang="bg-BG" sz="2000" dirty="0">
              <a:solidFill>
                <a:srgbClr val="000000"/>
              </a:solidFill>
            </a:endParaRPr>
          </a:p>
          <a:p>
            <a:pPr algn="r">
              <a:spcBef>
                <a:spcPct val="0"/>
              </a:spcBef>
              <a:buFontTx/>
              <a:buNone/>
              <a:defRPr/>
            </a:pPr>
            <a:r>
              <a:rPr lang="en-US" altLang="bg-BG" sz="1200" b="1" dirty="0" err="1">
                <a:solidFill>
                  <a:srgbClr val="FFFFFF">
                    <a:lumMod val="65000"/>
                  </a:srgbClr>
                </a:solidFill>
              </a:rPr>
              <a:t>Inc</a:t>
            </a:r>
            <a:r>
              <a:rPr lang="en-US" altLang="bg-BG" sz="1200" b="1" dirty="0">
                <a:solidFill>
                  <a:srgbClr val="FFFFFF">
                    <a:lumMod val="65000"/>
                  </a:srgbClr>
                </a:solidFill>
              </a:rPr>
              <a:t> 500 Magazine</a:t>
            </a:r>
          </a:p>
          <a:p>
            <a:pPr>
              <a:lnSpc>
                <a:spcPct val="125000"/>
              </a:lnSpc>
              <a:spcBef>
                <a:spcPct val="0"/>
              </a:spcBef>
              <a:buFontTx/>
              <a:buNone/>
              <a:defRPr/>
            </a:pPr>
            <a:r>
              <a:rPr lang="bg-BG" altLang="bg-BG" sz="2000" dirty="0" smtClean="0">
                <a:solidFill>
                  <a:srgbClr val="000000"/>
                </a:solidFill>
              </a:rPr>
              <a:t>„Приватна компанија </a:t>
            </a:r>
            <a:r>
              <a:rPr lang="bg-BG" altLang="bg-BG" sz="2000" dirty="0">
                <a:solidFill>
                  <a:srgbClr val="000000"/>
                </a:solidFill>
              </a:rPr>
              <a:t>№</a:t>
            </a:r>
            <a:r>
              <a:rPr lang="en-US" altLang="bg-BG" sz="2000" dirty="0" smtClean="0">
                <a:solidFill>
                  <a:srgbClr val="000000"/>
                </a:solidFill>
              </a:rPr>
              <a:t>1</a:t>
            </a:r>
            <a:r>
              <a:rPr lang="bg-BG" altLang="bg-BG" sz="2000" dirty="0" smtClean="0">
                <a:solidFill>
                  <a:srgbClr val="000000"/>
                </a:solidFill>
              </a:rPr>
              <a:t>.“</a:t>
            </a:r>
            <a:endParaRPr lang="en-US" altLang="bg-BG" sz="2000" dirty="0">
              <a:solidFill>
                <a:srgbClr val="000000"/>
              </a:solidFill>
            </a:endParaRPr>
          </a:p>
          <a:p>
            <a:pPr algn="r">
              <a:spcBef>
                <a:spcPct val="0"/>
              </a:spcBef>
              <a:buFontTx/>
              <a:buNone/>
              <a:defRPr/>
            </a:pPr>
            <a:r>
              <a:rPr lang="en-US" altLang="bg-BG" sz="1200" b="1" dirty="0">
                <a:solidFill>
                  <a:srgbClr val="FFFFFF">
                    <a:lumMod val="65000"/>
                  </a:srgbClr>
                </a:solidFill>
              </a:rPr>
              <a:t>Business Journal</a:t>
            </a:r>
          </a:p>
          <a:p>
            <a:pPr>
              <a:lnSpc>
                <a:spcPct val="125000"/>
              </a:lnSpc>
              <a:spcBef>
                <a:spcPct val="0"/>
              </a:spcBef>
              <a:buFontTx/>
              <a:buNone/>
              <a:defRPr/>
            </a:pPr>
            <a:r>
              <a:rPr lang="bg-BG" altLang="bg-BG" sz="2000" dirty="0" smtClean="0">
                <a:solidFill>
                  <a:srgbClr val="000000"/>
                </a:solidFill>
              </a:rPr>
              <a:t>„Клуб </a:t>
            </a:r>
            <a:r>
              <a:rPr lang="bg-BG" altLang="bg-BG" sz="2000" dirty="0">
                <a:solidFill>
                  <a:srgbClr val="000000"/>
                </a:solidFill>
              </a:rPr>
              <a:t>на </a:t>
            </a:r>
            <a:r>
              <a:rPr lang="bg-BG" altLang="bg-BG" sz="2000" dirty="0" smtClean="0">
                <a:solidFill>
                  <a:srgbClr val="000000"/>
                </a:solidFill>
              </a:rPr>
              <a:t>милијардерите“</a:t>
            </a:r>
            <a:endParaRPr lang="en-US" altLang="bg-BG" sz="2000" dirty="0">
              <a:solidFill>
                <a:srgbClr val="000000"/>
              </a:solidFill>
            </a:endParaRPr>
          </a:p>
          <a:p>
            <a:pPr algn="r">
              <a:lnSpc>
                <a:spcPct val="50000"/>
              </a:lnSpc>
              <a:spcBef>
                <a:spcPct val="0"/>
              </a:spcBef>
              <a:buFontTx/>
              <a:buNone/>
              <a:defRPr/>
            </a:pPr>
            <a:r>
              <a:rPr lang="en-US" altLang="bg-BG" sz="1200" b="1" dirty="0">
                <a:solidFill>
                  <a:srgbClr val="FFFFFF">
                    <a:lumMod val="65000"/>
                  </a:srgbClr>
                </a:solidFill>
              </a:rPr>
              <a:t>Direct Selling News</a:t>
            </a:r>
            <a:r>
              <a:rPr lang="en-US" altLang="bg-BG" sz="2000" dirty="0">
                <a:solidFill>
                  <a:srgbClr val="000000"/>
                </a:solidFill>
              </a:rPr>
              <a:t> </a:t>
            </a:r>
          </a:p>
        </p:txBody>
      </p:sp>
      <p:pic>
        <p:nvPicPr>
          <p:cNvPr id="36870" name="Picture 9" descr="Rex 2002 Intl Dir"/>
          <p:cNvPicPr>
            <a:picLocks noChangeAspect="1" noChangeArrowheads="1"/>
          </p:cNvPicPr>
          <p:nvPr/>
        </p:nvPicPr>
        <p:blipFill>
          <a:blip r:embed="rId5"/>
          <a:srcRect/>
          <a:stretch>
            <a:fillRect/>
          </a:stretch>
        </p:blipFill>
        <p:spPr bwMode="auto">
          <a:xfrm>
            <a:off x="1296205" y="2171701"/>
            <a:ext cx="2389188" cy="3254375"/>
          </a:xfrm>
          <a:prstGeom prst="rect">
            <a:avLst/>
          </a:prstGeom>
          <a:noFill/>
          <a:ln w="9525">
            <a:noFill/>
            <a:miter lim="800000"/>
            <a:headEnd/>
            <a:tailEnd/>
          </a:ln>
        </p:spPr>
      </p:pic>
      <p:grpSp>
        <p:nvGrpSpPr>
          <p:cNvPr id="3" name="Group 10"/>
          <p:cNvGrpSpPr>
            <a:grpSpLocks/>
          </p:cNvGrpSpPr>
          <p:nvPr/>
        </p:nvGrpSpPr>
        <p:grpSpPr bwMode="auto">
          <a:xfrm>
            <a:off x="200025" y="841375"/>
            <a:ext cx="4514850" cy="5648325"/>
            <a:chOff x="322" y="330"/>
            <a:chExt cx="2843" cy="3558"/>
          </a:xfrm>
        </p:grpSpPr>
        <p:pic>
          <p:nvPicPr>
            <p:cNvPr id="36875" name="Picture 11" descr="Bill 2008"/>
            <p:cNvPicPr preferRelativeResize="0">
              <a:picLocks noChangeAspect="1" noChangeArrowheads="1"/>
            </p:cNvPicPr>
            <p:nvPr/>
          </p:nvPicPr>
          <p:blipFill>
            <a:blip r:embed="rId6"/>
            <a:srcRect/>
            <a:stretch>
              <a:fillRect/>
            </a:stretch>
          </p:blipFill>
          <p:spPr bwMode="auto">
            <a:xfrm>
              <a:off x="2551" y="2632"/>
              <a:ext cx="604" cy="605"/>
            </a:xfrm>
            <a:prstGeom prst="rect">
              <a:avLst/>
            </a:prstGeom>
            <a:noFill/>
            <a:ln w="9525">
              <a:noFill/>
              <a:miter lim="800000"/>
              <a:headEnd/>
              <a:tailEnd/>
            </a:ln>
          </p:spPr>
        </p:pic>
        <p:pic>
          <p:nvPicPr>
            <p:cNvPr id="36876" name="Picture 12" descr="Carl 2008"/>
            <p:cNvPicPr preferRelativeResize="0">
              <a:picLocks noChangeAspect="1" noChangeArrowheads="1"/>
            </p:cNvPicPr>
            <p:nvPr/>
          </p:nvPicPr>
          <p:blipFill>
            <a:blip r:embed="rId7"/>
            <a:srcRect/>
            <a:stretch>
              <a:fillRect/>
            </a:stretch>
          </p:blipFill>
          <p:spPr bwMode="auto">
            <a:xfrm>
              <a:off x="2551" y="1907"/>
              <a:ext cx="614" cy="601"/>
            </a:xfrm>
            <a:prstGeom prst="rect">
              <a:avLst/>
            </a:prstGeom>
            <a:noFill/>
            <a:ln w="9525">
              <a:noFill/>
              <a:miter lim="800000"/>
              <a:headEnd/>
              <a:tailEnd/>
            </a:ln>
          </p:spPr>
        </p:pic>
        <p:pic>
          <p:nvPicPr>
            <p:cNvPr id="36877" name="Picture 13" descr="Harold 2008"/>
            <p:cNvPicPr preferRelativeResize="0">
              <a:picLocks noChangeAspect="1" noChangeArrowheads="1"/>
            </p:cNvPicPr>
            <p:nvPr/>
          </p:nvPicPr>
          <p:blipFill>
            <a:blip r:embed="rId8"/>
            <a:srcRect/>
            <a:stretch>
              <a:fillRect/>
            </a:stretch>
          </p:blipFill>
          <p:spPr bwMode="auto">
            <a:xfrm>
              <a:off x="2544" y="1187"/>
              <a:ext cx="599" cy="632"/>
            </a:xfrm>
            <a:prstGeom prst="rect">
              <a:avLst/>
            </a:prstGeom>
            <a:noFill/>
            <a:ln w="9525">
              <a:noFill/>
              <a:miter lim="800000"/>
              <a:headEnd/>
              <a:tailEnd/>
            </a:ln>
          </p:spPr>
        </p:pic>
        <p:grpSp>
          <p:nvGrpSpPr>
            <p:cNvPr id="36878" name="Group 14"/>
            <p:cNvGrpSpPr>
              <a:grpSpLocks/>
            </p:cNvGrpSpPr>
            <p:nvPr/>
          </p:nvGrpSpPr>
          <p:grpSpPr bwMode="auto">
            <a:xfrm>
              <a:off x="631" y="3285"/>
              <a:ext cx="2258" cy="603"/>
              <a:chOff x="1861" y="3285"/>
              <a:chExt cx="2258" cy="603"/>
            </a:xfrm>
          </p:grpSpPr>
          <p:pic>
            <p:nvPicPr>
              <p:cNvPr id="36886" name="Picture 15" descr="Aidan 2008"/>
              <p:cNvPicPr preferRelativeResize="0">
                <a:picLocks noChangeAspect="1" noChangeArrowheads="1"/>
              </p:cNvPicPr>
              <p:nvPr/>
            </p:nvPicPr>
            <p:blipFill>
              <a:blip r:embed="rId9"/>
              <a:srcRect/>
              <a:stretch>
                <a:fillRect/>
              </a:stretch>
            </p:blipFill>
            <p:spPr bwMode="auto">
              <a:xfrm>
                <a:off x="2690" y="3285"/>
                <a:ext cx="609" cy="603"/>
              </a:xfrm>
              <a:prstGeom prst="rect">
                <a:avLst/>
              </a:prstGeom>
              <a:noFill/>
              <a:ln w="9525">
                <a:noFill/>
                <a:miter lim="800000"/>
                <a:headEnd/>
                <a:tailEnd/>
              </a:ln>
            </p:spPr>
          </p:pic>
          <p:pic>
            <p:nvPicPr>
              <p:cNvPr id="36887" name="Picture 16" descr="Gary Shreeve"/>
              <p:cNvPicPr preferRelativeResize="0">
                <a:picLocks noChangeAspect="1" noChangeArrowheads="1"/>
              </p:cNvPicPr>
              <p:nvPr/>
            </p:nvPicPr>
            <p:blipFill>
              <a:blip r:embed="rId10"/>
              <a:srcRect/>
              <a:stretch>
                <a:fillRect/>
              </a:stretch>
            </p:blipFill>
            <p:spPr bwMode="auto">
              <a:xfrm>
                <a:off x="3515" y="3285"/>
                <a:ext cx="604" cy="603"/>
              </a:xfrm>
              <a:prstGeom prst="rect">
                <a:avLst/>
              </a:prstGeom>
              <a:noFill/>
              <a:ln w="9525">
                <a:noFill/>
                <a:miter lim="800000"/>
                <a:headEnd/>
                <a:tailEnd/>
              </a:ln>
            </p:spPr>
          </p:pic>
          <p:pic>
            <p:nvPicPr>
              <p:cNvPr id="36888" name="Picture 17" descr="Steve Itami 2008"/>
              <p:cNvPicPr preferRelativeResize="0">
                <a:picLocks noChangeAspect="1" noChangeArrowheads="1"/>
              </p:cNvPicPr>
              <p:nvPr/>
            </p:nvPicPr>
            <p:blipFill>
              <a:blip r:embed="rId11"/>
              <a:srcRect/>
              <a:stretch>
                <a:fillRect/>
              </a:stretch>
            </p:blipFill>
            <p:spPr bwMode="auto">
              <a:xfrm>
                <a:off x="1861" y="3285"/>
                <a:ext cx="614" cy="600"/>
              </a:xfrm>
              <a:prstGeom prst="rect">
                <a:avLst/>
              </a:prstGeom>
              <a:noFill/>
              <a:ln w="9525">
                <a:noFill/>
                <a:miter lim="800000"/>
                <a:headEnd/>
                <a:tailEnd/>
              </a:ln>
            </p:spPr>
          </p:pic>
        </p:grpSp>
        <p:pic>
          <p:nvPicPr>
            <p:cNvPr id="36879" name="Picture 18" descr="Garin 2008"/>
            <p:cNvPicPr preferRelativeResize="0">
              <a:picLocks noChangeAspect="1" noChangeArrowheads="1"/>
            </p:cNvPicPr>
            <p:nvPr/>
          </p:nvPicPr>
          <p:blipFill>
            <a:blip r:embed="rId12"/>
            <a:srcRect/>
            <a:stretch>
              <a:fillRect/>
            </a:stretch>
          </p:blipFill>
          <p:spPr bwMode="auto">
            <a:xfrm>
              <a:off x="340" y="2634"/>
              <a:ext cx="607" cy="603"/>
            </a:xfrm>
            <a:prstGeom prst="rect">
              <a:avLst/>
            </a:prstGeom>
            <a:noFill/>
            <a:ln w="9525">
              <a:noFill/>
              <a:miter lim="800000"/>
              <a:headEnd/>
              <a:tailEnd/>
            </a:ln>
          </p:spPr>
        </p:pic>
        <p:pic>
          <p:nvPicPr>
            <p:cNvPr id="36880" name="Picture 19" descr="Dave Hall 2008"/>
            <p:cNvPicPr preferRelativeResize="0">
              <a:picLocks noChangeAspect="1" noChangeArrowheads="1"/>
            </p:cNvPicPr>
            <p:nvPr/>
          </p:nvPicPr>
          <p:blipFill>
            <a:blip r:embed="rId13"/>
            <a:srcRect/>
            <a:stretch>
              <a:fillRect/>
            </a:stretch>
          </p:blipFill>
          <p:spPr bwMode="auto">
            <a:xfrm>
              <a:off x="341" y="1909"/>
              <a:ext cx="604" cy="607"/>
            </a:xfrm>
            <a:prstGeom prst="rect">
              <a:avLst/>
            </a:prstGeom>
            <a:noFill/>
            <a:ln w="9525">
              <a:noFill/>
              <a:miter lim="800000"/>
              <a:headEnd/>
              <a:tailEnd/>
            </a:ln>
          </p:spPr>
        </p:pic>
        <p:pic>
          <p:nvPicPr>
            <p:cNvPr id="36881" name="Picture 20" descr="Glen Banks 2008"/>
            <p:cNvPicPr preferRelativeResize="0">
              <a:picLocks noChangeAspect="1" noChangeArrowheads="1"/>
            </p:cNvPicPr>
            <p:nvPr/>
          </p:nvPicPr>
          <p:blipFill>
            <a:blip r:embed="rId14"/>
            <a:srcRect/>
            <a:stretch>
              <a:fillRect/>
            </a:stretch>
          </p:blipFill>
          <p:spPr bwMode="auto">
            <a:xfrm>
              <a:off x="340" y="1191"/>
              <a:ext cx="605" cy="633"/>
            </a:xfrm>
            <a:prstGeom prst="rect">
              <a:avLst/>
            </a:prstGeom>
            <a:noFill/>
            <a:ln w="9525">
              <a:noFill/>
              <a:miter lim="800000"/>
              <a:headEnd/>
              <a:tailEnd/>
            </a:ln>
          </p:spPr>
        </p:pic>
        <p:grpSp>
          <p:nvGrpSpPr>
            <p:cNvPr id="36882" name="Group 21"/>
            <p:cNvGrpSpPr>
              <a:grpSpLocks/>
            </p:cNvGrpSpPr>
            <p:nvPr/>
          </p:nvGrpSpPr>
          <p:grpSpPr bwMode="auto">
            <a:xfrm>
              <a:off x="322" y="330"/>
              <a:ext cx="2823" cy="814"/>
              <a:chOff x="1531" y="261"/>
              <a:chExt cx="2823" cy="814"/>
            </a:xfrm>
          </p:grpSpPr>
          <p:pic>
            <p:nvPicPr>
              <p:cNvPr id="36883" name="Picture 22" descr="Navaz 2008"/>
              <p:cNvPicPr preferRelativeResize="0">
                <a:picLocks noChangeAspect="1" noChangeArrowheads="1"/>
              </p:cNvPicPr>
              <p:nvPr/>
            </p:nvPicPr>
            <p:blipFill>
              <a:blip r:embed="rId15"/>
              <a:srcRect/>
              <a:stretch>
                <a:fillRect/>
              </a:stretch>
            </p:blipFill>
            <p:spPr bwMode="auto">
              <a:xfrm>
                <a:off x="1531" y="261"/>
                <a:ext cx="813" cy="810"/>
              </a:xfrm>
              <a:prstGeom prst="rect">
                <a:avLst/>
              </a:prstGeom>
              <a:noFill/>
              <a:ln w="9525">
                <a:noFill/>
                <a:miter lim="800000"/>
                <a:headEnd/>
                <a:tailEnd/>
              </a:ln>
            </p:spPr>
          </p:pic>
          <p:pic>
            <p:nvPicPr>
              <p:cNvPr id="36884" name="Picture 23" descr="Rjay 2008"/>
              <p:cNvPicPr preferRelativeResize="0">
                <a:picLocks noChangeAspect="1" noChangeArrowheads="1"/>
              </p:cNvPicPr>
              <p:nvPr/>
            </p:nvPicPr>
            <p:blipFill>
              <a:blip r:embed="rId16"/>
              <a:srcRect/>
              <a:stretch>
                <a:fillRect/>
              </a:stretch>
            </p:blipFill>
            <p:spPr bwMode="auto">
              <a:xfrm>
                <a:off x="3538" y="261"/>
                <a:ext cx="816" cy="811"/>
              </a:xfrm>
              <a:prstGeom prst="rect">
                <a:avLst/>
              </a:prstGeom>
              <a:noFill/>
              <a:ln w="9525">
                <a:noFill/>
                <a:miter lim="800000"/>
                <a:headEnd/>
                <a:tailEnd/>
              </a:ln>
            </p:spPr>
          </p:pic>
          <p:pic>
            <p:nvPicPr>
              <p:cNvPr id="36885" name="Picture 24" descr="Gregg 2008"/>
              <p:cNvPicPr preferRelativeResize="0">
                <a:picLocks noChangeAspect="1" noChangeArrowheads="1"/>
              </p:cNvPicPr>
              <p:nvPr/>
            </p:nvPicPr>
            <p:blipFill>
              <a:blip r:embed="rId17"/>
              <a:srcRect/>
              <a:stretch>
                <a:fillRect/>
              </a:stretch>
            </p:blipFill>
            <p:spPr bwMode="auto">
              <a:xfrm>
                <a:off x="2531" y="261"/>
                <a:ext cx="819" cy="814"/>
              </a:xfrm>
              <a:prstGeom prst="rect">
                <a:avLst/>
              </a:prstGeom>
              <a:noFill/>
              <a:ln w="9525">
                <a:noFill/>
                <a:miter lim="800000"/>
                <a:headEnd/>
                <a:tailEnd/>
              </a:ln>
            </p:spPr>
          </p:pic>
        </p:grpSp>
      </p:grpSp>
      <p:sp>
        <p:nvSpPr>
          <p:cNvPr id="58393" name="Text Box 25"/>
          <p:cNvSpPr txBox="1">
            <a:spLocks noChangeArrowheads="1"/>
          </p:cNvSpPr>
          <p:nvPr/>
        </p:nvSpPr>
        <p:spPr bwMode="auto">
          <a:xfrm>
            <a:off x="1178269" y="5426076"/>
            <a:ext cx="2514600" cy="276225"/>
          </a:xfrm>
          <a:prstGeom prst="rect">
            <a:avLst/>
          </a:prstGeom>
          <a:noFill/>
          <a:ln w="9525">
            <a:noFill/>
            <a:miter lim="800000"/>
            <a:headEnd/>
            <a:tailEnd/>
          </a:ln>
        </p:spPr>
        <p:txBody>
          <a:bodyPr>
            <a:spAutoFit/>
          </a:bodyPr>
          <a:lstStyle/>
          <a:p>
            <a:pPr algn="ctr"/>
            <a:r>
              <a:rPr lang="bg-BG" altLang="bg-BG" sz="1200" b="1" dirty="0">
                <a:solidFill>
                  <a:srgbClr val="000000"/>
                </a:solidFill>
                <a:latin typeface="Calibri" pitchFamily="34" charset="0"/>
              </a:rPr>
              <a:t>Рекс </a:t>
            </a:r>
            <a:r>
              <a:rPr lang="bg-BG" altLang="bg-BG" sz="1200" b="1" dirty="0" smtClean="0">
                <a:solidFill>
                  <a:srgbClr val="000000"/>
                </a:solidFill>
                <a:latin typeface="Calibri" pitchFamily="34" charset="0"/>
              </a:rPr>
              <a:t>Мон </a:t>
            </a:r>
            <a:r>
              <a:rPr lang="bg-BG" altLang="bg-BG" sz="1200" b="1" dirty="0">
                <a:solidFill>
                  <a:srgbClr val="000000"/>
                </a:solidFill>
                <a:latin typeface="Calibri" pitchFamily="34" charset="0"/>
              </a:rPr>
              <a:t>– </a:t>
            </a:r>
            <a:r>
              <a:rPr lang="bg-BG" altLang="bg-BG" sz="1200" b="1" dirty="0" smtClean="0">
                <a:solidFill>
                  <a:srgbClr val="000000"/>
                </a:solidFill>
                <a:latin typeface="Calibri" pitchFamily="34" charset="0"/>
              </a:rPr>
              <a:t>основач </a:t>
            </a:r>
            <a:r>
              <a:rPr lang="bg-BG" altLang="bg-BG" sz="1200" b="1" dirty="0">
                <a:solidFill>
                  <a:srgbClr val="000000"/>
                </a:solidFill>
                <a:latin typeface="Calibri" pitchFamily="34" charset="0"/>
              </a:rPr>
              <a:t>и </a:t>
            </a:r>
            <a:r>
              <a:rPr lang="en-US" altLang="bg-BG" sz="1200" b="1" dirty="0">
                <a:solidFill>
                  <a:srgbClr val="000000"/>
                </a:solidFill>
                <a:latin typeface="Calibri" pitchFamily="34" charset="0"/>
              </a:rPr>
              <a:t>CEO</a:t>
            </a:r>
          </a:p>
        </p:txBody>
      </p:sp>
      <p:sp>
        <p:nvSpPr>
          <p:cNvPr id="30" name="Trapezoid 29"/>
          <p:cNvSpPr/>
          <p:nvPr/>
        </p:nvSpPr>
        <p:spPr>
          <a:xfrm>
            <a:off x="5109084" y="905912"/>
            <a:ext cx="3827338" cy="1165861"/>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 ПРОФЕСИОНАЛИЗАМ</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pic>
        <p:nvPicPr>
          <p:cNvPr id="36874" name="Picture 4"/>
          <p:cNvPicPr>
            <a:picLocks noChangeAspect="1" noChangeArrowheads="1"/>
          </p:cNvPicPr>
          <p:nvPr/>
        </p:nvPicPr>
        <p:blipFill>
          <a:blip r:embed="rId18"/>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animEffect transition="in" filter="fade">
                                      <p:cBhvr>
                                        <p:cTn id="7" dur="750"/>
                                        <p:tgtEl>
                                          <p:spTgt spid="5837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372">
                                            <p:txEl>
                                              <p:pRg st="1" end="1"/>
                                            </p:txEl>
                                          </p:spTgt>
                                        </p:tgtEl>
                                        <p:attrNameLst>
                                          <p:attrName>style.visibility</p:attrName>
                                        </p:attrNameLst>
                                      </p:cBhvr>
                                      <p:to>
                                        <p:strVal val="visible"/>
                                      </p:to>
                                    </p:set>
                                    <p:animEffect transition="in" filter="fade">
                                      <p:cBhvr>
                                        <p:cTn id="10" dur="750"/>
                                        <p:tgtEl>
                                          <p:spTgt spid="58372">
                                            <p:txEl>
                                              <p:pRg st="1" end="1"/>
                                            </p:txEl>
                                          </p:spTgt>
                                        </p:tgtEl>
                                      </p:cBhvr>
                                    </p:animEffect>
                                  </p:childTnLst>
                                </p:cTn>
                              </p:par>
                            </p:childTnLst>
                          </p:cTn>
                        </p:par>
                        <p:par>
                          <p:cTn id="11" fill="hold" nodeType="afterGroup">
                            <p:stCondLst>
                              <p:cond delay="750"/>
                            </p:stCondLst>
                            <p:childTnLst>
                              <p:par>
                                <p:cTn id="12" presetID="10" presetClass="entr" presetSubtype="0" fill="hold" nodeType="afterEffect">
                                  <p:stCondLst>
                                    <p:cond delay="0"/>
                                  </p:stCondLst>
                                  <p:childTnLst>
                                    <p:set>
                                      <p:cBhvr>
                                        <p:cTn id="13" dur="1" fill="hold">
                                          <p:stCondLst>
                                            <p:cond delay="0"/>
                                          </p:stCondLst>
                                        </p:cTn>
                                        <p:tgtEl>
                                          <p:spTgt spid="58372">
                                            <p:txEl>
                                              <p:pRg st="3" end="3"/>
                                            </p:txEl>
                                          </p:spTgt>
                                        </p:tgtEl>
                                        <p:attrNameLst>
                                          <p:attrName>style.visibility</p:attrName>
                                        </p:attrNameLst>
                                      </p:cBhvr>
                                      <p:to>
                                        <p:strVal val="visible"/>
                                      </p:to>
                                    </p:set>
                                    <p:animEffect transition="in" filter="fade">
                                      <p:cBhvr>
                                        <p:cTn id="14" dur="750"/>
                                        <p:tgtEl>
                                          <p:spTgt spid="5837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8372">
                                            <p:txEl>
                                              <p:pRg st="4" end="4"/>
                                            </p:txEl>
                                          </p:spTgt>
                                        </p:tgtEl>
                                        <p:attrNameLst>
                                          <p:attrName>style.visibility</p:attrName>
                                        </p:attrNameLst>
                                      </p:cBhvr>
                                      <p:to>
                                        <p:strVal val="visible"/>
                                      </p:to>
                                    </p:set>
                                    <p:animEffect transition="in" filter="fade">
                                      <p:cBhvr>
                                        <p:cTn id="17" dur="750"/>
                                        <p:tgtEl>
                                          <p:spTgt spid="58372">
                                            <p:txEl>
                                              <p:pRg st="4" end="4"/>
                                            </p:txEl>
                                          </p:spTgt>
                                        </p:tgtEl>
                                      </p:cBhvr>
                                    </p:animEffect>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372">
                                            <p:txEl>
                                              <p:pRg st="5" end="5"/>
                                            </p:txEl>
                                          </p:spTgt>
                                        </p:tgtEl>
                                        <p:attrNameLst>
                                          <p:attrName>style.visibility</p:attrName>
                                        </p:attrNameLst>
                                      </p:cBhvr>
                                      <p:to>
                                        <p:strVal val="visible"/>
                                      </p:to>
                                    </p:set>
                                    <p:animEffect transition="in" filter="fade">
                                      <p:cBhvr>
                                        <p:cTn id="21" dur="750"/>
                                        <p:tgtEl>
                                          <p:spTgt spid="5837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8372">
                                            <p:txEl>
                                              <p:pRg st="6" end="6"/>
                                            </p:txEl>
                                          </p:spTgt>
                                        </p:tgtEl>
                                        <p:attrNameLst>
                                          <p:attrName>style.visibility</p:attrName>
                                        </p:attrNameLst>
                                      </p:cBhvr>
                                      <p:to>
                                        <p:strVal val="visible"/>
                                      </p:to>
                                    </p:set>
                                    <p:animEffect transition="in" filter="fade">
                                      <p:cBhvr>
                                        <p:cTn id="24" dur="750"/>
                                        <p:tgtEl>
                                          <p:spTgt spid="58372">
                                            <p:txEl>
                                              <p:pRg st="6" end="6"/>
                                            </p:txEl>
                                          </p:spTgt>
                                        </p:tgtEl>
                                      </p:cBhvr>
                                    </p:animEffect>
                                  </p:childTnLst>
                                </p:cTn>
                              </p:par>
                            </p:childTnLst>
                          </p:cTn>
                        </p:par>
                        <p:par>
                          <p:cTn id="25" fill="hold" nodeType="afterGroup">
                            <p:stCondLst>
                              <p:cond delay="2250"/>
                            </p:stCondLst>
                            <p:childTnLst>
                              <p:par>
                                <p:cTn id="26" presetID="10" presetClass="entr" presetSubtype="0" fill="hold" nodeType="afterEffect">
                                  <p:stCondLst>
                                    <p:cond delay="0"/>
                                  </p:stCondLst>
                                  <p:childTnLst>
                                    <p:set>
                                      <p:cBhvr>
                                        <p:cTn id="27" dur="1" fill="hold">
                                          <p:stCondLst>
                                            <p:cond delay="0"/>
                                          </p:stCondLst>
                                        </p:cTn>
                                        <p:tgtEl>
                                          <p:spTgt spid="58372">
                                            <p:txEl>
                                              <p:pRg st="7" end="7"/>
                                            </p:txEl>
                                          </p:spTgt>
                                        </p:tgtEl>
                                        <p:attrNameLst>
                                          <p:attrName>style.visibility</p:attrName>
                                        </p:attrNameLst>
                                      </p:cBhvr>
                                      <p:to>
                                        <p:strVal val="visible"/>
                                      </p:to>
                                    </p:set>
                                    <p:animEffect transition="in" filter="fade">
                                      <p:cBhvr>
                                        <p:cTn id="28" dur="750"/>
                                        <p:tgtEl>
                                          <p:spTgt spid="5837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8372">
                                            <p:txEl>
                                              <p:pRg st="8" end="8"/>
                                            </p:txEl>
                                          </p:spTgt>
                                        </p:tgtEl>
                                        <p:attrNameLst>
                                          <p:attrName>style.visibility</p:attrName>
                                        </p:attrNameLst>
                                      </p:cBhvr>
                                      <p:to>
                                        <p:strVal val="visible"/>
                                      </p:to>
                                    </p:set>
                                    <p:animEffect transition="in" filter="fade">
                                      <p:cBhvr>
                                        <p:cTn id="31" dur="750"/>
                                        <p:tgtEl>
                                          <p:spTgt spid="58372">
                                            <p:txEl>
                                              <p:pRg st="8" end="8"/>
                                            </p:txEl>
                                          </p:spTgt>
                                        </p:tgtEl>
                                      </p:cBhvr>
                                    </p:animEffect>
                                  </p:childTnLst>
                                </p:cTn>
                              </p:par>
                            </p:childTnLst>
                          </p:cTn>
                        </p:par>
                        <p:par>
                          <p:cTn id="32" fill="hold" nodeType="afterGroup">
                            <p:stCondLst>
                              <p:cond delay="3000"/>
                            </p:stCondLst>
                            <p:childTnLst>
                              <p:par>
                                <p:cTn id="33" presetID="10" presetClass="entr" presetSubtype="0" fill="hold" nodeType="afterEffect">
                                  <p:stCondLst>
                                    <p:cond delay="0"/>
                                  </p:stCondLst>
                                  <p:childTnLst>
                                    <p:set>
                                      <p:cBhvr>
                                        <p:cTn id="34" dur="1" fill="hold">
                                          <p:stCondLst>
                                            <p:cond delay="0"/>
                                          </p:stCondLst>
                                        </p:cTn>
                                        <p:tgtEl>
                                          <p:spTgt spid="58372">
                                            <p:txEl>
                                              <p:pRg st="9" end="9"/>
                                            </p:txEl>
                                          </p:spTgt>
                                        </p:tgtEl>
                                        <p:attrNameLst>
                                          <p:attrName>style.visibility</p:attrName>
                                        </p:attrNameLst>
                                      </p:cBhvr>
                                      <p:to>
                                        <p:strVal val="visible"/>
                                      </p:to>
                                    </p:set>
                                    <p:animEffect transition="in" filter="fade">
                                      <p:cBhvr>
                                        <p:cTn id="35" dur="750"/>
                                        <p:tgtEl>
                                          <p:spTgt spid="58372">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8372">
                                            <p:txEl>
                                              <p:pRg st="10" end="10"/>
                                            </p:txEl>
                                          </p:spTgt>
                                        </p:tgtEl>
                                        <p:attrNameLst>
                                          <p:attrName>style.visibility</p:attrName>
                                        </p:attrNameLst>
                                      </p:cBhvr>
                                      <p:to>
                                        <p:strVal val="visible"/>
                                      </p:to>
                                    </p:set>
                                    <p:animEffect transition="in" filter="fade">
                                      <p:cBhvr>
                                        <p:cTn id="38" dur="750"/>
                                        <p:tgtEl>
                                          <p:spTgt spid="58372">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8372">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8372">
                                            <p:txEl>
                                              <p:pRg st="1" end="1"/>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8372">
                                            <p:txEl>
                                              <p:pRg st="3" end="3"/>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8372">
                                            <p:txEl>
                                              <p:pRg st="4" end="4"/>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8372">
                                            <p:txEl>
                                              <p:pRg st="5" end="5"/>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8372">
                                            <p:txEl>
                                              <p:pRg st="6" end="6"/>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8372">
                                            <p:txEl>
                                              <p:pRg st="7" end="7"/>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8372">
                                            <p:txEl>
                                              <p:pRg st="8" end="8"/>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8372">
                                            <p:txEl>
                                              <p:pRg st="9" end="9"/>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8372">
                                            <p:txEl>
                                              <p:pRg st="10" end="10"/>
                                            </p:txEl>
                                          </p:spTgt>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5839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8372">
                                            <p:txEl>
                                              <p:pRg st="0" end="0"/>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8372">
                                            <p:txEl>
                                              <p:pRg st="1" end="1"/>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8372">
                                            <p:txEl>
                                              <p:pRg st="3" end="3"/>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8372">
                                            <p:txEl>
                                              <p:pRg st="4" end="4"/>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8372">
                                            <p:txEl>
                                              <p:pRg st="5" end="5"/>
                                            </p:txEl>
                                          </p:spTgt>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8372">
                                            <p:txEl>
                                              <p:pRg st="6" end="6"/>
                                            </p:txEl>
                                          </p:spTgt>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8372">
                                            <p:txEl>
                                              <p:pRg st="7" end="7"/>
                                            </p:txEl>
                                          </p:spTgt>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8372">
                                            <p:txEl>
                                              <p:pRg st="8" end="8"/>
                                            </p:txEl>
                                          </p:spTgt>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8372">
                                            <p:txEl>
                                              <p:pRg st="9" end="9"/>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8372">
                                            <p:txEl>
                                              <p:pRg st="10" end="10"/>
                                            </p:txEl>
                                          </p:spTgt>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
                                        </p:tgtEl>
                                        <p:attrNameLst>
                                          <p:attrName>style.visibility</p:attrName>
                                        </p:attrNameLst>
                                      </p:cBhvr>
                                      <p:to>
                                        <p:strVal val="hidden"/>
                                      </p:to>
                                    </p:set>
                                  </p:childTnLst>
                                </p:cTn>
                              </p:par>
                            </p:childTnLst>
                          </p:cTn>
                        </p:par>
                        <p:par>
                          <p:cTn id="85" fill="hold" nodeType="afterGroup">
                            <p:stCondLst>
                              <p:cond delay="0"/>
                            </p:stCondLst>
                            <p:childTnLst>
                              <p:par>
                                <p:cTn id="86" presetID="10" presetClass="entr" presetSubtype="0" fill="hold" nodeType="after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1000"/>
                                        <p:tgtEl>
                                          <p:spTgt spid="3"/>
                                        </p:tgtEl>
                                      </p:cBhvr>
                                    </p:animEffect>
                                  </p:childTnLst>
                                </p:cTn>
                              </p:par>
                              <p:par>
                                <p:cTn id="89" presetID="23" presetClass="entr" presetSubtype="16" fill="hold" grpId="0" nodeType="withEffect">
                                  <p:stCondLst>
                                    <p:cond delay="0"/>
                                  </p:stCondLst>
                                  <p:childTnLst>
                                    <p:set>
                                      <p:cBhvr>
                                        <p:cTn id="90" dur="1" fill="hold">
                                          <p:stCondLst>
                                            <p:cond delay="0"/>
                                          </p:stCondLst>
                                        </p:cTn>
                                        <p:tgtEl>
                                          <p:spTgt spid="58370">
                                            <p:txEl>
                                              <p:pRg st="0" end="0"/>
                                            </p:txEl>
                                          </p:spTgt>
                                        </p:tgtEl>
                                        <p:attrNameLst>
                                          <p:attrName>style.visibility</p:attrName>
                                        </p:attrNameLst>
                                      </p:cBhvr>
                                      <p:to>
                                        <p:strVal val="visible"/>
                                      </p:to>
                                    </p:set>
                                    <p:anim calcmode="lin" valueType="num">
                                      <p:cBhvr>
                                        <p:cTn id="91" dur="500" fill="hold"/>
                                        <p:tgtEl>
                                          <p:spTgt spid="58370">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58370">
                                            <p:txEl>
                                              <p:pRg st="0" end="0"/>
                                            </p:txEl>
                                          </p:spTgt>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0"/>
                                  </p:stCondLst>
                                  <p:childTnLst>
                                    <p:set>
                                      <p:cBhvr>
                                        <p:cTn id="94" dur="1" fill="hold">
                                          <p:stCondLst>
                                            <p:cond delay="0"/>
                                          </p:stCondLst>
                                        </p:cTn>
                                        <p:tgtEl>
                                          <p:spTgt spid="58370">
                                            <p:txEl>
                                              <p:pRg st="1" end="1"/>
                                            </p:txEl>
                                          </p:spTgt>
                                        </p:tgtEl>
                                        <p:attrNameLst>
                                          <p:attrName>style.visibility</p:attrName>
                                        </p:attrNameLst>
                                      </p:cBhvr>
                                      <p:to>
                                        <p:strVal val="visible"/>
                                      </p:to>
                                    </p:set>
                                    <p:anim calcmode="lin" valueType="num">
                                      <p:cBhvr>
                                        <p:cTn id="95" dur="500" fill="hold"/>
                                        <p:tgtEl>
                                          <p:spTgt spid="58370">
                                            <p:txEl>
                                              <p:pRg st="1" end="1"/>
                                            </p:txEl>
                                          </p:spTgt>
                                        </p:tgtEl>
                                        <p:attrNameLst>
                                          <p:attrName>ppt_w</p:attrName>
                                        </p:attrNameLst>
                                      </p:cBhvr>
                                      <p:tavLst>
                                        <p:tav tm="0">
                                          <p:val>
                                            <p:fltVal val="0"/>
                                          </p:val>
                                        </p:tav>
                                        <p:tav tm="100000">
                                          <p:val>
                                            <p:strVal val="#ppt_w"/>
                                          </p:val>
                                        </p:tav>
                                      </p:tavLst>
                                    </p:anim>
                                    <p:anim calcmode="lin" valueType="num">
                                      <p:cBhvr>
                                        <p:cTn id="96" dur="500" fill="hold"/>
                                        <p:tgtEl>
                                          <p:spTgt spid="58370">
                                            <p:txEl>
                                              <p:pRg st="1" end="1"/>
                                            </p:txEl>
                                          </p:spTgt>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0"/>
                                  </p:stCondLst>
                                  <p:childTnLst>
                                    <p:set>
                                      <p:cBhvr>
                                        <p:cTn id="98" dur="1" fill="hold">
                                          <p:stCondLst>
                                            <p:cond delay="0"/>
                                          </p:stCondLst>
                                        </p:cTn>
                                        <p:tgtEl>
                                          <p:spTgt spid="58370">
                                            <p:txEl>
                                              <p:pRg st="2" end="2"/>
                                            </p:txEl>
                                          </p:spTgt>
                                        </p:tgtEl>
                                        <p:attrNameLst>
                                          <p:attrName>style.visibility</p:attrName>
                                        </p:attrNameLst>
                                      </p:cBhvr>
                                      <p:to>
                                        <p:strVal val="visible"/>
                                      </p:to>
                                    </p:set>
                                    <p:anim calcmode="lin" valueType="num">
                                      <p:cBhvr>
                                        <p:cTn id="99" dur="500" fill="hold"/>
                                        <p:tgtEl>
                                          <p:spTgt spid="58370">
                                            <p:txEl>
                                              <p:pRg st="2" end="2"/>
                                            </p:txEl>
                                          </p:spTgt>
                                        </p:tgtEl>
                                        <p:attrNameLst>
                                          <p:attrName>ppt_w</p:attrName>
                                        </p:attrNameLst>
                                      </p:cBhvr>
                                      <p:tavLst>
                                        <p:tav tm="0">
                                          <p:val>
                                            <p:fltVal val="0"/>
                                          </p:val>
                                        </p:tav>
                                        <p:tav tm="100000">
                                          <p:val>
                                            <p:strVal val="#ppt_w"/>
                                          </p:val>
                                        </p:tav>
                                      </p:tavLst>
                                    </p:anim>
                                    <p:anim calcmode="lin" valueType="num">
                                      <p:cBhvr>
                                        <p:cTn id="100" dur="500" fill="hold"/>
                                        <p:tgtEl>
                                          <p:spTgt spid="58370">
                                            <p:txEl>
                                              <p:pRg st="2" end="2"/>
                                            </p:txEl>
                                          </p:spTgt>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0"/>
                                  </p:stCondLst>
                                  <p:childTnLst>
                                    <p:set>
                                      <p:cBhvr>
                                        <p:cTn id="102" dur="1" fill="hold">
                                          <p:stCondLst>
                                            <p:cond delay="0"/>
                                          </p:stCondLst>
                                        </p:cTn>
                                        <p:tgtEl>
                                          <p:spTgt spid="58370">
                                            <p:txEl>
                                              <p:pRg st="3" end="3"/>
                                            </p:txEl>
                                          </p:spTgt>
                                        </p:tgtEl>
                                        <p:attrNameLst>
                                          <p:attrName>style.visibility</p:attrName>
                                        </p:attrNameLst>
                                      </p:cBhvr>
                                      <p:to>
                                        <p:strVal val="visible"/>
                                      </p:to>
                                    </p:set>
                                    <p:anim calcmode="lin" valueType="num">
                                      <p:cBhvr>
                                        <p:cTn id="103" dur="500" fill="hold"/>
                                        <p:tgtEl>
                                          <p:spTgt spid="58370">
                                            <p:txEl>
                                              <p:pRg st="3" end="3"/>
                                            </p:txEl>
                                          </p:spTgt>
                                        </p:tgtEl>
                                        <p:attrNameLst>
                                          <p:attrName>ppt_w</p:attrName>
                                        </p:attrNameLst>
                                      </p:cBhvr>
                                      <p:tavLst>
                                        <p:tav tm="0">
                                          <p:val>
                                            <p:fltVal val="0"/>
                                          </p:val>
                                        </p:tav>
                                        <p:tav tm="100000">
                                          <p:val>
                                            <p:strVal val="#ppt_w"/>
                                          </p:val>
                                        </p:tav>
                                      </p:tavLst>
                                    </p:anim>
                                    <p:anim calcmode="lin" valueType="num">
                                      <p:cBhvr>
                                        <p:cTn id="104" dur="500" fill="hold"/>
                                        <p:tgtEl>
                                          <p:spTgt spid="58370">
                                            <p:txEl>
                                              <p:pRg st="3" end="3"/>
                                            </p:txEl>
                                          </p:spTgt>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0"/>
                                  </p:stCondLst>
                                  <p:childTnLst>
                                    <p:set>
                                      <p:cBhvr>
                                        <p:cTn id="106" dur="1" fill="hold">
                                          <p:stCondLst>
                                            <p:cond delay="0"/>
                                          </p:stCondLst>
                                        </p:cTn>
                                        <p:tgtEl>
                                          <p:spTgt spid="58370">
                                            <p:txEl>
                                              <p:pRg st="4" end="4"/>
                                            </p:txEl>
                                          </p:spTgt>
                                        </p:tgtEl>
                                        <p:attrNameLst>
                                          <p:attrName>style.visibility</p:attrName>
                                        </p:attrNameLst>
                                      </p:cBhvr>
                                      <p:to>
                                        <p:strVal val="visible"/>
                                      </p:to>
                                    </p:set>
                                    <p:anim calcmode="lin" valueType="num">
                                      <p:cBhvr>
                                        <p:cTn id="107" dur="500" fill="hold"/>
                                        <p:tgtEl>
                                          <p:spTgt spid="58370">
                                            <p:txEl>
                                              <p:pRg st="4" end="4"/>
                                            </p:txEl>
                                          </p:spTgt>
                                        </p:tgtEl>
                                        <p:attrNameLst>
                                          <p:attrName>ppt_w</p:attrName>
                                        </p:attrNameLst>
                                      </p:cBhvr>
                                      <p:tavLst>
                                        <p:tav tm="0">
                                          <p:val>
                                            <p:fltVal val="0"/>
                                          </p:val>
                                        </p:tav>
                                        <p:tav tm="100000">
                                          <p:val>
                                            <p:strVal val="#ppt_w"/>
                                          </p:val>
                                        </p:tav>
                                      </p:tavLst>
                                    </p:anim>
                                    <p:anim calcmode="lin" valueType="num">
                                      <p:cBhvr>
                                        <p:cTn id="108" dur="500" fill="hold"/>
                                        <p:tgtEl>
                                          <p:spTgt spid="583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58370">
                                            <p:txEl>
                                              <p:pRg st="0" end="0"/>
                                            </p:txEl>
                                          </p:spTgt>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8370">
                                            <p:txEl>
                                              <p:pRg st="1" end="1"/>
                                            </p:txEl>
                                          </p:spTgt>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58370">
                                            <p:txEl>
                                              <p:pRg st="2" end="2"/>
                                            </p:txEl>
                                          </p:spTgt>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58370">
                                            <p:txEl>
                                              <p:pRg st="3" end="3"/>
                                            </p:txEl>
                                          </p:spTgt>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58370">
                                            <p:txEl>
                                              <p:pRg st="4" end="4"/>
                                            </p:txEl>
                                          </p:spTgt>
                                        </p:tgtEl>
                                        <p:attrNameLst>
                                          <p:attrName>style.visibility</p:attrName>
                                        </p:attrNameLst>
                                      </p:cBhvr>
                                      <p:to>
                                        <p:strVal val="hidden"/>
                                      </p:to>
                                    </p:set>
                                  </p:childTnLst>
                                </p:cTn>
                              </p:par>
                              <p:par>
                                <p:cTn id="121" presetID="53" presetClass="entr" presetSubtype="16" fill="hold"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750" fill="hold"/>
                                        <p:tgtEl>
                                          <p:spTgt spid="5"/>
                                        </p:tgtEl>
                                        <p:attrNameLst>
                                          <p:attrName>ppt_w</p:attrName>
                                        </p:attrNameLst>
                                      </p:cBhvr>
                                      <p:tavLst>
                                        <p:tav tm="0">
                                          <p:val>
                                            <p:fltVal val="0"/>
                                          </p:val>
                                        </p:tav>
                                        <p:tav tm="100000">
                                          <p:val>
                                            <p:strVal val="#ppt_w"/>
                                          </p:val>
                                        </p:tav>
                                      </p:tavLst>
                                    </p:anim>
                                    <p:anim calcmode="lin" valueType="num">
                                      <p:cBhvr>
                                        <p:cTn id="124" dur="750" fill="hold"/>
                                        <p:tgtEl>
                                          <p:spTgt spid="5"/>
                                        </p:tgtEl>
                                        <p:attrNameLst>
                                          <p:attrName>ppt_h</p:attrName>
                                        </p:attrNameLst>
                                      </p:cBhvr>
                                      <p:tavLst>
                                        <p:tav tm="0">
                                          <p:val>
                                            <p:fltVal val="0"/>
                                          </p:val>
                                        </p:tav>
                                        <p:tav tm="100000">
                                          <p:val>
                                            <p:strVal val="#ppt_h"/>
                                          </p:val>
                                        </p:tav>
                                      </p:tavLst>
                                    </p:anim>
                                    <p:animEffect transition="in" filter="fade">
                                      <p:cBhvr>
                                        <p:cTn id="12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allAtOnce"/>
      <p:bldP spid="58370" grpId="1" uiExpand="1" build="allAtOnce"/>
      <p:bldP spid="58372" grpId="0" uiExpand="1" build="p"/>
      <p:bldP spid="58372" grpId="1" build="p"/>
      <p:bldP spid="5839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36513" y="-26988"/>
            <a:ext cx="9245601" cy="3492501"/>
            <a:chOff x="-29" y="-27"/>
            <a:chExt cx="4705" cy="1663"/>
          </a:xfrm>
        </p:grpSpPr>
        <p:pic>
          <p:nvPicPr>
            <p:cNvPr id="38949" name="Picture 3"/>
            <p:cNvPicPr>
              <a:picLocks noChangeAspect="1" noChangeArrowheads="1"/>
            </p:cNvPicPr>
            <p:nvPr/>
          </p:nvPicPr>
          <p:blipFill>
            <a:blip r:embed="rId3"/>
            <a:srcRect l="-381" t="30431" r="381" b="11172"/>
            <a:stretch>
              <a:fillRect/>
            </a:stretch>
          </p:blipFill>
          <p:spPr bwMode="auto">
            <a:xfrm>
              <a:off x="-29" y="-27"/>
              <a:ext cx="4705" cy="1663"/>
            </a:xfrm>
            <a:prstGeom prst="rect">
              <a:avLst/>
            </a:prstGeom>
            <a:noFill/>
            <a:ln w="9525">
              <a:noFill/>
              <a:miter lim="800000"/>
              <a:headEnd/>
              <a:tailEnd/>
            </a:ln>
          </p:spPr>
        </p:pic>
        <p:sp>
          <p:nvSpPr>
            <p:cNvPr id="38950" name="Text Box 4"/>
            <p:cNvSpPr txBox="1">
              <a:spLocks noChangeArrowheads="1"/>
            </p:cNvSpPr>
            <p:nvPr/>
          </p:nvSpPr>
          <p:spPr bwMode="auto">
            <a:xfrm>
              <a:off x="53" y="34"/>
              <a:ext cx="1255" cy="132"/>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Централната канцеларија</a:t>
              </a:r>
              <a:endParaRPr lang="en-US" altLang="bg-BG" sz="1200" dirty="0">
                <a:solidFill>
                  <a:srgbClr val="FFFFFF"/>
                </a:solidFill>
                <a:latin typeface="Arial Black" pitchFamily="34" charset="0"/>
              </a:endParaRPr>
            </a:p>
          </p:txBody>
        </p:sp>
      </p:grpSp>
      <p:grpSp>
        <p:nvGrpSpPr>
          <p:cNvPr id="59397" name="Group 5"/>
          <p:cNvGrpSpPr>
            <a:grpSpLocks/>
          </p:cNvGrpSpPr>
          <p:nvPr/>
        </p:nvGrpSpPr>
        <p:grpSpPr bwMode="auto">
          <a:xfrm>
            <a:off x="168729" y="104775"/>
            <a:ext cx="4471987" cy="3408363"/>
            <a:chOff x="1" y="0"/>
            <a:chExt cx="2817" cy="2147"/>
          </a:xfrm>
        </p:grpSpPr>
        <p:pic>
          <p:nvPicPr>
            <p:cNvPr id="38947" name="Picture 6" descr="b_brazil_300_60"/>
            <p:cNvPicPr>
              <a:picLocks noChangeAspect="1" noChangeArrowheads="1"/>
            </p:cNvPicPr>
            <p:nvPr/>
          </p:nvPicPr>
          <p:blipFill>
            <a:blip r:embed="rId4"/>
            <a:srcRect/>
            <a:stretch>
              <a:fillRect/>
            </a:stretch>
          </p:blipFill>
          <p:spPr bwMode="auto">
            <a:xfrm>
              <a:off x="1" y="0"/>
              <a:ext cx="2817" cy="2147"/>
            </a:xfrm>
            <a:prstGeom prst="rect">
              <a:avLst/>
            </a:prstGeom>
            <a:noFill/>
            <a:ln w="9525">
              <a:noFill/>
              <a:miter lim="800000"/>
              <a:headEnd/>
              <a:tailEnd/>
            </a:ln>
          </p:spPr>
        </p:pic>
        <p:sp>
          <p:nvSpPr>
            <p:cNvPr id="37927" name="Text Box 7"/>
            <p:cNvSpPr txBox="1">
              <a:spLocks noChangeArrowheads="1"/>
            </p:cNvSpPr>
            <p:nvPr/>
          </p:nvSpPr>
          <p:spPr bwMode="auto">
            <a:xfrm>
              <a:off x="48" y="48"/>
              <a:ext cx="52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bg-BG" altLang="bg-BG" sz="1200" dirty="0" smtClean="0">
                  <a:solidFill>
                    <a:prstClr val="white"/>
                  </a:solidFill>
                  <a:effectLst>
                    <a:outerShdw blurRad="50800" dist="38100" dir="2700000" algn="tl" rotWithShape="0">
                      <a:prstClr val="black">
                        <a:alpha val="40000"/>
                      </a:prstClr>
                    </a:outerShdw>
                  </a:effectLst>
                  <a:latin typeface="Arial Black" panose="020B0A04020102020204" pitchFamily="34" charset="0"/>
                </a:rPr>
                <a:t>Бразил</a:t>
              </a:r>
              <a:endParaRPr lang="en-US" altLang="bg-BG" sz="1200" dirty="0">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grpSp>
      <p:grpSp>
        <p:nvGrpSpPr>
          <p:cNvPr id="59400" name="Group 8"/>
          <p:cNvGrpSpPr>
            <a:grpSpLocks/>
          </p:cNvGrpSpPr>
          <p:nvPr/>
        </p:nvGrpSpPr>
        <p:grpSpPr bwMode="auto">
          <a:xfrm>
            <a:off x="4665663" y="0"/>
            <a:ext cx="4478337" cy="3416300"/>
            <a:chOff x="2939" y="0"/>
            <a:chExt cx="2821" cy="2152"/>
          </a:xfrm>
        </p:grpSpPr>
        <p:pic>
          <p:nvPicPr>
            <p:cNvPr id="38945" name="Picture 9" descr="Romania"/>
            <p:cNvPicPr>
              <a:picLocks noChangeAspect="1" noChangeArrowheads="1"/>
            </p:cNvPicPr>
            <p:nvPr/>
          </p:nvPicPr>
          <p:blipFill>
            <a:blip r:embed="rId5"/>
            <a:srcRect/>
            <a:stretch>
              <a:fillRect/>
            </a:stretch>
          </p:blipFill>
          <p:spPr bwMode="auto">
            <a:xfrm>
              <a:off x="2939" y="0"/>
              <a:ext cx="2821" cy="2152"/>
            </a:xfrm>
            <a:prstGeom prst="rect">
              <a:avLst/>
            </a:prstGeom>
            <a:noFill/>
            <a:ln w="9525">
              <a:noFill/>
              <a:miter lim="800000"/>
              <a:headEnd/>
              <a:tailEnd/>
            </a:ln>
          </p:spPr>
        </p:pic>
        <p:sp>
          <p:nvSpPr>
            <p:cNvPr id="38946" name="Text Box 10"/>
            <p:cNvSpPr txBox="1">
              <a:spLocks noChangeArrowheads="1"/>
            </p:cNvSpPr>
            <p:nvPr/>
          </p:nvSpPr>
          <p:spPr bwMode="auto">
            <a:xfrm>
              <a:off x="2948" y="1"/>
              <a:ext cx="631" cy="174"/>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Романија</a:t>
              </a:r>
              <a:endParaRPr lang="en-US" altLang="bg-BG" sz="1200" dirty="0">
                <a:solidFill>
                  <a:srgbClr val="FFFFFF"/>
                </a:solidFill>
                <a:latin typeface="Arial Black" pitchFamily="34" charset="0"/>
              </a:endParaRPr>
            </a:p>
          </p:txBody>
        </p:sp>
      </p:grpSp>
      <p:grpSp>
        <p:nvGrpSpPr>
          <p:cNvPr id="59403" name="Group 11"/>
          <p:cNvGrpSpPr>
            <a:grpSpLocks/>
          </p:cNvGrpSpPr>
          <p:nvPr/>
        </p:nvGrpSpPr>
        <p:grpSpPr bwMode="auto">
          <a:xfrm>
            <a:off x="4676775" y="4097338"/>
            <a:ext cx="4467225" cy="2760662"/>
            <a:chOff x="2946" y="2581"/>
            <a:chExt cx="2814" cy="1739"/>
          </a:xfrm>
        </p:grpSpPr>
        <p:pic>
          <p:nvPicPr>
            <p:cNvPr id="38943" name="Picture 12" descr="b_paraguay"/>
            <p:cNvPicPr>
              <a:picLocks noChangeAspect="1" noChangeArrowheads="1"/>
            </p:cNvPicPr>
            <p:nvPr/>
          </p:nvPicPr>
          <p:blipFill>
            <a:blip r:embed="rId6"/>
            <a:srcRect/>
            <a:stretch>
              <a:fillRect/>
            </a:stretch>
          </p:blipFill>
          <p:spPr bwMode="auto">
            <a:xfrm>
              <a:off x="2946" y="2581"/>
              <a:ext cx="2814" cy="1739"/>
            </a:xfrm>
            <a:prstGeom prst="rect">
              <a:avLst/>
            </a:prstGeom>
            <a:noFill/>
            <a:ln w="9525">
              <a:noFill/>
              <a:miter lim="800000"/>
              <a:headEnd/>
              <a:tailEnd/>
            </a:ln>
          </p:spPr>
        </p:pic>
        <p:sp>
          <p:nvSpPr>
            <p:cNvPr id="38944" name="Text Box 13"/>
            <p:cNvSpPr txBox="1">
              <a:spLocks noChangeArrowheads="1"/>
            </p:cNvSpPr>
            <p:nvPr/>
          </p:nvSpPr>
          <p:spPr bwMode="auto">
            <a:xfrm>
              <a:off x="5115" y="2625"/>
              <a:ext cx="597" cy="174"/>
            </a:xfrm>
            <a:prstGeom prst="rect">
              <a:avLst/>
            </a:prstGeom>
            <a:noFill/>
            <a:ln w="9525">
              <a:noFill/>
              <a:miter lim="800000"/>
              <a:headEnd/>
              <a:tailEnd/>
            </a:ln>
          </p:spPr>
          <p:txBody>
            <a:bodyPr wrap="none">
              <a:spAutoFit/>
            </a:bodyPr>
            <a:lstStyle/>
            <a:p>
              <a:pPr algn="r"/>
              <a:r>
                <a:rPr lang="bg-BG" altLang="bg-BG" sz="1200" dirty="0" smtClean="0">
                  <a:solidFill>
                    <a:srgbClr val="FFFFFF"/>
                  </a:solidFill>
                  <a:latin typeface="Arial Black" pitchFamily="34" charset="0"/>
                </a:rPr>
                <a:t>Парагвај</a:t>
              </a:r>
              <a:endParaRPr lang="en-US" altLang="bg-BG" sz="1200" dirty="0">
                <a:solidFill>
                  <a:srgbClr val="FFFFFF"/>
                </a:solidFill>
                <a:latin typeface="Arial Black" pitchFamily="34" charset="0"/>
              </a:endParaRPr>
            </a:p>
          </p:txBody>
        </p:sp>
      </p:grpSp>
      <p:grpSp>
        <p:nvGrpSpPr>
          <p:cNvPr id="59406" name="Group 14"/>
          <p:cNvGrpSpPr>
            <a:grpSpLocks/>
          </p:cNvGrpSpPr>
          <p:nvPr/>
        </p:nvGrpSpPr>
        <p:grpSpPr bwMode="auto">
          <a:xfrm>
            <a:off x="0" y="4097338"/>
            <a:ext cx="4468813" cy="2760662"/>
            <a:chOff x="0" y="2581"/>
            <a:chExt cx="2815" cy="1739"/>
          </a:xfrm>
        </p:grpSpPr>
        <p:pic>
          <p:nvPicPr>
            <p:cNvPr id="38941" name="Picture 15" descr="b_scandinavia2"/>
            <p:cNvPicPr>
              <a:picLocks noChangeAspect="1" noChangeArrowheads="1"/>
            </p:cNvPicPr>
            <p:nvPr/>
          </p:nvPicPr>
          <p:blipFill>
            <a:blip r:embed="rId7"/>
            <a:srcRect/>
            <a:stretch>
              <a:fillRect/>
            </a:stretch>
          </p:blipFill>
          <p:spPr bwMode="auto">
            <a:xfrm>
              <a:off x="0" y="2581"/>
              <a:ext cx="2815" cy="1739"/>
            </a:xfrm>
            <a:prstGeom prst="rect">
              <a:avLst/>
            </a:prstGeom>
            <a:noFill/>
            <a:ln w="9525">
              <a:noFill/>
              <a:miter lim="800000"/>
              <a:headEnd/>
              <a:tailEnd/>
            </a:ln>
          </p:spPr>
        </p:pic>
        <p:sp>
          <p:nvSpPr>
            <p:cNvPr id="38942" name="Text Box 16"/>
            <p:cNvSpPr txBox="1">
              <a:spLocks noChangeArrowheads="1"/>
            </p:cNvSpPr>
            <p:nvPr/>
          </p:nvSpPr>
          <p:spPr bwMode="auto">
            <a:xfrm>
              <a:off x="34" y="2625"/>
              <a:ext cx="880" cy="174"/>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Скандинавија</a:t>
              </a:r>
              <a:endParaRPr lang="en-US" altLang="bg-BG" sz="1200" dirty="0">
                <a:solidFill>
                  <a:srgbClr val="FFFFFF"/>
                </a:solidFill>
                <a:latin typeface="Arial Black" pitchFamily="34" charset="0"/>
              </a:endParaRPr>
            </a:p>
          </p:txBody>
        </p:sp>
      </p:grpSp>
      <p:grpSp>
        <p:nvGrpSpPr>
          <p:cNvPr id="59409" name="Group 17"/>
          <p:cNvGrpSpPr>
            <a:grpSpLocks/>
          </p:cNvGrpSpPr>
          <p:nvPr/>
        </p:nvGrpSpPr>
        <p:grpSpPr bwMode="auto">
          <a:xfrm>
            <a:off x="124622" y="150653"/>
            <a:ext cx="4471988" cy="3419476"/>
            <a:chOff x="0" y="-7"/>
            <a:chExt cx="2817" cy="2154"/>
          </a:xfrm>
        </p:grpSpPr>
        <p:pic>
          <p:nvPicPr>
            <p:cNvPr id="38939" name="Picture 18" descr="b_vietnam"/>
            <p:cNvPicPr>
              <a:picLocks noChangeAspect="1" noChangeArrowheads="1"/>
            </p:cNvPicPr>
            <p:nvPr/>
          </p:nvPicPr>
          <p:blipFill>
            <a:blip r:embed="rId8"/>
            <a:srcRect/>
            <a:stretch>
              <a:fillRect/>
            </a:stretch>
          </p:blipFill>
          <p:spPr bwMode="auto">
            <a:xfrm>
              <a:off x="0" y="-7"/>
              <a:ext cx="2817" cy="2154"/>
            </a:xfrm>
            <a:prstGeom prst="rect">
              <a:avLst/>
            </a:prstGeom>
            <a:noFill/>
            <a:ln w="9525">
              <a:noFill/>
              <a:miter lim="800000"/>
              <a:headEnd/>
              <a:tailEnd/>
            </a:ln>
          </p:spPr>
        </p:pic>
        <p:sp>
          <p:nvSpPr>
            <p:cNvPr id="38940" name="Text Box 19"/>
            <p:cNvSpPr txBox="1">
              <a:spLocks noChangeArrowheads="1"/>
            </p:cNvSpPr>
            <p:nvPr/>
          </p:nvSpPr>
          <p:spPr bwMode="auto">
            <a:xfrm>
              <a:off x="2180" y="41"/>
              <a:ext cx="590" cy="174"/>
            </a:xfrm>
            <a:prstGeom prst="rect">
              <a:avLst/>
            </a:prstGeom>
            <a:noFill/>
            <a:ln w="9525">
              <a:noFill/>
              <a:miter lim="800000"/>
              <a:headEnd/>
              <a:tailEnd/>
            </a:ln>
          </p:spPr>
          <p:txBody>
            <a:bodyPr wrap="none">
              <a:spAutoFit/>
            </a:bodyPr>
            <a:lstStyle/>
            <a:p>
              <a:pPr algn="r"/>
              <a:r>
                <a:rPr lang="bg-BG" altLang="bg-BG" sz="1200">
                  <a:solidFill>
                    <a:srgbClr val="FFFFFF"/>
                  </a:solidFill>
                  <a:latin typeface="Arial Black" pitchFamily="34" charset="0"/>
                </a:rPr>
                <a:t>Виетнам</a:t>
              </a:r>
              <a:endParaRPr lang="en-US" altLang="bg-BG" sz="1200">
                <a:solidFill>
                  <a:srgbClr val="FFFFFF"/>
                </a:solidFill>
                <a:latin typeface="Arial Black" pitchFamily="34" charset="0"/>
              </a:endParaRPr>
            </a:p>
          </p:txBody>
        </p:sp>
      </p:grpSp>
      <p:grpSp>
        <p:nvGrpSpPr>
          <p:cNvPr id="59412" name="Group 20"/>
          <p:cNvGrpSpPr>
            <a:grpSpLocks/>
          </p:cNvGrpSpPr>
          <p:nvPr/>
        </p:nvGrpSpPr>
        <p:grpSpPr bwMode="auto">
          <a:xfrm>
            <a:off x="4715330" y="26987"/>
            <a:ext cx="4471987" cy="3354388"/>
            <a:chOff x="2943" y="-1"/>
            <a:chExt cx="2817" cy="2113"/>
          </a:xfrm>
        </p:grpSpPr>
        <p:pic>
          <p:nvPicPr>
            <p:cNvPr id="38937" name="Picture 21"/>
            <p:cNvPicPr>
              <a:picLocks noChangeAspect="1" noChangeArrowheads="1"/>
            </p:cNvPicPr>
            <p:nvPr/>
          </p:nvPicPr>
          <p:blipFill>
            <a:blip r:embed="rId9"/>
            <a:srcRect/>
            <a:stretch>
              <a:fillRect/>
            </a:stretch>
          </p:blipFill>
          <p:spPr bwMode="auto">
            <a:xfrm>
              <a:off x="2943" y="-1"/>
              <a:ext cx="2817" cy="2113"/>
            </a:xfrm>
            <a:prstGeom prst="rect">
              <a:avLst/>
            </a:prstGeom>
            <a:noFill/>
            <a:ln w="9525">
              <a:noFill/>
              <a:miter lim="800000"/>
              <a:headEnd/>
              <a:tailEnd/>
            </a:ln>
          </p:spPr>
        </p:pic>
        <p:sp>
          <p:nvSpPr>
            <p:cNvPr id="38938" name="Text Box 22"/>
            <p:cNvSpPr txBox="1">
              <a:spLocks noChangeArrowheads="1"/>
            </p:cNvSpPr>
            <p:nvPr/>
          </p:nvSpPr>
          <p:spPr bwMode="auto">
            <a:xfrm>
              <a:off x="2976" y="48"/>
              <a:ext cx="478" cy="174"/>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Чешка</a:t>
              </a:r>
              <a:endParaRPr lang="en-US" altLang="bg-BG" sz="1200" dirty="0">
                <a:solidFill>
                  <a:srgbClr val="FFFFFF"/>
                </a:solidFill>
                <a:latin typeface="Arial Black" pitchFamily="34" charset="0"/>
              </a:endParaRPr>
            </a:p>
          </p:txBody>
        </p:sp>
      </p:grpSp>
      <p:grpSp>
        <p:nvGrpSpPr>
          <p:cNvPr id="59415" name="Group 23"/>
          <p:cNvGrpSpPr>
            <a:grpSpLocks/>
          </p:cNvGrpSpPr>
          <p:nvPr/>
        </p:nvGrpSpPr>
        <p:grpSpPr bwMode="auto">
          <a:xfrm>
            <a:off x="213398" y="4167188"/>
            <a:ext cx="2109787" cy="2674937"/>
            <a:chOff x="161" y="2587"/>
            <a:chExt cx="1329" cy="1685"/>
          </a:xfrm>
        </p:grpSpPr>
        <p:pic>
          <p:nvPicPr>
            <p:cNvPr id="38935" name="Picture 24" descr="b_japan"/>
            <p:cNvPicPr>
              <a:picLocks noChangeAspect="1" noChangeArrowheads="1"/>
            </p:cNvPicPr>
            <p:nvPr/>
          </p:nvPicPr>
          <p:blipFill>
            <a:blip r:embed="rId10"/>
            <a:srcRect/>
            <a:stretch>
              <a:fillRect/>
            </a:stretch>
          </p:blipFill>
          <p:spPr bwMode="auto">
            <a:xfrm>
              <a:off x="161" y="2587"/>
              <a:ext cx="1329" cy="1685"/>
            </a:xfrm>
            <a:prstGeom prst="rect">
              <a:avLst/>
            </a:prstGeom>
            <a:noFill/>
            <a:ln w="38100">
              <a:solidFill>
                <a:schemeClr val="bg1"/>
              </a:solidFill>
              <a:miter lim="800000"/>
              <a:headEnd/>
              <a:tailEnd/>
            </a:ln>
          </p:spPr>
        </p:pic>
        <p:sp>
          <p:nvSpPr>
            <p:cNvPr id="38936" name="Text Box 25"/>
            <p:cNvSpPr txBox="1">
              <a:spLocks noChangeArrowheads="1"/>
            </p:cNvSpPr>
            <p:nvPr/>
          </p:nvSpPr>
          <p:spPr bwMode="auto">
            <a:xfrm>
              <a:off x="202" y="2610"/>
              <a:ext cx="609" cy="174"/>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Јапонија</a:t>
              </a:r>
              <a:endParaRPr lang="en-US" altLang="bg-BG" sz="1200" dirty="0">
                <a:solidFill>
                  <a:srgbClr val="FFFFFF"/>
                </a:solidFill>
                <a:latin typeface="Arial Black" pitchFamily="34" charset="0"/>
              </a:endParaRPr>
            </a:p>
          </p:txBody>
        </p:sp>
      </p:grpSp>
      <p:grpSp>
        <p:nvGrpSpPr>
          <p:cNvPr id="59418" name="Group 26"/>
          <p:cNvGrpSpPr>
            <a:grpSpLocks/>
          </p:cNvGrpSpPr>
          <p:nvPr/>
        </p:nvGrpSpPr>
        <p:grpSpPr bwMode="auto">
          <a:xfrm>
            <a:off x="2509838" y="4318000"/>
            <a:ext cx="1951037" cy="2463800"/>
            <a:chOff x="1581" y="2720"/>
            <a:chExt cx="1229" cy="1552"/>
          </a:xfrm>
        </p:grpSpPr>
        <p:pic>
          <p:nvPicPr>
            <p:cNvPr id="38933" name="Picture 27" descr="b_unitedkingdom"/>
            <p:cNvPicPr>
              <a:picLocks noChangeAspect="1" noChangeArrowheads="1"/>
            </p:cNvPicPr>
            <p:nvPr/>
          </p:nvPicPr>
          <p:blipFill>
            <a:blip r:embed="rId11"/>
            <a:srcRect/>
            <a:stretch>
              <a:fillRect/>
            </a:stretch>
          </p:blipFill>
          <p:spPr bwMode="auto">
            <a:xfrm>
              <a:off x="1581" y="2720"/>
              <a:ext cx="1229" cy="1552"/>
            </a:xfrm>
            <a:prstGeom prst="rect">
              <a:avLst/>
            </a:prstGeom>
            <a:noFill/>
            <a:ln w="38100">
              <a:solidFill>
                <a:schemeClr val="bg1"/>
              </a:solidFill>
              <a:miter lim="800000"/>
              <a:headEnd/>
              <a:tailEnd/>
            </a:ln>
          </p:spPr>
        </p:pic>
        <p:sp>
          <p:nvSpPr>
            <p:cNvPr id="38934" name="Text Box 28"/>
            <p:cNvSpPr txBox="1">
              <a:spLocks noChangeArrowheads="1"/>
            </p:cNvSpPr>
            <p:nvPr/>
          </p:nvSpPr>
          <p:spPr bwMode="auto">
            <a:xfrm>
              <a:off x="1581" y="4065"/>
              <a:ext cx="1112" cy="174"/>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Велика Британија</a:t>
              </a:r>
              <a:endParaRPr lang="en-US" altLang="bg-BG" sz="1200" dirty="0">
                <a:solidFill>
                  <a:srgbClr val="FFFFFF"/>
                </a:solidFill>
                <a:latin typeface="Arial Black" pitchFamily="34" charset="0"/>
              </a:endParaRPr>
            </a:p>
          </p:txBody>
        </p:sp>
      </p:grpSp>
      <p:grpSp>
        <p:nvGrpSpPr>
          <p:cNvPr id="59421" name="Group 29"/>
          <p:cNvGrpSpPr>
            <a:grpSpLocks/>
          </p:cNvGrpSpPr>
          <p:nvPr/>
        </p:nvGrpSpPr>
        <p:grpSpPr bwMode="auto">
          <a:xfrm>
            <a:off x="4817221" y="4325562"/>
            <a:ext cx="1955800" cy="2374900"/>
            <a:chOff x="2946" y="2755"/>
            <a:chExt cx="1232" cy="1496"/>
          </a:xfrm>
        </p:grpSpPr>
        <p:pic>
          <p:nvPicPr>
            <p:cNvPr id="38931" name="Picture 30"/>
            <p:cNvPicPr>
              <a:picLocks noChangeAspect="1" noChangeArrowheads="1"/>
            </p:cNvPicPr>
            <p:nvPr/>
          </p:nvPicPr>
          <p:blipFill>
            <a:blip r:embed="rId12"/>
            <a:srcRect/>
            <a:stretch>
              <a:fillRect/>
            </a:stretch>
          </p:blipFill>
          <p:spPr bwMode="auto">
            <a:xfrm>
              <a:off x="2946" y="2755"/>
              <a:ext cx="1232" cy="1496"/>
            </a:xfrm>
            <a:prstGeom prst="rect">
              <a:avLst/>
            </a:prstGeom>
            <a:noFill/>
            <a:ln w="38100">
              <a:solidFill>
                <a:schemeClr val="bg1"/>
              </a:solidFill>
              <a:miter lim="800000"/>
              <a:headEnd/>
              <a:tailEnd/>
            </a:ln>
          </p:spPr>
        </p:pic>
        <p:sp>
          <p:nvSpPr>
            <p:cNvPr id="38932" name="Text Box 31"/>
            <p:cNvSpPr txBox="1">
              <a:spLocks noChangeArrowheads="1"/>
            </p:cNvSpPr>
            <p:nvPr/>
          </p:nvSpPr>
          <p:spPr bwMode="auto">
            <a:xfrm>
              <a:off x="3568" y="4064"/>
              <a:ext cx="596" cy="174"/>
            </a:xfrm>
            <a:prstGeom prst="rect">
              <a:avLst/>
            </a:prstGeom>
            <a:noFill/>
            <a:ln w="9525">
              <a:noFill/>
              <a:miter lim="800000"/>
              <a:headEnd/>
              <a:tailEnd/>
            </a:ln>
          </p:spPr>
          <p:txBody>
            <a:bodyPr wrap="none">
              <a:spAutoFit/>
            </a:bodyPr>
            <a:lstStyle/>
            <a:p>
              <a:pPr algn="r"/>
              <a:r>
                <a:rPr lang="bg-BG" altLang="bg-BG" sz="1200">
                  <a:solidFill>
                    <a:srgbClr val="FFFFFF"/>
                  </a:solidFill>
                  <a:latin typeface="Arial Black" pitchFamily="34" charset="0"/>
                </a:rPr>
                <a:t>Мексико</a:t>
              </a:r>
              <a:endParaRPr lang="en-US" altLang="bg-BG" sz="1200">
                <a:solidFill>
                  <a:srgbClr val="FFFFFF"/>
                </a:solidFill>
                <a:latin typeface="Arial Black" pitchFamily="34" charset="0"/>
              </a:endParaRPr>
            </a:p>
          </p:txBody>
        </p:sp>
      </p:grpSp>
      <p:grpSp>
        <p:nvGrpSpPr>
          <p:cNvPr id="59424" name="Group 32"/>
          <p:cNvGrpSpPr>
            <a:grpSpLocks/>
          </p:cNvGrpSpPr>
          <p:nvPr/>
        </p:nvGrpSpPr>
        <p:grpSpPr bwMode="auto">
          <a:xfrm>
            <a:off x="6915617" y="4100513"/>
            <a:ext cx="2152650" cy="2741612"/>
            <a:chOff x="4260" y="2545"/>
            <a:chExt cx="1356" cy="1727"/>
          </a:xfrm>
        </p:grpSpPr>
        <p:pic>
          <p:nvPicPr>
            <p:cNvPr id="38929" name="Picture 33" descr="b_ireland"/>
            <p:cNvPicPr>
              <a:picLocks noChangeAspect="1" noChangeArrowheads="1"/>
            </p:cNvPicPr>
            <p:nvPr/>
          </p:nvPicPr>
          <p:blipFill>
            <a:blip r:embed="rId13"/>
            <a:srcRect/>
            <a:stretch>
              <a:fillRect/>
            </a:stretch>
          </p:blipFill>
          <p:spPr bwMode="auto">
            <a:xfrm>
              <a:off x="4260" y="2545"/>
              <a:ext cx="1356" cy="1727"/>
            </a:xfrm>
            <a:prstGeom prst="rect">
              <a:avLst/>
            </a:prstGeom>
            <a:noFill/>
            <a:ln w="38100">
              <a:solidFill>
                <a:schemeClr val="bg1"/>
              </a:solidFill>
              <a:miter lim="800000"/>
              <a:headEnd/>
              <a:tailEnd/>
            </a:ln>
          </p:spPr>
        </p:pic>
        <p:sp>
          <p:nvSpPr>
            <p:cNvPr id="38930" name="Text Box 34"/>
            <p:cNvSpPr txBox="1">
              <a:spLocks noChangeArrowheads="1"/>
            </p:cNvSpPr>
            <p:nvPr/>
          </p:nvSpPr>
          <p:spPr bwMode="auto">
            <a:xfrm>
              <a:off x="4309" y="2592"/>
              <a:ext cx="454" cy="174"/>
            </a:xfrm>
            <a:prstGeom prst="rect">
              <a:avLst/>
            </a:prstGeom>
            <a:noFill/>
            <a:ln w="9525">
              <a:noFill/>
              <a:miter lim="800000"/>
              <a:headEnd/>
              <a:tailEnd/>
            </a:ln>
          </p:spPr>
          <p:txBody>
            <a:bodyPr wrap="none">
              <a:spAutoFit/>
            </a:bodyPr>
            <a:lstStyle/>
            <a:p>
              <a:r>
                <a:rPr lang="bg-BG" altLang="bg-BG" sz="1200" dirty="0" smtClean="0">
                  <a:solidFill>
                    <a:srgbClr val="FFFFFF"/>
                  </a:solidFill>
                  <a:latin typeface="Arial Black" pitchFamily="34" charset="0"/>
                </a:rPr>
                <a:t>Ирска</a:t>
              </a:r>
              <a:endParaRPr lang="en-US" altLang="bg-BG" sz="1200" dirty="0">
                <a:solidFill>
                  <a:srgbClr val="FFFFFF"/>
                </a:solidFill>
                <a:latin typeface="Arial Black" pitchFamily="34" charset="0"/>
              </a:endParaRPr>
            </a:p>
          </p:txBody>
        </p:sp>
      </p:grpSp>
      <p:sp>
        <p:nvSpPr>
          <p:cNvPr id="38925" name="Text Box 35"/>
          <p:cNvSpPr txBox="1">
            <a:spLocks noChangeArrowheads="1"/>
          </p:cNvSpPr>
          <p:nvPr/>
        </p:nvSpPr>
        <p:spPr bwMode="auto">
          <a:xfrm>
            <a:off x="5943600" y="3416300"/>
            <a:ext cx="2133600" cy="369888"/>
          </a:xfrm>
          <a:prstGeom prst="rect">
            <a:avLst/>
          </a:prstGeom>
          <a:noFill/>
          <a:ln w="9525">
            <a:noFill/>
            <a:miter lim="800000"/>
            <a:headEnd/>
            <a:tailEnd/>
          </a:ln>
        </p:spPr>
        <p:txBody>
          <a:bodyPr>
            <a:spAutoFit/>
          </a:bodyPr>
          <a:lstStyle/>
          <a:p>
            <a:r>
              <a:rPr lang="bg-BG" altLang="bg-BG" b="1" dirty="0" smtClean="0">
                <a:solidFill>
                  <a:srgbClr val="C00000"/>
                </a:solidFill>
                <a:latin typeface="Calibri" pitchFamily="34" charset="0"/>
              </a:rPr>
              <a:t>МЕЃУНАРОДНА</a:t>
            </a:r>
            <a:endParaRPr lang="en-US" altLang="bg-BG" b="1" dirty="0">
              <a:solidFill>
                <a:srgbClr val="C00000"/>
              </a:solidFill>
              <a:latin typeface="Calibri" pitchFamily="34" charset="0"/>
            </a:endParaRPr>
          </a:p>
        </p:txBody>
      </p:sp>
      <p:sp>
        <p:nvSpPr>
          <p:cNvPr id="38926" name="Text Box 36"/>
          <p:cNvSpPr txBox="1">
            <a:spLocks noChangeArrowheads="1"/>
          </p:cNvSpPr>
          <p:nvPr/>
        </p:nvSpPr>
        <p:spPr bwMode="auto">
          <a:xfrm>
            <a:off x="5943600" y="3687763"/>
            <a:ext cx="3048000" cy="369887"/>
          </a:xfrm>
          <a:prstGeom prst="rect">
            <a:avLst/>
          </a:prstGeom>
          <a:noFill/>
          <a:ln w="9525">
            <a:noFill/>
            <a:miter lim="800000"/>
            <a:headEnd/>
            <a:tailEnd/>
          </a:ln>
        </p:spPr>
        <p:txBody>
          <a:bodyPr>
            <a:spAutoFit/>
          </a:bodyPr>
          <a:lstStyle/>
          <a:p>
            <a:pPr algn="r"/>
            <a:r>
              <a:rPr lang="bg-BG" altLang="bg-BG" b="1" dirty="0" smtClean="0">
                <a:solidFill>
                  <a:srgbClr val="C00000"/>
                </a:solidFill>
                <a:latin typeface="Calibri" pitchFamily="34" charset="0"/>
              </a:rPr>
              <a:t>БИЗНИС МОЖНОСТ</a:t>
            </a:r>
            <a:endParaRPr lang="en-US" altLang="bg-BG" b="1" dirty="0">
              <a:solidFill>
                <a:srgbClr val="C00000"/>
              </a:solidFill>
              <a:latin typeface="Calibri" pitchFamily="34" charset="0"/>
            </a:endParaRPr>
          </a:p>
        </p:txBody>
      </p:sp>
      <p:pic>
        <p:nvPicPr>
          <p:cNvPr id="38927" name="Picture 38" descr="FLPI Flat(NoInternational) copy"/>
          <p:cNvPicPr>
            <a:picLocks noChangeAspect="1" noChangeArrowheads="1"/>
          </p:cNvPicPr>
          <p:nvPr/>
        </p:nvPicPr>
        <p:blipFill>
          <a:blip r:embed="rId14"/>
          <a:srcRect/>
          <a:stretch>
            <a:fillRect/>
          </a:stretch>
        </p:blipFill>
        <p:spPr bwMode="auto">
          <a:xfrm>
            <a:off x="762000" y="3459163"/>
            <a:ext cx="2057400" cy="450850"/>
          </a:xfrm>
          <a:prstGeom prst="rect">
            <a:avLst/>
          </a:prstGeom>
          <a:noFill/>
          <a:ln w="9525">
            <a:noFill/>
            <a:miter lim="800000"/>
            <a:headEnd/>
            <a:tailEnd/>
          </a:ln>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85450" y="2013375"/>
            <a:ext cx="2773099" cy="2736000"/>
          </a:xfrm>
          <a:prstGeom prst="rect">
            <a:avLst/>
          </a:prstGeom>
          <a:effectLst>
            <a:glow rad="228600">
              <a:schemeClr val="accent3">
                <a:satMod val="175000"/>
                <a:alpha val="80000"/>
              </a:schemeClr>
            </a:glo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9415"/>
                                        </p:tgtEl>
                                        <p:attrNameLst>
                                          <p:attrName>style.visibility</p:attrName>
                                        </p:attrNameLst>
                                      </p:cBhvr>
                                      <p:to>
                                        <p:strVal val="visible"/>
                                      </p:to>
                                    </p:set>
                                    <p:animEffect transition="in" filter="fade">
                                      <p:cBhvr>
                                        <p:cTn id="11" dur="1000"/>
                                        <p:tgtEl>
                                          <p:spTgt spid="59415"/>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9418"/>
                                        </p:tgtEl>
                                        <p:attrNameLst>
                                          <p:attrName>style.visibility</p:attrName>
                                        </p:attrNameLst>
                                      </p:cBhvr>
                                      <p:to>
                                        <p:strVal val="visible"/>
                                      </p:to>
                                    </p:set>
                                    <p:animEffect transition="in" filter="fade">
                                      <p:cBhvr>
                                        <p:cTn id="15" dur="1000"/>
                                        <p:tgtEl>
                                          <p:spTgt spid="59418"/>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9421"/>
                                        </p:tgtEl>
                                        <p:attrNameLst>
                                          <p:attrName>style.visibility</p:attrName>
                                        </p:attrNameLst>
                                      </p:cBhvr>
                                      <p:to>
                                        <p:strVal val="visible"/>
                                      </p:to>
                                    </p:set>
                                    <p:animEffect transition="in" filter="fade">
                                      <p:cBhvr>
                                        <p:cTn id="19" dur="1000"/>
                                        <p:tgtEl>
                                          <p:spTgt spid="5942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59424"/>
                                        </p:tgtEl>
                                        <p:attrNameLst>
                                          <p:attrName>style.visibility</p:attrName>
                                        </p:attrNameLst>
                                      </p:cBhvr>
                                      <p:to>
                                        <p:strVal val="visible"/>
                                      </p:to>
                                    </p:set>
                                    <p:animEffect transition="in" filter="fade">
                                      <p:cBhvr>
                                        <p:cTn id="23" dur="1000"/>
                                        <p:tgtEl>
                                          <p:spTgt spid="59424"/>
                                        </p:tgtEl>
                                      </p:cBhvr>
                                    </p:animEffect>
                                  </p:childTnLst>
                                </p:cTn>
                              </p:par>
                            </p:childTnLst>
                          </p:cTn>
                        </p:par>
                        <p:par>
                          <p:cTn id="24" fill="hold" nodeType="afterGroup">
                            <p:stCondLst>
                              <p:cond delay="5000"/>
                            </p:stCondLst>
                            <p:childTnLst>
                              <p:par>
                                <p:cTn id="25" presetID="10" presetClass="exit" presetSubtype="0" fill="hold" nodeType="afterEffect">
                                  <p:stCondLst>
                                    <p:cond delay="0"/>
                                  </p:stCondLst>
                                  <p:childTnLst>
                                    <p:animEffect transition="out" filter="fade">
                                      <p:cBhvr>
                                        <p:cTn id="26" dur="500"/>
                                        <p:tgtEl>
                                          <p:spTgt spid="59394"/>
                                        </p:tgtEl>
                                      </p:cBhvr>
                                    </p:animEffect>
                                    <p:set>
                                      <p:cBhvr>
                                        <p:cTn id="27" dur="1" fill="hold">
                                          <p:stCondLst>
                                            <p:cond delay="499"/>
                                          </p:stCondLst>
                                        </p:cTn>
                                        <p:tgtEl>
                                          <p:spTgt spid="59394"/>
                                        </p:tgtEl>
                                        <p:attrNameLst>
                                          <p:attrName>style.visibility</p:attrName>
                                        </p:attrNameLst>
                                      </p:cBhvr>
                                      <p:to>
                                        <p:strVal val="hidden"/>
                                      </p:to>
                                    </p:set>
                                  </p:childTnLst>
                                </p:cTn>
                              </p:par>
                            </p:childTnLst>
                          </p:cTn>
                        </p:par>
                        <p:par>
                          <p:cTn id="28" fill="hold" nodeType="afterGroup">
                            <p:stCondLst>
                              <p:cond delay="5500"/>
                            </p:stCondLst>
                            <p:childTnLst>
                              <p:par>
                                <p:cTn id="29" presetID="10" presetClass="entr" presetSubtype="0" fill="hold" nodeType="afterEffect">
                                  <p:stCondLst>
                                    <p:cond delay="0"/>
                                  </p:stCondLst>
                                  <p:childTnLst>
                                    <p:set>
                                      <p:cBhvr>
                                        <p:cTn id="30" dur="1" fill="hold">
                                          <p:stCondLst>
                                            <p:cond delay="0"/>
                                          </p:stCondLst>
                                        </p:cTn>
                                        <p:tgtEl>
                                          <p:spTgt spid="59397"/>
                                        </p:tgtEl>
                                        <p:attrNameLst>
                                          <p:attrName>style.visibility</p:attrName>
                                        </p:attrNameLst>
                                      </p:cBhvr>
                                      <p:to>
                                        <p:strVal val="visible"/>
                                      </p:to>
                                    </p:set>
                                    <p:animEffect transition="in" filter="fade">
                                      <p:cBhvr>
                                        <p:cTn id="31" dur="1000"/>
                                        <p:tgtEl>
                                          <p:spTgt spid="59397"/>
                                        </p:tgtEl>
                                      </p:cBhvr>
                                    </p:animEffect>
                                  </p:childTnLst>
                                </p:cTn>
                              </p:par>
                            </p:childTnLst>
                          </p:cTn>
                        </p:par>
                        <p:par>
                          <p:cTn id="32" fill="hold" nodeType="afterGroup">
                            <p:stCondLst>
                              <p:cond delay="6500"/>
                            </p:stCondLst>
                            <p:childTnLst>
                              <p:par>
                                <p:cTn id="33" presetID="10" presetClass="entr" presetSubtype="0" fill="hold" nodeType="afterEffect">
                                  <p:stCondLst>
                                    <p:cond delay="0"/>
                                  </p:stCondLst>
                                  <p:childTnLst>
                                    <p:set>
                                      <p:cBhvr>
                                        <p:cTn id="34" dur="1" fill="hold">
                                          <p:stCondLst>
                                            <p:cond delay="0"/>
                                          </p:stCondLst>
                                        </p:cTn>
                                        <p:tgtEl>
                                          <p:spTgt spid="59400"/>
                                        </p:tgtEl>
                                        <p:attrNameLst>
                                          <p:attrName>style.visibility</p:attrName>
                                        </p:attrNameLst>
                                      </p:cBhvr>
                                      <p:to>
                                        <p:strVal val="visible"/>
                                      </p:to>
                                    </p:set>
                                    <p:animEffect transition="in" filter="fade">
                                      <p:cBhvr>
                                        <p:cTn id="35" dur="1000"/>
                                        <p:tgtEl>
                                          <p:spTgt spid="59400"/>
                                        </p:tgtEl>
                                      </p:cBhvr>
                                    </p:animEffect>
                                  </p:childTnLst>
                                </p:cTn>
                              </p:par>
                            </p:childTnLst>
                          </p:cTn>
                        </p:par>
                        <p:par>
                          <p:cTn id="36" fill="hold" nodeType="afterGroup">
                            <p:stCondLst>
                              <p:cond delay="7500"/>
                            </p:stCondLst>
                            <p:childTnLst>
                              <p:par>
                                <p:cTn id="37" presetID="10" presetClass="exit" presetSubtype="0" fill="hold" nodeType="afterEffect">
                                  <p:stCondLst>
                                    <p:cond delay="0"/>
                                  </p:stCondLst>
                                  <p:childTnLst>
                                    <p:animEffect transition="out" filter="fade">
                                      <p:cBhvr>
                                        <p:cTn id="38" dur="500"/>
                                        <p:tgtEl>
                                          <p:spTgt spid="59415"/>
                                        </p:tgtEl>
                                      </p:cBhvr>
                                    </p:animEffect>
                                    <p:set>
                                      <p:cBhvr>
                                        <p:cTn id="39" dur="1" fill="hold">
                                          <p:stCondLst>
                                            <p:cond delay="499"/>
                                          </p:stCondLst>
                                        </p:cTn>
                                        <p:tgtEl>
                                          <p:spTgt spid="594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9418"/>
                                        </p:tgtEl>
                                      </p:cBhvr>
                                    </p:animEffect>
                                    <p:set>
                                      <p:cBhvr>
                                        <p:cTn id="42" dur="1" fill="hold">
                                          <p:stCondLst>
                                            <p:cond delay="499"/>
                                          </p:stCondLst>
                                        </p:cTn>
                                        <p:tgtEl>
                                          <p:spTgt spid="59418"/>
                                        </p:tgtEl>
                                        <p:attrNameLst>
                                          <p:attrName>style.visibility</p:attrName>
                                        </p:attrNameLst>
                                      </p:cBhvr>
                                      <p:to>
                                        <p:strVal val="hidden"/>
                                      </p:to>
                                    </p:set>
                                  </p:childTnLst>
                                </p:cTn>
                              </p:par>
                            </p:childTnLst>
                          </p:cTn>
                        </p:par>
                        <p:par>
                          <p:cTn id="43" fill="hold" nodeType="afterGroup">
                            <p:stCondLst>
                              <p:cond delay="8000"/>
                            </p:stCondLst>
                            <p:childTnLst>
                              <p:par>
                                <p:cTn id="44" presetID="10" presetClass="entr" presetSubtype="0" fill="hold" nodeType="afterEffect">
                                  <p:stCondLst>
                                    <p:cond delay="0"/>
                                  </p:stCondLst>
                                  <p:childTnLst>
                                    <p:set>
                                      <p:cBhvr>
                                        <p:cTn id="45" dur="1" fill="hold">
                                          <p:stCondLst>
                                            <p:cond delay="0"/>
                                          </p:stCondLst>
                                        </p:cTn>
                                        <p:tgtEl>
                                          <p:spTgt spid="59406"/>
                                        </p:tgtEl>
                                        <p:attrNameLst>
                                          <p:attrName>style.visibility</p:attrName>
                                        </p:attrNameLst>
                                      </p:cBhvr>
                                      <p:to>
                                        <p:strVal val="visible"/>
                                      </p:to>
                                    </p:set>
                                    <p:animEffect transition="in" filter="fade">
                                      <p:cBhvr>
                                        <p:cTn id="46" dur="1000"/>
                                        <p:tgtEl>
                                          <p:spTgt spid="59406"/>
                                        </p:tgtEl>
                                      </p:cBhvr>
                                    </p:animEffect>
                                  </p:childTnLst>
                                </p:cTn>
                              </p:par>
                            </p:childTnLst>
                          </p:cTn>
                        </p:par>
                        <p:par>
                          <p:cTn id="47" fill="hold" nodeType="afterGroup">
                            <p:stCondLst>
                              <p:cond delay="9000"/>
                            </p:stCondLst>
                            <p:childTnLst>
                              <p:par>
                                <p:cTn id="48" presetID="10" presetClass="exit" presetSubtype="0" fill="hold" nodeType="afterEffect">
                                  <p:stCondLst>
                                    <p:cond delay="0"/>
                                  </p:stCondLst>
                                  <p:childTnLst>
                                    <p:animEffect transition="out" filter="fade">
                                      <p:cBhvr>
                                        <p:cTn id="49" dur="500"/>
                                        <p:tgtEl>
                                          <p:spTgt spid="59421"/>
                                        </p:tgtEl>
                                      </p:cBhvr>
                                    </p:animEffect>
                                    <p:set>
                                      <p:cBhvr>
                                        <p:cTn id="50" dur="1" fill="hold">
                                          <p:stCondLst>
                                            <p:cond delay="499"/>
                                          </p:stCondLst>
                                        </p:cTn>
                                        <p:tgtEl>
                                          <p:spTgt spid="5942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9424"/>
                                        </p:tgtEl>
                                      </p:cBhvr>
                                    </p:animEffect>
                                    <p:set>
                                      <p:cBhvr>
                                        <p:cTn id="53" dur="1" fill="hold">
                                          <p:stCondLst>
                                            <p:cond delay="499"/>
                                          </p:stCondLst>
                                        </p:cTn>
                                        <p:tgtEl>
                                          <p:spTgt spid="59424"/>
                                        </p:tgtEl>
                                        <p:attrNameLst>
                                          <p:attrName>style.visibility</p:attrName>
                                        </p:attrNameLst>
                                      </p:cBhvr>
                                      <p:to>
                                        <p:strVal val="hidden"/>
                                      </p:to>
                                    </p:set>
                                  </p:childTnLst>
                                </p:cTn>
                              </p:par>
                            </p:childTnLst>
                          </p:cTn>
                        </p:par>
                        <p:par>
                          <p:cTn id="54" fill="hold" nodeType="afterGroup">
                            <p:stCondLst>
                              <p:cond delay="9500"/>
                            </p:stCondLst>
                            <p:childTnLst>
                              <p:par>
                                <p:cTn id="55" presetID="10" presetClass="entr" presetSubtype="0" fill="hold" nodeType="afterEffect">
                                  <p:stCondLst>
                                    <p:cond delay="0"/>
                                  </p:stCondLst>
                                  <p:childTnLst>
                                    <p:set>
                                      <p:cBhvr>
                                        <p:cTn id="56" dur="1" fill="hold">
                                          <p:stCondLst>
                                            <p:cond delay="0"/>
                                          </p:stCondLst>
                                        </p:cTn>
                                        <p:tgtEl>
                                          <p:spTgt spid="59403"/>
                                        </p:tgtEl>
                                        <p:attrNameLst>
                                          <p:attrName>style.visibility</p:attrName>
                                        </p:attrNameLst>
                                      </p:cBhvr>
                                      <p:to>
                                        <p:strVal val="visible"/>
                                      </p:to>
                                    </p:set>
                                    <p:animEffect transition="in" filter="fade">
                                      <p:cBhvr>
                                        <p:cTn id="57" dur="500"/>
                                        <p:tgtEl>
                                          <p:spTgt spid="59403"/>
                                        </p:tgtEl>
                                      </p:cBhvr>
                                    </p:animEffect>
                                  </p:childTnLst>
                                </p:cTn>
                              </p:par>
                            </p:childTnLst>
                          </p:cTn>
                        </p:par>
                        <p:par>
                          <p:cTn id="58" fill="hold" nodeType="afterGroup">
                            <p:stCondLst>
                              <p:cond delay="10000"/>
                            </p:stCondLst>
                            <p:childTnLst>
                              <p:par>
                                <p:cTn id="59" presetID="10" presetClass="exit" presetSubtype="0" fill="hold" nodeType="afterEffect">
                                  <p:stCondLst>
                                    <p:cond delay="0"/>
                                  </p:stCondLst>
                                  <p:childTnLst>
                                    <p:animEffect transition="out" filter="fade">
                                      <p:cBhvr>
                                        <p:cTn id="60" dur="500"/>
                                        <p:tgtEl>
                                          <p:spTgt spid="59397"/>
                                        </p:tgtEl>
                                      </p:cBhvr>
                                    </p:animEffect>
                                    <p:set>
                                      <p:cBhvr>
                                        <p:cTn id="61" dur="1" fill="hold">
                                          <p:stCondLst>
                                            <p:cond delay="499"/>
                                          </p:stCondLst>
                                        </p:cTn>
                                        <p:tgtEl>
                                          <p:spTgt spid="59397"/>
                                        </p:tgtEl>
                                        <p:attrNameLst>
                                          <p:attrName>style.visibility</p:attrName>
                                        </p:attrNameLst>
                                      </p:cBhvr>
                                      <p:to>
                                        <p:strVal val="hidden"/>
                                      </p:to>
                                    </p:set>
                                  </p:childTnLst>
                                </p:cTn>
                              </p:par>
                            </p:childTnLst>
                          </p:cTn>
                        </p:par>
                        <p:par>
                          <p:cTn id="62" fill="hold" nodeType="afterGroup">
                            <p:stCondLst>
                              <p:cond delay="10500"/>
                            </p:stCondLst>
                            <p:childTnLst>
                              <p:par>
                                <p:cTn id="63" presetID="10" presetClass="entr" presetSubtype="0" fill="hold" nodeType="afterEffect">
                                  <p:stCondLst>
                                    <p:cond delay="0"/>
                                  </p:stCondLst>
                                  <p:childTnLst>
                                    <p:set>
                                      <p:cBhvr>
                                        <p:cTn id="64" dur="1" fill="hold">
                                          <p:stCondLst>
                                            <p:cond delay="0"/>
                                          </p:stCondLst>
                                        </p:cTn>
                                        <p:tgtEl>
                                          <p:spTgt spid="59409"/>
                                        </p:tgtEl>
                                        <p:attrNameLst>
                                          <p:attrName>style.visibility</p:attrName>
                                        </p:attrNameLst>
                                      </p:cBhvr>
                                      <p:to>
                                        <p:strVal val="visible"/>
                                      </p:to>
                                    </p:set>
                                    <p:animEffect transition="in" filter="fade">
                                      <p:cBhvr>
                                        <p:cTn id="65" dur="1000"/>
                                        <p:tgtEl>
                                          <p:spTgt spid="59409"/>
                                        </p:tgtEl>
                                      </p:cBhvr>
                                    </p:animEffect>
                                  </p:childTnLst>
                                </p:cTn>
                              </p:par>
                            </p:childTnLst>
                          </p:cTn>
                        </p:par>
                        <p:par>
                          <p:cTn id="66" fill="hold" nodeType="afterGroup">
                            <p:stCondLst>
                              <p:cond delay="11500"/>
                            </p:stCondLst>
                            <p:childTnLst>
                              <p:par>
                                <p:cTn id="67" presetID="10" presetClass="exit" presetSubtype="0" fill="hold" nodeType="afterEffect">
                                  <p:stCondLst>
                                    <p:cond delay="0"/>
                                  </p:stCondLst>
                                  <p:childTnLst>
                                    <p:animEffect transition="out" filter="fade">
                                      <p:cBhvr>
                                        <p:cTn id="68" dur="500"/>
                                        <p:tgtEl>
                                          <p:spTgt spid="59400"/>
                                        </p:tgtEl>
                                      </p:cBhvr>
                                    </p:animEffect>
                                    <p:set>
                                      <p:cBhvr>
                                        <p:cTn id="69" dur="1" fill="hold">
                                          <p:stCondLst>
                                            <p:cond delay="499"/>
                                          </p:stCondLst>
                                        </p:cTn>
                                        <p:tgtEl>
                                          <p:spTgt spid="59400"/>
                                        </p:tgtEl>
                                        <p:attrNameLst>
                                          <p:attrName>style.visibility</p:attrName>
                                        </p:attrNameLst>
                                      </p:cBhvr>
                                      <p:to>
                                        <p:strVal val="hidden"/>
                                      </p:to>
                                    </p:set>
                                  </p:childTnLst>
                                </p:cTn>
                              </p:par>
                            </p:childTnLst>
                          </p:cTn>
                        </p:par>
                        <p:par>
                          <p:cTn id="70" fill="hold" nodeType="afterGroup">
                            <p:stCondLst>
                              <p:cond delay="12000"/>
                            </p:stCondLst>
                            <p:childTnLst>
                              <p:par>
                                <p:cTn id="71" presetID="10" presetClass="entr" presetSubtype="0" fill="hold" nodeType="afterEffect">
                                  <p:stCondLst>
                                    <p:cond delay="0"/>
                                  </p:stCondLst>
                                  <p:childTnLst>
                                    <p:set>
                                      <p:cBhvr>
                                        <p:cTn id="72" dur="1" fill="hold">
                                          <p:stCondLst>
                                            <p:cond delay="0"/>
                                          </p:stCondLst>
                                        </p:cTn>
                                        <p:tgtEl>
                                          <p:spTgt spid="59412"/>
                                        </p:tgtEl>
                                        <p:attrNameLst>
                                          <p:attrName>style.visibility</p:attrName>
                                        </p:attrNameLst>
                                      </p:cBhvr>
                                      <p:to>
                                        <p:strVal val="visible"/>
                                      </p:to>
                                    </p:set>
                                    <p:animEffect transition="in" filter="fade">
                                      <p:cBhvr>
                                        <p:cTn id="73" dur="1000"/>
                                        <p:tgtEl>
                                          <p:spTgt spid="5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2951163"/>
            <a:ext cx="9144000" cy="1641475"/>
          </a:xfrm>
          <a:prstGeom prst="rect">
            <a:avLst/>
          </a:prstGeom>
          <a:noFill/>
          <a:ln w="9525">
            <a:noFill/>
            <a:miter lim="800000"/>
            <a:headEnd/>
            <a:tailEnd/>
          </a:ln>
        </p:spPr>
        <p:txBody>
          <a:bodyPr>
            <a:spAutoFit/>
          </a:bodyPr>
          <a:lstStyle/>
          <a:p>
            <a:pPr algn="ctr"/>
            <a:r>
              <a:rPr lang="bg-BG" altLang="bg-BG" sz="5400" dirty="0" smtClean="0">
                <a:solidFill>
                  <a:srgbClr val="CC9900"/>
                </a:solidFill>
                <a:latin typeface="Calibri" pitchFamily="34" charset="0"/>
              </a:rPr>
              <a:t>Вашиот сон,</a:t>
            </a:r>
            <a:endParaRPr lang="bg-BG" altLang="bg-BG" sz="5400" dirty="0">
              <a:solidFill>
                <a:srgbClr val="CC9900"/>
              </a:solidFill>
              <a:latin typeface="Calibri" pitchFamily="34" charset="0"/>
            </a:endParaRPr>
          </a:p>
          <a:p>
            <a:pPr algn="ctr">
              <a:lnSpc>
                <a:spcPts val="5600"/>
              </a:lnSpc>
            </a:pPr>
            <a:r>
              <a:rPr lang="bg-BG" altLang="bg-BG" sz="5400" dirty="0">
                <a:solidFill>
                  <a:srgbClr val="CC9900"/>
                </a:solidFill>
                <a:latin typeface="Calibri" pitchFamily="34" charset="0"/>
              </a:rPr>
              <a:t>наш план</a:t>
            </a:r>
            <a:endParaRPr lang="en-US" altLang="bg-BG" sz="5400" dirty="0">
              <a:solidFill>
                <a:srgbClr val="CC9900"/>
              </a:solidFill>
              <a:latin typeface="Calibri" pitchFamily="34" charset="0"/>
            </a:endParaRPr>
          </a:p>
        </p:txBody>
      </p:sp>
      <p:pic>
        <p:nvPicPr>
          <p:cNvPr id="20483" name="Picture 14"/>
          <p:cNvPicPr>
            <a:picLocks noChangeAspect="1"/>
          </p:cNvPicPr>
          <p:nvPr/>
        </p:nvPicPr>
        <p:blipFill>
          <a:blip r:embed="rId3"/>
          <a:srcRect l="6989" t="5927" r="7726" b="7343"/>
          <a:stretch>
            <a:fillRect/>
          </a:stretch>
        </p:blipFill>
        <p:spPr bwMode="auto">
          <a:xfrm>
            <a:off x="-4763" y="2111375"/>
            <a:ext cx="1708151" cy="2513013"/>
          </a:xfrm>
          <a:prstGeom prst="rect">
            <a:avLst/>
          </a:prstGeom>
          <a:noFill/>
          <a:ln w="9525">
            <a:noFill/>
            <a:miter lim="800000"/>
            <a:headEnd/>
            <a:tailEnd/>
          </a:ln>
        </p:spPr>
      </p:pic>
      <p:pic>
        <p:nvPicPr>
          <p:cNvPr id="20484" name="Picture 2" descr="shutterstock_30058441"/>
          <p:cNvPicPr>
            <a:picLocks noChangeAspect="1" noChangeArrowheads="1"/>
          </p:cNvPicPr>
          <p:nvPr/>
        </p:nvPicPr>
        <p:blipFill>
          <a:blip r:embed="rId4"/>
          <a:srcRect t="7561" b="3021"/>
          <a:stretch>
            <a:fillRect/>
          </a:stretch>
        </p:blipFill>
        <p:spPr bwMode="auto">
          <a:xfrm>
            <a:off x="6996113" y="1949450"/>
            <a:ext cx="2147887" cy="2559050"/>
          </a:xfrm>
          <a:prstGeom prst="rect">
            <a:avLst/>
          </a:prstGeom>
          <a:noFill/>
          <a:ln w="9525">
            <a:noFill/>
            <a:miter lim="800000"/>
            <a:headEnd/>
            <a:tailEnd/>
          </a:ln>
        </p:spPr>
      </p:pic>
      <p:pic>
        <p:nvPicPr>
          <p:cNvPr id="20485" name="Picture 10" descr="shutterstock_29962522"/>
          <p:cNvPicPr>
            <a:picLocks noChangeAspect="1" noChangeArrowheads="1"/>
          </p:cNvPicPr>
          <p:nvPr/>
        </p:nvPicPr>
        <p:blipFill>
          <a:blip r:embed="rId5"/>
          <a:srcRect l="11604" t="198" r="-2" b="17575"/>
          <a:stretch>
            <a:fillRect/>
          </a:stretch>
        </p:blipFill>
        <p:spPr bwMode="auto">
          <a:xfrm>
            <a:off x="2855913" y="4708525"/>
            <a:ext cx="1614487" cy="2149475"/>
          </a:xfrm>
          <a:prstGeom prst="rect">
            <a:avLst/>
          </a:prstGeom>
          <a:noFill/>
          <a:ln w="9525">
            <a:noFill/>
            <a:miter lim="800000"/>
            <a:headEnd/>
            <a:tailEnd/>
          </a:ln>
        </p:spPr>
      </p:pic>
      <p:pic>
        <p:nvPicPr>
          <p:cNvPr id="20486" name="Picture 17"/>
          <p:cNvPicPr>
            <a:picLocks noChangeAspect="1"/>
          </p:cNvPicPr>
          <p:nvPr/>
        </p:nvPicPr>
        <p:blipFill>
          <a:blip r:embed="rId6"/>
          <a:srcRect l="4062" r="7867" b="4872"/>
          <a:stretch>
            <a:fillRect/>
          </a:stretch>
        </p:blipFill>
        <p:spPr bwMode="auto">
          <a:xfrm>
            <a:off x="1785938" y="0"/>
            <a:ext cx="2770187" cy="1995488"/>
          </a:xfrm>
          <a:prstGeom prst="rect">
            <a:avLst/>
          </a:prstGeom>
          <a:noFill/>
          <a:ln w="9525">
            <a:noFill/>
            <a:miter lim="800000"/>
            <a:headEnd/>
            <a:tailEnd/>
          </a:ln>
        </p:spPr>
      </p:pic>
      <p:pic>
        <p:nvPicPr>
          <p:cNvPr id="20487" name="Picture 11"/>
          <p:cNvPicPr>
            <a:picLocks noChangeAspect="1" noChangeArrowheads="1"/>
          </p:cNvPicPr>
          <p:nvPr/>
        </p:nvPicPr>
        <p:blipFill>
          <a:blip r:embed="rId7"/>
          <a:srcRect t="22163"/>
          <a:stretch>
            <a:fillRect/>
          </a:stretch>
        </p:blipFill>
        <p:spPr bwMode="auto">
          <a:xfrm>
            <a:off x="-4763" y="4708525"/>
            <a:ext cx="2863851" cy="2149475"/>
          </a:xfrm>
          <a:prstGeom prst="rect">
            <a:avLst/>
          </a:prstGeom>
          <a:noFill/>
          <a:ln w="9525">
            <a:noFill/>
            <a:miter lim="800000"/>
            <a:headEnd/>
            <a:tailEnd/>
          </a:ln>
        </p:spPr>
      </p:pic>
      <p:pic>
        <p:nvPicPr>
          <p:cNvPr id="20488" name="Picture 3" descr="shutterstock_27854644"/>
          <p:cNvPicPr>
            <a:picLocks noChangeAspect="1" noChangeArrowheads="1"/>
          </p:cNvPicPr>
          <p:nvPr/>
        </p:nvPicPr>
        <p:blipFill>
          <a:blip r:embed="rId8"/>
          <a:srcRect l="7785" b="33987"/>
          <a:stretch>
            <a:fillRect/>
          </a:stretch>
        </p:blipFill>
        <p:spPr bwMode="auto">
          <a:xfrm>
            <a:off x="4641850" y="-1588"/>
            <a:ext cx="2316163" cy="2005013"/>
          </a:xfrm>
          <a:prstGeom prst="rect">
            <a:avLst/>
          </a:prstGeom>
          <a:noFill/>
          <a:ln w="9525">
            <a:noFill/>
            <a:miter lim="800000"/>
            <a:headEnd/>
            <a:tailEnd/>
          </a:ln>
        </p:spPr>
      </p:pic>
      <p:pic>
        <p:nvPicPr>
          <p:cNvPr id="20489" name="Picture 20"/>
          <p:cNvPicPr>
            <a:picLocks noChangeAspect="1"/>
          </p:cNvPicPr>
          <p:nvPr/>
        </p:nvPicPr>
        <p:blipFill>
          <a:blip r:embed="rId9"/>
          <a:srcRect l="6200" t="16864" r="14622" b="24158"/>
          <a:stretch>
            <a:fillRect/>
          </a:stretch>
        </p:blipFill>
        <p:spPr bwMode="auto">
          <a:xfrm>
            <a:off x="-4763" y="0"/>
            <a:ext cx="1776413" cy="2005013"/>
          </a:xfrm>
          <a:prstGeom prst="rect">
            <a:avLst/>
          </a:prstGeom>
          <a:noFill/>
          <a:ln w="9525">
            <a:noFill/>
            <a:miter lim="800000"/>
            <a:headEnd/>
            <a:tailEnd/>
          </a:ln>
        </p:spPr>
      </p:pic>
      <p:pic>
        <p:nvPicPr>
          <p:cNvPr id="20490" name="Picture 5"/>
          <p:cNvPicPr>
            <a:picLocks noChangeAspect="1" noChangeArrowheads="1"/>
          </p:cNvPicPr>
          <p:nvPr/>
        </p:nvPicPr>
        <p:blipFill>
          <a:blip r:embed="rId10"/>
          <a:srcRect t="8318" b="13345"/>
          <a:stretch>
            <a:fillRect/>
          </a:stretch>
        </p:blipFill>
        <p:spPr bwMode="auto">
          <a:xfrm>
            <a:off x="7035800" y="0"/>
            <a:ext cx="2111375" cy="1989138"/>
          </a:xfrm>
          <a:prstGeom prst="rect">
            <a:avLst/>
          </a:prstGeom>
          <a:noFill/>
          <a:ln w="9525">
            <a:noFill/>
            <a:miter lim="800000"/>
            <a:headEnd/>
            <a:tailEnd/>
          </a:ln>
        </p:spPr>
      </p:pic>
      <p:pic>
        <p:nvPicPr>
          <p:cNvPr id="20491" name="Picture 7"/>
          <p:cNvPicPr>
            <a:picLocks noChangeAspect="1" noChangeArrowheads="1"/>
          </p:cNvPicPr>
          <p:nvPr/>
        </p:nvPicPr>
        <p:blipFill>
          <a:blip r:embed="rId11"/>
          <a:srcRect r="13036" b="24649"/>
          <a:stretch>
            <a:fillRect/>
          </a:stretch>
        </p:blipFill>
        <p:spPr bwMode="auto">
          <a:xfrm>
            <a:off x="6559550" y="4391025"/>
            <a:ext cx="2584450" cy="2478088"/>
          </a:xfrm>
          <a:prstGeom prst="rect">
            <a:avLst/>
          </a:prstGeom>
          <a:noFill/>
          <a:ln w="9525">
            <a:noFill/>
            <a:miter lim="800000"/>
            <a:headEnd/>
            <a:tailEnd/>
          </a:ln>
        </p:spPr>
      </p:pic>
      <p:pic>
        <p:nvPicPr>
          <p:cNvPr id="20492" name="Picture 24"/>
          <p:cNvPicPr>
            <a:picLocks noChangeAspect="1"/>
          </p:cNvPicPr>
          <p:nvPr/>
        </p:nvPicPr>
        <p:blipFill>
          <a:blip r:embed="rId12"/>
          <a:srcRect/>
          <a:stretch>
            <a:fillRect/>
          </a:stretch>
        </p:blipFill>
        <p:spPr bwMode="auto">
          <a:xfrm>
            <a:off x="4237038" y="4837113"/>
            <a:ext cx="2941637" cy="2035175"/>
          </a:xfrm>
          <a:prstGeom prst="rect">
            <a:avLst/>
          </a:prstGeom>
          <a:noFill/>
          <a:ln w="9525">
            <a:noFill/>
            <a:miter lim="800000"/>
            <a:headEnd/>
            <a:tailEnd/>
          </a:ln>
        </p:spPr>
      </p:pic>
      <p:pic>
        <p:nvPicPr>
          <p:cNvPr id="20493" name="Picture 4"/>
          <p:cNvPicPr>
            <a:picLocks noChangeAspect="1" noChangeArrowheads="1"/>
          </p:cNvPicPr>
          <p:nvPr/>
        </p:nvPicPr>
        <p:blipFill>
          <a:blip r:embed="rId13"/>
          <a:srcRect/>
          <a:stretch>
            <a:fillRect/>
          </a:stretch>
        </p:blipFill>
        <p:spPr bwMode="auto">
          <a:xfrm>
            <a:off x="3279775" y="2339975"/>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srcRect/>
          <a:stretch>
            <a:fillRect/>
          </a:stretch>
        </p:blipFill>
        <p:spPr bwMode="auto">
          <a:xfrm>
            <a:off x="4665663" y="4000500"/>
            <a:ext cx="4248150" cy="2749550"/>
          </a:xfrm>
          <a:prstGeom prst="rect">
            <a:avLst/>
          </a:prstGeom>
          <a:noFill/>
          <a:ln w="9525">
            <a:noFill/>
            <a:miter lim="800000"/>
            <a:headEnd/>
            <a:tailEnd/>
          </a:ln>
        </p:spPr>
      </p:pic>
      <p:pic>
        <p:nvPicPr>
          <p:cNvPr id="61443" name="Picture 3"/>
          <p:cNvPicPr>
            <a:picLocks noChangeAspect="1" noChangeArrowheads="1"/>
          </p:cNvPicPr>
          <p:nvPr/>
        </p:nvPicPr>
        <p:blipFill>
          <a:blip r:embed="rId4"/>
          <a:srcRect t="6715"/>
          <a:stretch>
            <a:fillRect/>
          </a:stretch>
        </p:blipFill>
        <p:spPr bwMode="auto">
          <a:xfrm>
            <a:off x="206375" y="4052888"/>
            <a:ext cx="4341813" cy="2701925"/>
          </a:xfrm>
          <a:prstGeom prst="rect">
            <a:avLst/>
          </a:prstGeom>
          <a:noFill/>
          <a:ln w="9525">
            <a:noFill/>
            <a:miter lim="800000"/>
            <a:headEnd/>
            <a:tailEnd/>
          </a:ln>
        </p:spPr>
      </p:pic>
      <p:sp>
        <p:nvSpPr>
          <p:cNvPr id="39940" name="Text Box 4"/>
          <p:cNvSpPr txBox="1">
            <a:spLocks noChangeArrowheads="1"/>
          </p:cNvSpPr>
          <p:nvPr/>
        </p:nvSpPr>
        <p:spPr bwMode="auto">
          <a:xfrm>
            <a:off x="5951538" y="3309938"/>
            <a:ext cx="1828800" cy="400050"/>
          </a:xfrm>
          <a:prstGeom prst="rect">
            <a:avLst/>
          </a:prstGeom>
          <a:noFill/>
          <a:ln w="9525">
            <a:noFill/>
            <a:miter lim="800000"/>
            <a:headEnd/>
            <a:tailEnd/>
          </a:ln>
        </p:spPr>
        <p:txBody>
          <a:bodyPr>
            <a:spAutoFit/>
          </a:bodyPr>
          <a:lstStyle/>
          <a:p>
            <a:r>
              <a:rPr lang="bg-BG" altLang="bg-BG" sz="2000" b="1">
                <a:solidFill>
                  <a:srgbClr val="C00000"/>
                </a:solidFill>
                <a:latin typeface="Calibri" pitchFamily="34" charset="0"/>
              </a:rPr>
              <a:t>ВЕРТИКАЛНА</a:t>
            </a:r>
            <a:endParaRPr lang="en-US" altLang="bg-BG" sz="2000" b="1">
              <a:solidFill>
                <a:srgbClr val="C00000"/>
              </a:solidFill>
              <a:latin typeface="Calibri" pitchFamily="34" charset="0"/>
            </a:endParaRPr>
          </a:p>
        </p:txBody>
      </p:sp>
      <p:sp>
        <p:nvSpPr>
          <p:cNvPr id="39941" name="Text Box 5"/>
          <p:cNvSpPr txBox="1">
            <a:spLocks noChangeArrowheads="1"/>
          </p:cNvSpPr>
          <p:nvPr/>
        </p:nvSpPr>
        <p:spPr bwMode="auto">
          <a:xfrm>
            <a:off x="5943600" y="3600450"/>
            <a:ext cx="2438400" cy="400050"/>
          </a:xfrm>
          <a:prstGeom prst="rect">
            <a:avLst/>
          </a:prstGeom>
          <a:noFill/>
          <a:ln w="9525">
            <a:noFill/>
            <a:miter lim="800000"/>
            <a:headEnd/>
            <a:tailEnd/>
          </a:ln>
        </p:spPr>
        <p:txBody>
          <a:bodyPr>
            <a:spAutoFit/>
          </a:bodyPr>
          <a:lstStyle/>
          <a:p>
            <a:pPr algn="r"/>
            <a:r>
              <a:rPr lang="bg-BG" altLang="bg-BG" sz="2000" b="1" dirty="0" smtClean="0">
                <a:solidFill>
                  <a:srgbClr val="C00000"/>
                </a:solidFill>
                <a:latin typeface="Calibri" pitchFamily="34" charset="0"/>
              </a:rPr>
              <a:t>ИНТЕГРАЦИЈА</a:t>
            </a:r>
            <a:endParaRPr lang="en-US" altLang="bg-BG" sz="2000" b="1" dirty="0">
              <a:solidFill>
                <a:srgbClr val="C00000"/>
              </a:solidFill>
              <a:latin typeface="Calibri" pitchFamily="34" charset="0"/>
            </a:endParaRPr>
          </a:p>
        </p:txBody>
      </p:sp>
      <p:pic>
        <p:nvPicPr>
          <p:cNvPr id="61446" name="Picture 6"/>
          <p:cNvPicPr>
            <a:picLocks noChangeAspect="1" noChangeArrowheads="1"/>
          </p:cNvPicPr>
          <p:nvPr/>
        </p:nvPicPr>
        <p:blipFill>
          <a:blip r:embed="rId5"/>
          <a:srcRect r="2357"/>
          <a:stretch>
            <a:fillRect/>
          </a:stretch>
        </p:blipFill>
        <p:spPr bwMode="auto">
          <a:xfrm>
            <a:off x="206375" y="454025"/>
            <a:ext cx="4238625" cy="2808288"/>
          </a:xfrm>
          <a:prstGeom prst="rect">
            <a:avLst/>
          </a:prstGeom>
          <a:noFill/>
          <a:ln w="9525">
            <a:noFill/>
            <a:miter lim="800000"/>
            <a:headEnd/>
            <a:tailEnd/>
          </a:ln>
        </p:spPr>
      </p:pic>
      <p:pic>
        <p:nvPicPr>
          <p:cNvPr id="61447" name="Picture 7"/>
          <p:cNvPicPr>
            <a:picLocks noChangeAspect="1" noChangeArrowheads="1"/>
          </p:cNvPicPr>
          <p:nvPr/>
        </p:nvPicPr>
        <p:blipFill>
          <a:blip r:embed="rId6"/>
          <a:srcRect/>
          <a:stretch>
            <a:fillRect/>
          </a:stretch>
        </p:blipFill>
        <p:spPr bwMode="auto">
          <a:xfrm>
            <a:off x="4572000" y="449263"/>
            <a:ext cx="4341813" cy="2808287"/>
          </a:xfrm>
          <a:prstGeom prst="rect">
            <a:avLst/>
          </a:prstGeom>
          <a:noFill/>
          <a:ln w="9525">
            <a:noFill/>
            <a:miter lim="800000"/>
            <a:headEnd/>
            <a:tailEnd/>
          </a:ln>
        </p:spPr>
      </p:pic>
      <p:pic>
        <p:nvPicPr>
          <p:cNvPr id="39944" name="Picture 8" descr="FLPI Flat(NoInternational) copy"/>
          <p:cNvPicPr>
            <a:picLocks noChangeAspect="1" noChangeArrowheads="1"/>
          </p:cNvPicPr>
          <p:nvPr/>
        </p:nvPicPr>
        <p:blipFill>
          <a:blip r:embed="rId7"/>
          <a:srcRect/>
          <a:stretch>
            <a:fillRect/>
          </a:stretch>
        </p:blipFill>
        <p:spPr bwMode="auto">
          <a:xfrm>
            <a:off x="762000" y="3408363"/>
            <a:ext cx="2057400" cy="450850"/>
          </a:xfrm>
          <a:prstGeom prst="rect">
            <a:avLst/>
          </a:prstGeom>
          <a:noFill/>
          <a:ln w="9525">
            <a:noFill/>
            <a:miter lim="800000"/>
            <a:headEnd/>
            <a:tailEnd/>
          </a:ln>
        </p:spPr>
      </p:pic>
      <p:pic>
        <p:nvPicPr>
          <p:cNvPr id="2" name="Picture 1"/>
          <p:cNvPicPr>
            <a:picLocks noChangeAspect="1"/>
          </p:cNvPicPr>
          <p:nvPr/>
        </p:nvPicPr>
        <p:blipFill>
          <a:blip r:embed="rId8"/>
          <a:srcRect l="2298"/>
          <a:stretch>
            <a:fillRect/>
          </a:stretch>
        </p:blipFill>
        <p:spPr bwMode="auto">
          <a:xfrm>
            <a:off x="206375" y="461963"/>
            <a:ext cx="4238625" cy="2808287"/>
          </a:xfrm>
          <a:prstGeom prst="rect">
            <a:avLst/>
          </a:prstGeom>
          <a:noFill/>
          <a:ln w="9525">
            <a:noFill/>
            <a:miter lim="800000"/>
            <a:headEnd/>
            <a:tailEnd/>
          </a:ln>
        </p:spPr>
      </p:pic>
      <p:pic>
        <p:nvPicPr>
          <p:cNvPr id="3" name="Picture 2"/>
          <p:cNvPicPr>
            <a:picLocks noChangeAspect="1"/>
          </p:cNvPicPr>
          <p:nvPr/>
        </p:nvPicPr>
        <p:blipFill>
          <a:blip r:embed="rId9"/>
          <a:srcRect/>
          <a:stretch>
            <a:fillRect/>
          </a:stretch>
        </p:blipFill>
        <p:spPr bwMode="auto">
          <a:xfrm>
            <a:off x="4572000" y="444500"/>
            <a:ext cx="4338638" cy="2808288"/>
          </a:xfrm>
          <a:prstGeom prst="rect">
            <a:avLst/>
          </a:prstGeom>
          <a:noFill/>
          <a:ln w="9525">
            <a:noFill/>
            <a:miter lim="800000"/>
            <a:headEnd/>
            <a:tailEnd/>
          </a:ln>
        </p:spPr>
      </p:pic>
      <p:pic>
        <p:nvPicPr>
          <p:cNvPr id="5" name="Picture 4"/>
          <p:cNvPicPr>
            <a:picLocks noChangeAspect="1"/>
          </p:cNvPicPr>
          <p:nvPr/>
        </p:nvPicPr>
        <p:blipFill>
          <a:blip r:embed="rId10"/>
          <a:srcRect b="4640"/>
          <a:stretch>
            <a:fillRect/>
          </a:stretch>
        </p:blipFill>
        <p:spPr bwMode="auto">
          <a:xfrm>
            <a:off x="212725" y="4070350"/>
            <a:ext cx="4340225" cy="2679700"/>
          </a:xfrm>
          <a:prstGeom prst="rect">
            <a:avLst/>
          </a:prstGeom>
          <a:noFill/>
          <a:ln w="9525">
            <a:noFill/>
            <a:miter lim="800000"/>
            <a:headEnd/>
            <a:tailEnd/>
          </a:ln>
        </p:spPr>
      </p:pic>
      <p:pic>
        <p:nvPicPr>
          <p:cNvPr id="9" name="Picture 8"/>
          <p:cNvPicPr>
            <a:picLocks noChangeAspect="1"/>
          </p:cNvPicPr>
          <p:nvPr/>
        </p:nvPicPr>
        <p:blipFill>
          <a:blip r:embed="rId11"/>
          <a:srcRect/>
          <a:stretch>
            <a:fillRect/>
          </a:stretch>
        </p:blipFill>
        <p:spPr bwMode="auto">
          <a:xfrm>
            <a:off x="4670425" y="3995738"/>
            <a:ext cx="4249738" cy="2751137"/>
          </a:xfrm>
          <a:prstGeom prst="rect">
            <a:avLst/>
          </a:prstGeom>
          <a:noFill/>
          <a:ln w="9525">
            <a:noFill/>
            <a:miter lim="800000"/>
            <a:headEnd/>
            <a:tailEnd/>
          </a:ln>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1972" y="2065464"/>
            <a:ext cx="2773099" cy="2736000"/>
          </a:xfrm>
          <a:prstGeom prst="rect">
            <a:avLst/>
          </a:prstGeom>
          <a:effectLst>
            <a:glow rad="228600">
              <a:schemeClr val="accent3">
                <a:satMod val="175000"/>
                <a:alpha val="80000"/>
              </a:schemeClr>
            </a:glo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46"/>
                                        </p:tgtEl>
                                        <p:attrNameLst>
                                          <p:attrName>style.visibility</p:attrName>
                                        </p:attrNameLst>
                                      </p:cBhvr>
                                      <p:to>
                                        <p:strVal val="visible"/>
                                      </p:to>
                                    </p:set>
                                    <p:animEffect transition="in" filter="fade">
                                      <p:cBhvr>
                                        <p:cTn id="7" dur="750"/>
                                        <p:tgtEl>
                                          <p:spTgt spid="61446"/>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61447"/>
                                        </p:tgtEl>
                                        <p:attrNameLst>
                                          <p:attrName>style.visibility</p:attrName>
                                        </p:attrNameLst>
                                      </p:cBhvr>
                                      <p:to>
                                        <p:strVal val="visible"/>
                                      </p:to>
                                    </p:set>
                                    <p:animEffect transition="in" filter="fade">
                                      <p:cBhvr>
                                        <p:cTn id="11" dur="750"/>
                                        <p:tgtEl>
                                          <p:spTgt spid="61447"/>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61443"/>
                                        </p:tgtEl>
                                        <p:attrNameLst>
                                          <p:attrName>style.visibility</p:attrName>
                                        </p:attrNameLst>
                                      </p:cBhvr>
                                      <p:to>
                                        <p:strVal val="visible"/>
                                      </p:to>
                                    </p:set>
                                    <p:animEffect transition="in" filter="fade">
                                      <p:cBhvr>
                                        <p:cTn id="15" dur="750"/>
                                        <p:tgtEl>
                                          <p:spTgt spid="61443"/>
                                        </p:tgtEl>
                                      </p:cBhvr>
                                    </p:animEffect>
                                  </p:childTnLst>
                                </p:cTn>
                              </p:par>
                            </p:childTnLst>
                          </p:cTn>
                        </p:par>
                        <p:par>
                          <p:cTn id="16" fill="hold" nodeType="afterGroup">
                            <p:stCondLst>
                              <p:cond delay="2250"/>
                            </p:stCondLst>
                            <p:childTnLst>
                              <p:par>
                                <p:cTn id="17" presetID="10" presetClass="entr" presetSubtype="0" fill="hold" nodeType="afterEffect">
                                  <p:stCondLst>
                                    <p:cond delay="0"/>
                                  </p:stCondLst>
                                  <p:childTnLst>
                                    <p:set>
                                      <p:cBhvr>
                                        <p:cTn id="18" dur="1" fill="hold">
                                          <p:stCondLst>
                                            <p:cond delay="0"/>
                                          </p:stCondLst>
                                        </p:cTn>
                                        <p:tgtEl>
                                          <p:spTgt spid="61442"/>
                                        </p:tgtEl>
                                        <p:attrNameLst>
                                          <p:attrName>style.visibility</p:attrName>
                                        </p:attrNameLst>
                                      </p:cBhvr>
                                      <p:to>
                                        <p:strVal val="visible"/>
                                      </p:to>
                                    </p:set>
                                    <p:animEffect transition="in" filter="fade">
                                      <p:cBhvr>
                                        <p:cTn id="19" dur="750"/>
                                        <p:tgtEl>
                                          <p:spTgt spid="61442"/>
                                        </p:tgtEl>
                                      </p:cBhvr>
                                    </p:animEffect>
                                  </p:childTnLst>
                                </p:cTn>
                              </p:par>
                            </p:childTnLst>
                          </p:cTn>
                        </p:par>
                        <p:par>
                          <p:cTn id="20" fill="hold" nodeType="afterGroup">
                            <p:stCondLst>
                              <p:cond delay="3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50"/>
                                        <p:tgtEl>
                                          <p:spTgt spid="2"/>
                                        </p:tgtEl>
                                      </p:cBhvr>
                                    </p:animEffect>
                                  </p:childTnLst>
                                </p:cTn>
                              </p:par>
                            </p:childTnLst>
                          </p:cTn>
                        </p:par>
                        <p:par>
                          <p:cTn id="24" fill="hold" nodeType="afterGroup">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750"/>
                                        <p:tgtEl>
                                          <p:spTgt spid="3"/>
                                        </p:tgtEl>
                                      </p:cBhvr>
                                    </p:animEffect>
                                  </p:childTnLst>
                                </p:cTn>
                              </p:par>
                            </p:childTnLst>
                          </p:cTn>
                        </p:par>
                        <p:par>
                          <p:cTn id="28" fill="hold" nodeType="afterGroup">
                            <p:stCondLst>
                              <p:cond delay="4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50"/>
                                        <p:tgtEl>
                                          <p:spTgt spid="5"/>
                                        </p:tgtEl>
                                      </p:cBhvr>
                                    </p:animEffect>
                                  </p:childTnLst>
                                </p:cTn>
                              </p:par>
                            </p:childTnLst>
                          </p:cTn>
                        </p:par>
                        <p:par>
                          <p:cTn id="32" fill="hold" nodeType="afterGroup">
                            <p:stCondLst>
                              <p:cond delay="525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1" name="Group 3"/>
          <p:cNvGrpSpPr>
            <a:grpSpLocks/>
          </p:cNvGrpSpPr>
          <p:nvPr/>
        </p:nvGrpSpPr>
        <p:grpSpPr bwMode="auto">
          <a:xfrm>
            <a:off x="4572000" y="0"/>
            <a:ext cx="4572000" cy="3403600"/>
            <a:chOff x="2880" y="0"/>
            <a:chExt cx="2880" cy="2144"/>
          </a:xfrm>
        </p:grpSpPr>
        <p:pic>
          <p:nvPicPr>
            <p:cNvPr id="40978" name="Picture 4" descr="b-sa_leopardstrail"/>
            <p:cNvPicPr>
              <a:picLocks noChangeAspect="1" noChangeArrowheads="1"/>
            </p:cNvPicPr>
            <p:nvPr/>
          </p:nvPicPr>
          <p:blipFill>
            <a:blip r:embed="rId3"/>
            <a:srcRect/>
            <a:stretch>
              <a:fillRect/>
            </a:stretch>
          </p:blipFill>
          <p:spPr bwMode="auto">
            <a:xfrm>
              <a:off x="2880" y="0"/>
              <a:ext cx="2880" cy="2144"/>
            </a:xfrm>
            <a:prstGeom prst="rect">
              <a:avLst/>
            </a:prstGeom>
            <a:noFill/>
            <a:ln w="9525">
              <a:noFill/>
              <a:miter lim="800000"/>
              <a:headEnd/>
              <a:tailEnd/>
            </a:ln>
          </p:spPr>
        </p:pic>
        <p:sp>
          <p:nvSpPr>
            <p:cNvPr id="63493" name="Text Box 5"/>
            <p:cNvSpPr txBox="1">
              <a:spLocks noChangeArrowheads="1"/>
            </p:cNvSpPr>
            <p:nvPr/>
          </p:nvSpPr>
          <p:spPr bwMode="auto">
            <a:xfrm>
              <a:off x="2928" y="48"/>
              <a:ext cx="11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bg-BG"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rPr>
                <a:t>Леопардова </a:t>
              </a:r>
              <a:r>
                <a:rPr lang="bg-BG" altLang="bg-BG" sz="1200" dirty="0" smtClean="0">
                  <a:solidFill>
                    <a:prstClr val="white"/>
                  </a:solidFill>
                  <a:effectLst>
                    <a:outerShdw blurRad="63500" sx="102000" sy="102000" algn="ctr" rotWithShape="0">
                      <a:prstClr val="black">
                        <a:alpha val="40000"/>
                      </a:prstClr>
                    </a:outerShdw>
                  </a:effectLst>
                  <a:latin typeface="Arial Black" panose="020B0A04020102020204" pitchFamily="34" charset="0"/>
                </a:rPr>
                <a:t>патека</a:t>
              </a:r>
              <a:endParaRPr lang="en-US"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endParaRPr>
            </a:p>
            <a:p>
              <a:pPr>
                <a:defRPr/>
              </a:pPr>
              <a:r>
                <a:rPr lang="bg-BG" altLang="bg-BG" sz="1200" dirty="0" smtClean="0">
                  <a:solidFill>
                    <a:prstClr val="white"/>
                  </a:solidFill>
                  <a:effectLst>
                    <a:outerShdw blurRad="63500" sx="102000" sy="102000" algn="ctr" rotWithShape="0">
                      <a:prstClr val="black">
                        <a:alpha val="40000"/>
                      </a:prstClr>
                    </a:outerShdw>
                  </a:effectLst>
                  <a:latin typeface="Arial Black" panose="020B0A04020102020204" pitchFamily="34" charset="0"/>
                </a:rPr>
                <a:t>Јужна </a:t>
              </a:r>
              <a:r>
                <a:rPr lang="bg-BG"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rPr>
                <a:t>Африка</a:t>
              </a:r>
              <a:endParaRPr lang="en-US"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endParaRPr>
            </a:p>
          </p:txBody>
        </p:sp>
      </p:grpSp>
      <p:grpSp>
        <p:nvGrpSpPr>
          <p:cNvPr id="63494" name="Group 6"/>
          <p:cNvGrpSpPr>
            <a:grpSpLocks/>
          </p:cNvGrpSpPr>
          <p:nvPr/>
        </p:nvGrpSpPr>
        <p:grpSpPr bwMode="auto">
          <a:xfrm>
            <a:off x="-3175" y="0"/>
            <a:ext cx="4445000" cy="3394075"/>
            <a:chOff x="-2" y="0"/>
            <a:chExt cx="2800" cy="2138"/>
          </a:xfrm>
        </p:grpSpPr>
        <p:pic>
          <p:nvPicPr>
            <p:cNvPr id="40976" name="Picture 7" descr="b-fr-NV_callvillebay2"/>
            <p:cNvPicPr>
              <a:picLocks noChangeAspect="1" noChangeArrowheads="1"/>
            </p:cNvPicPr>
            <p:nvPr/>
          </p:nvPicPr>
          <p:blipFill>
            <a:blip r:embed="rId4"/>
            <a:srcRect/>
            <a:stretch>
              <a:fillRect/>
            </a:stretch>
          </p:blipFill>
          <p:spPr bwMode="auto">
            <a:xfrm>
              <a:off x="-2" y="0"/>
              <a:ext cx="2800" cy="2138"/>
            </a:xfrm>
            <a:prstGeom prst="rect">
              <a:avLst/>
            </a:prstGeom>
            <a:noFill/>
            <a:ln w="9525">
              <a:noFill/>
              <a:miter lim="800000"/>
              <a:headEnd/>
              <a:tailEnd/>
            </a:ln>
          </p:spPr>
        </p:pic>
        <p:sp>
          <p:nvSpPr>
            <p:cNvPr id="40977" name="Text Box 8"/>
            <p:cNvSpPr txBox="1">
              <a:spLocks noChangeArrowheads="1"/>
            </p:cNvSpPr>
            <p:nvPr/>
          </p:nvSpPr>
          <p:spPr bwMode="auto">
            <a:xfrm>
              <a:off x="82" y="1773"/>
              <a:ext cx="995" cy="291"/>
            </a:xfrm>
            <a:prstGeom prst="rect">
              <a:avLst/>
            </a:prstGeom>
            <a:noFill/>
            <a:ln w="9525">
              <a:noFill/>
              <a:miter lim="800000"/>
              <a:headEnd/>
              <a:tailEnd/>
            </a:ln>
            <a:effectLst/>
          </p:spPr>
          <p:txBody>
            <a:bodyPr wrap="none">
              <a:spAutoFit/>
            </a:bodyPr>
            <a:lstStyle/>
            <a:p>
              <a:r>
                <a:rPr lang="bg-BG" altLang="bg-BG" sz="1200" dirty="0" smtClean="0">
                  <a:solidFill>
                    <a:srgbClr val="FFFFFF"/>
                  </a:solidFill>
                  <a:latin typeface="Arial Black" pitchFamily="34" charset="0"/>
                </a:rPr>
                <a:t>Заливот </a:t>
              </a:r>
              <a:r>
                <a:rPr lang="bg-BG" altLang="bg-BG" sz="1200" dirty="0">
                  <a:solidFill>
                    <a:srgbClr val="FFFFFF"/>
                  </a:solidFill>
                  <a:latin typeface="Arial Black" pitchFamily="34" charset="0"/>
                </a:rPr>
                <a:t>Калвил</a:t>
              </a:r>
              <a:endParaRPr lang="en-US" altLang="bg-BG" sz="1200" dirty="0">
                <a:solidFill>
                  <a:srgbClr val="FFFFFF"/>
                </a:solidFill>
                <a:latin typeface="Arial Black" pitchFamily="34" charset="0"/>
              </a:endParaRPr>
            </a:p>
            <a:p>
              <a:r>
                <a:rPr lang="bg-BG" altLang="bg-BG" sz="1200" dirty="0">
                  <a:solidFill>
                    <a:srgbClr val="FFFFFF"/>
                  </a:solidFill>
                  <a:latin typeface="Arial Black" pitchFamily="34" charset="0"/>
                </a:rPr>
                <a:t>Невада</a:t>
              </a:r>
              <a:endParaRPr lang="en-US" altLang="bg-BG" sz="1200" dirty="0">
                <a:solidFill>
                  <a:srgbClr val="FFFFFF"/>
                </a:solidFill>
                <a:latin typeface="Arial Black" pitchFamily="34" charset="0"/>
              </a:endParaRPr>
            </a:p>
          </p:txBody>
        </p:sp>
      </p:grpSp>
      <p:grpSp>
        <p:nvGrpSpPr>
          <p:cNvPr id="63497" name="Group 9"/>
          <p:cNvGrpSpPr>
            <a:grpSpLocks/>
          </p:cNvGrpSpPr>
          <p:nvPr/>
        </p:nvGrpSpPr>
        <p:grpSpPr bwMode="auto">
          <a:xfrm>
            <a:off x="17463" y="3960813"/>
            <a:ext cx="4384675" cy="2897187"/>
            <a:chOff x="11" y="2495"/>
            <a:chExt cx="2762" cy="1825"/>
          </a:xfrm>
        </p:grpSpPr>
        <p:pic>
          <p:nvPicPr>
            <p:cNvPr id="40974" name="Picture 10"/>
            <p:cNvPicPr>
              <a:picLocks noChangeAspect="1" noChangeArrowheads="1"/>
            </p:cNvPicPr>
            <p:nvPr/>
          </p:nvPicPr>
          <p:blipFill>
            <a:blip r:embed="rId5"/>
            <a:srcRect/>
            <a:stretch>
              <a:fillRect/>
            </a:stretch>
          </p:blipFill>
          <p:spPr bwMode="auto">
            <a:xfrm>
              <a:off x="11" y="2495"/>
              <a:ext cx="2762" cy="1825"/>
            </a:xfrm>
            <a:prstGeom prst="rect">
              <a:avLst/>
            </a:prstGeom>
            <a:noFill/>
            <a:ln w="9525">
              <a:noFill/>
              <a:miter lim="800000"/>
              <a:headEnd/>
              <a:tailEnd/>
            </a:ln>
          </p:spPr>
        </p:pic>
        <p:sp>
          <p:nvSpPr>
            <p:cNvPr id="63499" name="Text Box 11"/>
            <p:cNvSpPr txBox="1">
              <a:spLocks noChangeArrowheads="1"/>
            </p:cNvSpPr>
            <p:nvPr/>
          </p:nvSpPr>
          <p:spPr bwMode="auto">
            <a:xfrm>
              <a:off x="1674" y="4001"/>
              <a:ext cx="107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defRPr/>
              </a:pPr>
              <a:r>
                <a:rPr lang="bg-BG" altLang="bg-BG" sz="1200" dirty="0" smtClean="0">
                  <a:solidFill>
                    <a:prstClr val="white"/>
                  </a:solidFill>
                  <a:effectLst>
                    <a:outerShdw blurRad="63500" sx="102000" sy="102000" algn="ctr" rotWithShape="0">
                      <a:prstClr val="black">
                        <a:alpha val="40000"/>
                      </a:prstClr>
                    </a:outerShdw>
                  </a:effectLst>
                  <a:latin typeface="Arial Black" panose="020B0A04020102020204" pitchFamily="34" charset="0"/>
                </a:rPr>
                <a:t>Ранчот </a:t>
              </a:r>
              <a:r>
                <a:rPr lang="bg-BG"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rPr>
                <a:t>Саутфорк</a:t>
              </a:r>
            </a:p>
            <a:p>
              <a:pPr algn="r">
                <a:defRPr/>
              </a:pPr>
              <a:r>
                <a:rPr lang="bg-BG"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rPr>
                <a:t>Далас</a:t>
              </a:r>
              <a:endParaRPr lang="en-US" altLang="bg-BG" sz="1200" dirty="0">
                <a:solidFill>
                  <a:prstClr val="white"/>
                </a:solidFill>
                <a:effectLst>
                  <a:outerShdw blurRad="63500" sx="102000" sy="102000" algn="ctr" rotWithShape="0">
                    <a:prstClr val="black">
                      <a:alpha val="40000"/>
                    </a:prstClr>
                  </a:outerShdw>
                </a:effectLst>
                <a:latin typeface="Arial Black" panose="020B0A04020102020204" pitchFamily="34" charset="0"/>
              </a:endParaRPr>
            </a:p>
          </p:txBody>
        </p:sp>
      </p:grpSp>
      <p:grpSp>
        <p:nvGrpSpPr>
          <p:cNvPr id="63500" name="Group 12"/>
          <p:cNvGrpSpPr>
            <a:grpSpLocks/>
          </p:cNvGrpSpPr>
          <p:nvPr/>
        </p:nvGrpSpPr>
        <p:grpSpPr bwMode="auto">
          <a:xfrm>
            <a:off x="4562475" y="3984625"/>
            <a:ext cx="4581525" cy="2871788"/>
            <a:chOff x="2874" y="2510"/>
            <a:chExt cx="2886" cy="1809"/>
          </a:xfrm>
        </p:grpSpPr>
        <p:pic>
          <p:nvPicPr>
            <p:cNvPr id="40972" name="Picture 13" descr="b-fr-WY_signalmtnlodge_130"/>
            <p:cNvPicPr>
              <a:picLocks noChangeAspect="1" noChangeArrowheads="1"/>
            </p:cNvPicPr>
            <p:nvPr/>
          </p:nvPicPr>
          <p:blipFill>
            <a:blip r:embed="rId6"/>
            <a:srcRect/>
            <a:stretch>
              <a:fillRect/>
            </a:stretch>
          </p:blipFill>
          <p:spPr bwMode="auto">
            <a:xfrm>
              <a:off x="2874" y="2510"/>
              <a:ext cx="2886" cy="1809"/>
            </a:xfrm>
            <a:prstGeom prst="rect">
              <a:avLst/>
            </a:prstGeom>
            <a:noFill/>
            <a:ln w="9525">
              <a:noFill/>
              <a:miter lim="800000"/>
              <a:headEnd/>
              <a:tailEnd/>
            </a:ln>
          </p:spPr>
        </p:pic>
        <p:sp>
          <p:nvSpPr>
            <p:cNvPr id="40973" name="Text Box 14"/>
            <p:cNvSpPr txBox="1">
              <a:spLocks noChangeArrowheads="1"/>
            </p:cNvSpPr>
            <p:nvPr/>
          </p:nvSpPr>
          <p:spPr bwMode="auto">
            <a:xfrm>
              <a:off x="4377" y="2558"/>
              <a:ext cx="1338" cy="291"/>
            </a:xfrm>
            <a:prstGeom prst="rect">
              <a:avLst/>
            </a:prstGeom>
            <a:noFill/>
            <a:ln w="9525">
              <a:noFill/>
              <a:miter lim="800000"/>
              <a:headEnd/>
              <a:tailEnd/>
            </a:ln>
            <a:effectLst/>
          </p:spPr>
          <p:txBody>
            <a:bodyPr wrap="none">
              <a:spAutoFit/>
            </a:bodyPr>
            <a:lstStyle/>
            <a:p>
              <a:pPr algn="r"/>
              <a:r>
                <a:rPr lang="bg-BG" altLang="bg-BG" sz="1200" dirty="0">
                  <a:solidFill>
                    <a:srgbClr val="000000"/>
                  </a:solidFill>
                  <a:latin typeface="Arial Black" pitchFamily="34" charset="0"/>
                </a:rPr>
                <a:t>Хижа Сигнал маунтин</a:t>
              </a:r>
              <a:br>
                <a:rPr lang="bg-BG" altLang="bg-BG" sz="1200" dirty="0">
                  <a:solidFill>
                    <a:srgbClr val="000000"/>
                  </a:solidFill>
                  <a:latin typeface="Arial Black" pitchFamily="34" charset="0"/>
                </a:rPr>
              </a:br>
              <a:r>
                <a:rPr lang="bg-BG" altLang="bg-BG" sz="1200" dirty="0" smtClean="0">
                  <a:solidFill>
                    <a:srgbClr val="000000"/>
                  </a:solidFill>
                  <a:latin typeface="Arial Black" pitchFamily="34" charset="0"/>
                </a:rPr>
                <a:t>Вајоминг</a:t>
              </a:r>
              <a:endParaRPr lang="en-US" altLang="bg-BG" sz="1200" dirty="0">
                <a:solidFill>
                  <a:srgbClr val="000000"/>
                </a:solidFill>
                <a:latin typeface="Arial Black" pitchFamily="34" charset="0"/>
              </a:endParaRPr>
            </a:p>
          </p:txBody>
        </p:sp>
      </p:grpSp>
      <p:sp>
        <p:nvSpPr>
          <p:cNvPr id="40966" name="Text Box 15"/>
          <p:cNvSpPr txBox="1">
            <a:spLocks noChangeArrowheads="1"/>
          </p:cNvSpPr>
          <p:nvPr/>
        </p:nvSpPr>
        <p:spPr bwMode="auto">
          <a:xfrm>
            <a:off x="6324599" y="3478213"/>
            <a:ext cx="2640013" cy="400110"/>
          </a:xfrm>
          <a:prstGeom prst="rect">
            <a:avLst/>
          </a:prstGeom>
          <a:noFill/>
          <a:ln w="9525">
            <a:noFill/>
            <a:miter lim="800000"/>
            <a:headEnd/>
            <a:tailEnd/>
          </a:ln>
          <a:effectLst/>
        </p:spPr>
        <p:txBody>
          <a:bodyPr wrap="square">
            <a:spAutoFit/>
          </a:bodyPr>
          <a:lstStyle/>
          <a:p>
            <a:r>
              <a:rPr lang="bg-BG" altLang="bg-BG" sz="2000" b="1" dirty="0" smtClean="0">
                <a:solidFill>
                  <a:srgbClr val="C00000"/>
                </a:solidFill>
                <a:latin typeface="Calibri" pitchFamily="34" charset="0"/>
              </a:rPr>
              <a:t>ДИВЕРСИФИКАЦИЈА</a:t>
            </a:r>
            <a:endParaRPr lang="en-US" altLang="bg-BG" sz="2000" b="1" dirty="0">
              <a:solidFill>
                <a:srgbClr val="C00000"/>
              </a:solidFill>
              <a:latin typeface="Calibri" pitchFamily="34" charset="0"/>
            </a:endParaRPr>
          </a:p>
        </p:txBody>
      </p:sp>
      <p:grpSp>
        <p:nvGrpSpPr>
          <p:cNvPr id="40967" name="Group 3"/>
          <p:cNvGrpSpPr>
            <a:grpSpLocks/>
          </p:cNvGrpSpPr>
          <p:nvPr/>
        </p:nvGrpSpPr>
        <p:grpSpPr bwMode="auto">
          <a:xfrm>
            <a:off x="644525" y="3390900"/>
            <a:ext cx="2414588" cy="560388"/>
            <a:chOff x="644324" y="3390896"/>
            <a:chExt cx="2415508" cy="561081"/>
          </a:xfrm>
        </p:grpSpPr>
        <p:pic>
          <p:nvPicPr>
            <p:cNvPr id="40969" name="Picture 1"/>
            <p:cNvPicPr>
              <a:picLocks noChangeAspect="1"/>
            </p:cNvPicPr>
            <p:nvPr/>
          </p:nvPicPr>
          <p:blipFill>
            <a:blip r:embed="rId7">
              <a:clrChange>
                <a:clrFrom>
                  <a:srgbClr val="FFFFFF"/>
                </a:clrFrom>
                <a:clrTo>
                  <a:srgbClr val="FFFFFF">
                    <a:alpha val="0"/>
                  </a:srgbClr>
                </a:clrTo>
              </a:clrChange>
            </a:blip>
            <a:srcRect/>
            <a:stretch>
              <a:fillRect/>
            </a:stretch>
          </p:blipFill>
          <p:spPr bwMode="auto">
            <a:xfrm>
              <a:off x="1549794" y="3390896"/>
              <a:ext cx="523170" cy="561081"/>
            </a:xfrm>
            <a:prstGeom prst="rect">
              <a:avLst/>
            </a:prstGeom>
            <a:noFill/>
            <a:ln w="9525">
              <a:noFill/>
              <a:miter lim="800000"/>
              <a:headEnd/>
              <a:tailEnd/>
            </a:ln>
          </p:spPr>
        </p:pic>
        <p:sp>
          <p:nvSpPr>
            <p:cNvPr id="3" name="TextBox 2"/>
            <p:cNvSpPr txBox="1"/>
            <p:nvPr/>
          </p:nvSpPr>
          <p:spPr>
            <a:xfrm>
              <a:off x="644324" y="3564148"/>
              <a:ext cx="1162493" cy="276567"/>
            </a:xfrm>
            <a:prstGeom prst="rect">
              <a:avLst/>
            </a:prstGeom>
            <a:noFill/>
          </p:spPr>
          <p:txBody>
            <a:bodyPr>
              <a:spAutoFit/>
            </a:bodyPr>
            <a:lstStyle/>
            <a:p>
              <a:pPr>
                <a:defRPr/>
              </a:pPr>
              <a:r>
                <a:rPr lang="cs-CZ" sz="1200" spc="200" dirty="0">
                  <a:solidFill>
                    <a:srgbClr val="0070C0"/>
                  </a:solidFill>
                  <a:latin typeface="Garamond" panose="02020404030301010803" pitchFamily="18" charset="0"/>
                </a:rPr>
                <a:t>FOREVER</a:t>
              </a:r>
              <a:endParaRPr lang="bg-BG" sz="1200" spc="200" dirty="0">
                <a:solidFill>
                  <a:srgbClr val="0070C0"/>
                </a:solidFill>
                <a:latin typeface="Garamond" panose="02020404030301010803" pitchFamily="18" charset="0"/>
              </a:endParaRPr>
            </a:p>
          </p:txBody>
        </p:sp>
        <p:sp>
          <p:nvSpPr>
            <p:cNvPr id="24" name="TextBox 23"/>
            <p:cNvSpPr txBox="1"/>
            <p:nvPr/>
          </p:nvSpPr>
          <p:spPr>
            <a:xfrm>
              <a:off x="1897339" y="3564148"/>
              <a:ext cx="1162493" cy="276567"/>
            </a:xfrm>
            <a:prstGeom prst="rect">
              <a:avLst/>
            </a:prstGeom>
            <a:noFill/>
          </p:spPr>
          <p:txBody>
            <a:bodyPr>
              <a:spAutoFit/>
            </a:bodyPr>
            <a:lstStyle/>
            <a:p>
              <a:pPr>
                <a:defRPr/>
              </a:pPr>
              <a:r>
                <a:rPr lang="cs-CZ" sz="1200" spc="200" dirty="0">
                  <a:solidFill>
                    <a:srgbClr val="0070C0"/>
                  </a:solidFill>
                  <a:latin typeface="Garamond" panose="02020404030301010803" pitchFamily="18" charset="0"/>
                </a:rPr>
                <a:t>RESORTS</a:t>
              </a:r>
              <a:endParaRPr lang="bg-BG" sz="1200" spc="200" dirty="0">
                <a:solidFill>
                  <a:srgbClr val="0070C0"/>
                </a:solidFill>
                <a:latin typeface="Garamond" panose="02020404030301010803" pitchFamily="18" charset="0"/>
              </a:endParaRPr>
            </a:p>
          </p:txBody>
        </p:sp>
      </p:gr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1972" y="2065464"/>
            <a:ext cx="2773099" cy="2736000"/>
          </a:xfrm>
          <a:prstGeom prst="rect">
            <a:avLst/>
          </a:prstGeom>
          <a:effectLst>
            <a:glow rad="228600">
              <a:schemeClr val="accent3">
                <a:satMod val="175000"/>
                <a:alpha val="80000"/>
              </a:schemeClr>
            </a:glo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fade">
                                      <p:cBhvr>
                                        <p:cTn id="7" dur="1000"/>
                                        <p:tgtEl>
                                          <p:spTgt spid="6349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3500"/>
                                        </p:tgtEl>
                                        <p:attrNameLst>
                                          <p:attrName>style.visibility</p:attrName>
                                        </p:attrNameLst>
                                      </p:cBhvr>
                                      <p:to>
                                        <p:strVal val="visible"/>
                                      </p:to>
                                    </p:set>
                                    <p:animEffect transition="in" filter="fade">
                                      <p:cBhvr>
                                        <p:cTn id="11" dur="1000"/>
                                        <p:tgtEl>
                                          <p:spTgt spid="63500"/>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63491"/>
                                        </p:tgtEl>
                                        <p:attrNameLst>
                                          <p:attrName>style.visibility</p:attrName>
                                        </p:attrNameLst>
                                      </p:cBhvr>
                                      <p:to>
                                        <p:strVal val="visible"/>
                                      </p:to>
                                    </p:set>
                                    <p:animEffect transition="in" filter="fade">
                                      <p:cBhvr>
                                        <p:cTn id="15" dur="1000"/>
                                        <p:tgtEl>
                                          <p:spTgt spid="63491"/>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63497"/>
                                        </p:tgtEl>
                                        <p:attrNameLst>
                                          <p:attrName>style.visibility</p:attrName>
                                        </p:attrNameLst>
                                      </p:cBhvr>
                                      <p:to>
                                        <p:strVal val="visible"/>
                                      </p:to>
                                    </p:set>
                                    <p:animEffect transition="in" filter="fade">
                                      <p:cBhvr>
                                        <p:cTn id="19" dur="1000"/>
                                        <p:tgtEl>
                                          <p:spTgt spid="63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9 - TextBox"/>
          <p:cNvSpPr txBox="1">
            <a:spLocks noChangeArrowheads="1"/>
          </p:cNvSpPr>
          <p:nvPr/>
        </p:nvSpPr>
        <p:spPr bwMode="auto">
          <a:xfrm>
            <a:off x="4614863" y="3568700"/>
            <a:ext cx="936625" cy="369888"/>
          </a:xfrm>
          <a:prstGeom prst="rect">
            <a:avLst/>
          </a:prstGeom>
          <a:noFill/>
          <a:ln w="9525">
            <a:noFill/>
            <a:miter lim="800000"/>
            <a:headEnd/>
            <a:tailEnd/>
          </a:ln>
        </p:spPr>
        <p:txBody>
          <a:bodyPr wrap="none">
            <a:spAutoFit/>
          </a:bodyPr>
          <a:lstStyle/>
          <a:p>
            <a:r>
              <a:rPr lang="en-US" altLang="bg-BG">
                <a:solidFill>
                  <a:srgbClr val="FFFFFF"/>
                </a:solidFill>
                <a:latin typeface="Calibri" pitchFamily="34" charset="0"/>
              </a:rPr>
              <a:t>Phoenix</a:t>
            </a:r>
            <a:endParaRPr lang="el-GR" altLang="bg-BG">
              <a:solidFill>
                <a:srgbClr val="FFFFFF"/>
              </a:solidFill>
              <a:latin typeface="Calibri" pitchFamily="34" charset="0"/>
            </a:endParaRPr>
          </a:p>
        </p:txBody>
      </p:sp>
      <p:sp>
        <p:nvSpPr>
          <p:cNvPr id="41987" name="12 - TextBox"/>
          <p:cNvSpPr txBox="1">
            <a:spLocks noChangeArrowheads="1"/>
          </p:cNvSpPr>
          <p:nvPr/>
        </p:nvSpPr>
        <p:spPr bwMode="auto">
          <a:xfrm>
            <a:off x="4787900" y="6381750"/>
            <a:ext cx="744538" cy="369888"/>
          </a:xfrm>
          <a:prstGeom prst="rect">
            <a:avLst/>
          </a:prstGeom>
          <a:noFill/>
          <a:ln w="9525">
            <a:noFill/>
            <a:miter lim="800000"/>
            <a:headEnd/>
            <a:tailEnd/>
          </a:ln>
        </p:spPr>
        <p:txBody>
          <a:bodyPr wrap="none">
            <a:spAutoFit/>
          </a:bodyPr>
          <a:lstStyle/>
          <a:p>
            <a:r>
              <a:rPr lang="en-US" altLang="bg-BG">
                <a:solidFill>
                  <a:srgbClr val="FFFFFF"/>
                </a:solidFill>
                <a:latin typeface="Calibri" pitchFamily="34" charset="0"/>
              </a:rPr>
              <a:t>Dallas</a:t>
            </a:r>
            <a:endParaRPr lang="el-GR" altLang="bg-BG">
              <a:solidFill>
                <a:srgbClr val="FFFFFF"/>
              </a:solidFill>
              <a:latin typeface="Calibri" pitchFamily="34" charset="0"/>
            </a:endParaRPr>
          </a:p>
        </p:txBody>
      </p:sp>
      <p:pic>
        <p:nvPicPr>
          <p:cNvPr id="41988" name="Picture 5"/>
          <p:cNvPicPr>
            <a:picLocks noChangeAspect="1" noChangeArrowheads="1"/>
          </p:cNvPicPr>
          <p:nvPr/>
        </p:nvPicPr>
        <p:blipFill>
          <a:blip r:embed="rId3"/>
          <a:srcRect/>
          <a:stretch>
            <a:fillRect/>
          </a:stretch>
        </p:blipFill>
        <p:spPr bwMode="auto">
          <a:xfrm>
            <a:off x="160851" y="2924944"/>
            <a:ext cx="4070350" cy="2635250"/>
          </a:xfrm>
          <a:prstGeom prst="rect">
            <a:avLst/>
          </a:prstGeom>
          <a:noFill/>
          <a:ln w="9525">
            <a:noFill/>
            <a:miter lim="800000"/>
            <a:headEnd/>
            <a:tailEnd/>
          </a:ln>
        </p:spPr>
      </p:pic>
      <p:pic>
        <p:nvPicPr>
          <p:cNvPr id="41989" name="Picture 2" descr="http://abetterlifeforever.files.wordpress.com/2012/06/argi.jpg?w=570"/>
          <p:cNvPicPr>
            <a:picLocks noChangeAspect="1" noChangeArrowheads="1"/>
          </p:cNvPicPr>
          <p:nvPr/>
        </p:nvPicPr>
        <p:blipFill>
          <a:blip r:embed="rId4"/>
          <a:srcRect/>
          <a:stretch>
            <a:fillRect/>
          </a:stretch>
        </p:blipFill>
        <p:spPr bwMode="auto">
          <a:xfrm>
            <a:off x="4758659" y="2423574"/>
            <a:ext cx="4034504" cy="3042799"/>
          </a:xfrm>
          <a:prstGeom prst="rect">
            <a:avLst/>
          </a:prstGeom>
          <a:noFill/>
          <a:ln w="9525">
            <a:noFill/>
            <a:miter lim="800000"/>
            <a:headEnd/>
            <a:tailEnd/>
          </a:ln>
        </p:spPr>
      </p:pic>
      <p:sp>
        <p:nvSpPr>
          <p:cNvPr id="41990" name="14 - Ορθογώνιο"/>
          <p:cNvSpPr>
            <a:spLocks noChangeArrowheads="1"/>
          </p:cNvSpPr>
          <p:nvPr/>
        </p:nvSpPr>
        <p:spPr bwMode="auto">
          <a:xfrm>
            <a:off x="179512" y="548680"/>
            <a:ext cx="4787900" cy="3046988"/>
          </a:xfrm>
          <a:prstGeom prst="rect">
            <a:avLst/>
          </a:prstGeom>
          <a:noFill/>
          <a:ln w="9525">
            <a:noFill/>
            <a:miter lim="800000"/>
            <a:headEnd/>
            <a:tailEnd/>
          </a:ln>
        </p:spPr>
        <p:txBody>
          <a:bodyPr>
            <a:spAutoFit/>
          </a:bodyPr>
          <a:lstStyle/>
          <a:p>
            <a:r>
              <a:rPr lang="bg-BG" altLang="bg-BG" sz="3000" b="1" dirty="0" smtClean="0">
                <a:solidFill>
                  <a:srgbClr val="77933C"/>
                </a:solidFill>
                <a:latin typeface="Calibri" pitchFamily="34" charset="0"/>
              </a:rPr>
              <a:t>Научно-истражувачка </a:t>
            </a:r>
            <a:r>
              <a:rPr lang="bg-BG" altLang="bg-BG" sz="3000" b="1" dirty="0">
                <a:solidFill>
                  <a:srgbClr val="77933C"/>
                </a:solidFill>
                <a:latin typeface="Calibri" pitchFamily="34" charset="0"/>
              </a:rPr>
              <a:t>и </a:t>
            </a:r>
            <a:r>
              <a:rPr lang="bg-BG" altLang="bg-BG" sz="3000" b="1" dirty="0" smtClean="0">
                <a:solidFill>
                  <a:srgbClr val="77933C"/>
                </a:solidFill>
                <a:latin typeface="Calibri" pitchFamily="34" charset="0"/>
              </a:rPr>
              <a:t>развојна дејност</a:t>
            </a:r>
            <a:endParaRPr lang="el-GR" altLang="bg-BG" sz="3000" b="1" dirty="0">
              <a:solidFill>
                <a:srgbClr val="77933C"/>
              </a:solidFill>
              <a:latin typeface="Calibri" pitchFamily="34" charset="0"/>
            </a:endParaRPr>
          </a:p>
          <a:p>
            <a:endParaRPr lang="el-GR" altLang="bg-BG" sz="1600" dirty="0">
              <a:solidFill>
                <a:srgbClr val="000000"/>
              </a:solidFill>
              <a:latin typeface="Calibri" pitchFamily="34" charset="0"/>
            </a:endParaRPr>
          </a:p>
          <a:p>
            <a:pPr>
              <a:buFont typeface="Wingdings" pitchFamily="2" charset="2"/>
              <a:buChar char="Ø"/>
            </a:pPr>
            <a:r>
              <a:rPr lang="en-US" altLang="bg-BG" dirty="0">
                <a:solidFill>
                  <a:srgbClr val="000000"/>
                </a:solidFill>
                <a:latin typeface="Calibri" pitchFamily="34" charset="0"/>
              </a:rPr>
              <a:t> </a:t>
            </a:r>
            <a:r>
              <a:rPr lang="bg-BG" altLang="bg-BG" dirty="0">
                <a:solidFill>
                  <a:srgbClr val="000000"/>
                </a:solidFill>
                <a:latin typeface="Calibri" pitchFamily="34" charset="0"/>
              </a:rPr>
              <a:t> </a:t>
            </a:r>
            <a:r>
              <a:rPr lang="bg-BG" altLang="bg-BG" dirty="0" smtClean="0">
                <a:solidFill>
                  <a:srgbClr val="000000"/>
                </a:solidFill>
                <a:latin typeface="Calibri" pitchFamily="34" charset="0"/>
              </a:rPr>
              <a:t>Долгогодишни истражувања </a:t>
            </a:r>
            <a:r>
              <a:rPr lang="bg-BG" altLang="bg-BG" dirty="0">
                <a:solidFill>
                  <a:srgbClr val="000000"/>
                </a:solidFill>
                <a:latin typeface="Calibri" pitchFamily="34" charset="0"/>
              </a:rPr>
              <a:t>и </a:t>
            </a:r>
            <a:r>
              <a:rPr lang="bg-BG" altLang="bg-BG" dirty="0" smtClean="0">
                <a:solidFill>
                  <a:srgbClr val="000000"/>
                </a:solidFill>
                <a:latin typeface="Calibri" pitchFamily="34" charset="0"/>
              </a:rPr>
              <a:t>развој во </a:t>
            </a:r>
            <a:r>
              <a:rPr lang="bg-BG" altLang="bg-BG" dirty="0">
                <a:solidFill>
                  <a:srgbClr val="000000"/>
                </a:solidFill>
                <a:latin typeface="Calibri" pitchFamily="34" charset="0"/>
              </a:rPr>
              <a:t>лабораториите на </a:t>
            </a:r>
            <a:r>
              <a:rPr lang="bg-BG" altLang="bg-BG" dirty="0" smtClean="0">
                <a:solidFill>
                  <a:srgbClr val="000000"/>
                </a:solidFill>
                <a:latin typeface="Calibri" pitchFamily="34" charset="0"/>
              </a:rPr>
              <a:t>Форевер во </a:t>
            </a:r>
            <a:r>
              <a:rPr lang="bg-BG" altLang="bg-BG" dirty="0">
                <a:solidFill>
                  <a:srgbClr val="000000"/>
                </a:solidFill>
                <a:latin typeface="Calibri" pitchFamily="34" charset="0"/>
              </a:rPr>
              <a:t>сферата на </a:t>
            </a:r>
            <a:r>
              <a:rPr lang="bg-BG" altLang="bg-BG" dirty="0" smtClean="0">
                <a:solidFill>
                  <a:srgbClr val="000000"/>
                </a:solidFill>
                <a:latin typeface="Calibri" pitchFamily="34" charset="0"/>
              </a:rPr>
              <a:t>здравјето</a:t>
            </a:r>
            <a:r>
              <a:rPr lang="bg-BG" altLang="bg-BG" dirty="0">
                <a:solidFill>
                  <a:srgbClr val="000000"/>
                </a:solidFill>
                <a:latin typeface="Calibri" pitchFamily="34" charset="0"/>
              </a:rPr>
              <a:t>, </a:t>
            </a:r>
            <a:r>
              <a:rPr lang="bg-BG" altLang="bg-BG" dirty="0" smtClean="0">
                <a:solidFill>
                  <a:srgbClr val="000000"/>
                </a:solidFill>
                <a:latin typeface="Calibri" pitchFamily="34" charset="0"/>
              </a:rPr>
              <a:t>убавината </a:t>
            </a:r>
            <a:r>
              <a:rPr lang="bg-BG" altLang="bg-BG" dirty="0">
                <a:solidFill>
                  <a:srgbClr val="000000"/>
                </a:solidFill>
                <a:latin typeface="Calibri" pitchFamily="34" charset="0"/>
              </a:rPr>
              <a:t>и </a:t>
            </a:r>
            <a:r>
              <a:rPr lang="bg-BG" altLang="bg-BG" dirty="0" smtClean="0">
                <a:solidFill>
                  <a:srgbClr val="000000"/>
                </a:solidFill>
                <a:latin typeface="Calibri" pitchFamily="34" charset="0"/>
              </a:rPr>
              <a:t>забавување </a:t>
            </a:r>
            <a:r>
              <a:rPr lang="bg-BG" altLang="bg-BG" dirty="0">
                <a:solidFill>
                  <a:srgbClr val="000000"/>
                </a:solidFill>
                <a:latin typeface="Calibri" pitchFamily="34" charset="0"/>
              </a:rPr>
              <a:t>на </a:t>
            </a:r>
            <a:r>
              <a:rPr lang="bg-BG" altLang="bg-BG" dirty="0" smtClean="0">
                <a:solidFill>
                  <a:srgbClr val="000000"/>
                </a:solidFill>
                <a:latin typeface="Calibri" pitchFamily="34" charset="0"/>
              </a:rPr>
              <a:t>стареењето</a:t>
            </a:r>
            <a:r>
              <a:rPr lang="el-GR" altLang="bg-BG" dirty="0">
                <a:solidFill>
                  <a:srgbClr val="000000"/>
                </a:solidFill>
                <a:latin typeface="Calibri" pitchFamily="34" charset="0"/>
              </a:rPr>
              <a:t>.</a:t>
            </a:r>
          </a:p>
          <a:p>
            <a:endParaRPr lang="el-GR" altLang="bg-BG" sz="2400" dirty="0">
              <a:solidFill>
                <a:srgbClr val="000000"/>
              </a:solidFill>
              <a:latin typeface="Calibri" pitchFamily="34" charset="0"/>
            </a:endParaRPr>
          </a:p>
          <a:p>
            <a:endParaRPr lang="el-GR" altLang="bg-BG" sz="2000" i="1" dirty="0">
              <a:solidFill>
                <a:srgbClr val="000000"/>
              </a:solidFill>
              <a:latin typeface="Calibri" pitchFamily="34" charset="0"/>
            </a:endParaRPr>
          </a:p>
        </p:txBody>
      </p:sp>
      <p:sp>
        <p:nvSpPr>
          <p:cNvPr id="11" name="Trapezoid 10"/>
          <p:cNvSpPr/>
          <p:nvPr/>
        </p:nvSpPr>
        <p:spPr>
          <a:xfrm>
            <a:off x="4762333" y="1039529"/>
            <a:ext cx="3827338" cy="1165861"/>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 ПРОФЕСИОНАЛИЗАМ</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sp>
        <p:nvSpPr>
          <p:cNvPr id="3" name="Rectangle 2"/>
          <p:cNvSpPr/>
          <p:nvPr/>
        </p:nvSpPr>
        <p:spPr>
          <a:xfrm>
            <a:off x="4473386" y="5165851"/>
            <a:ext cx="4491227" cy="1677382"/>
          </a:xfrm>
          <a:prstGeom prst="rect">
            <a:avLst/>
          </a:prstGeom>
        </p:spPr>
        <p:txBody>
          <a:bodyPr wrap="square">
            <a:spAutoFit/>
          </a:bodyPr>
          <a:lstStyle/>
          <a:p>
            <a:endParaRPr lang="el-GR" altLang="bg-BG" sz="2000" dirty="0">
              <a:solidFill>
                <a:srgbClr val="000000"/>
              </a:solidFill>
              <a:latin typeface="Calibri" pitchFamily="34" charset="0"/>
            </a:endParaRPr>
          </a:p>
          <a:p>
            <a:pPr>
              <a:buFont typeface="Wingdings" pitchFamily="2" charset="2"/>
              <a:buChar char="Ø"/>
            </a:pPr>
            <a:r>
              <a:rPr lang="en-US" altLang="bg-BG" sz="2000" dirty="0">
                <a:solidFill>
                  <a:srgbClr val="000000"/>
                </a:solidFill>
                <a:latin typeface="Calibri" pitchFamily="34" charset="0"/>
              </a:rPr>
              <a:t> </a:t>
            </a:r>
            <a:r>
              <a:rPr lang="bg-BG" altLang="bg-BG" sz="2000" dirty="0">
                <a:solidFill>
                  <a:srgbClr val="000000"/>
                </a:solidFill>
                <a:latin typeface="Calibri" pitchFamily="34" charset="0"/>
              </a:rPr>
              <a:t> Соработка со уважени научници од цел свет</a:t>
            </a:r>
            <a:r>
              <a:rPr lang="el-GR" altLang="bg-BG" sz="2000" dirty="0">
                <a:solidFill>
                  <a:srgbClr val="000000"/>
                </a:solidFill>
                <a:latin typeface="Calibri" pitchFamily="34" charset="0"/>
              </a:rPr>
              <a:t>.</a:t>
            </a:r>
          </a:p>
          <a:p>
            <a:endParaRPr lang="el-GR" altLang="bg-BG" sz="700" dirty="0">
              <a:solidFill>
                <a:srgbClr val="000000"/>
              </a:solidFill>
              <a:latin typeface="Calibri" pitchFamily="34" charset="0"/>
            </a:endParaRPr>
          </a:p>
          <a:p>
            <a:r>
              <a:rPr lang="bg-BG" altLang="bg-BG" i="1" dirty="0">
                <a:solidFill>
                  <a:srgbClr val="000000"/>
                </a:solidFill>
                <a:latin typeface="Calibri" pitchFamily="34" charset="0"/>
              </a:rPr>
              <a:t>Д-р Ферид Мурад</a:t>
            </a:r>
            <a:r>
              <a:rPr lang="en-US" altLang="bg-BG" i="1" dirty="0">
                <a:solidFill>
                  <a:srgbClr val="000000"/>
                </a:solidFill>
                <a:latin typeface="Calibri" pitchFamily="34" charset="0"/>
              </a:rPr>
              <a:t>  </a:t>
            </a:r>
            <a:endParaRPr lang="el-GR" altLang="bg-BG" i="1" dirty="0">
              <a:solidFill>
                <a:srgbClr val="000000"/>
              </a:solidFill>
              <a:latin typeface="Calibri" pitchFamily="34" charset="0"/>
            </a:endParaRPr>
          </a:p>
          <a:p>
            <a:r>
              <a:rPr lang="bg-BG" altLang="bg-BG" i="1" dirty="0">
                <a:solidFill>
                  <a:srgbClr val="000000"/>
                </a:solidFill>
                <a:latin typeface="Calibri" pitchFamily="34" charset="0"/>
              </a:rPr>
              <a:t>Добитник на Нобелова награда</a:t>
            </a:r>
            <a:r>
              <a:rPr lang="el-GR" altLang="bg-BG" i="1" dirty="0">
                <a:solidFill>
                  <a:srgbClr val="000000"/>
                </a:solidFill>
                <a:latin typeface="Calibri" pitchFamily="34" charset="0"/>
              </a:rPr>
              <a:t> </a:t>
            </a:r>
            <a:r>
              <a:rPr lang="bg-BG" altLang="bg-BG" i="1" dirty="0">
                <a:solidFill>
                  <a:srgbClr val="000000"/>
                </a:solidFill>
                <a:latin typeface="Calibri" pitchFamily="34" charset="0"/>
              </a:rPr>
              <a:t>– </a:t>
            </a:r>
            <a:r>
              <a:rPr lang="el-GR" altLang="bg-BG" i="1" dirty="0">
                <a:solidFill>
                  <a:srgbClr val="000000"/>
                </a:solidFill>
                <a:latin typeface="Calibri" pitchFamily="34" charset="0"/>
              </a:rPr>
              <a:t>1998</a:t>
            </a:r>
            <a:r>
              <a:rPr lang="bg-BG" altLang="bg-BG" i="1" dirty="0">
                <a:solidFill>
                  <a:srgbClr val="000000"/>
                </a:solidFill>
                <a:latin typeface="Calibri" pitchFamily="34" charset="0"/>
              </a:rPr>
              <a:t> г.</a:t>
            </a:r>
            <a:endParaRPr lang="el-GR" altLang="bg-BG" i="1" dirty="0">
              <a:solidFill>
                <a:srgbClr val="000000"/>
              </a:solidFill>
              <a:latin typeface="Calibri" pitchFamily="34" charset="0"/>
            </a:endParaRPr>
          </a:p>
        </p:txBody>
      </p:sp>
      <p:pic>
        <p:nvPicPr>
          <p:cNvPr id="13" name="Picture 4"/>
          <p:cNvPicPr>
            <a:picLocks noChangeAspect="1" noChangeArrowheads="1"/>
          </p:cNvPicPr>
          <p:nvPr/>
        </p:nvPicPr>
        <p:blipFill>
          <a:blip r:embed="rId5"/>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3"/>
          <p:cNvSpPr txBox="1">
            <a:spLocks noChangeArrowheads="1"/>
          </p:cNvSpPr>
          <p:nvPr/>
        </p:nvSpPr>
        <p:spPr bwMode="auto">
          <a:xfrm>
            <a:off x="0" y="274638"/>
            <a:ext cx="4573588" cy="1570037"/>
          </a:xfrm>
          <a:prstGeom prst="rect">
            <a:avLst/>
          </a:prstGeom>
          <a:noFill/>
          <a:ln w="9525">
            <a:noFill/>
            <a:miter lim="800000"/>
            <a:headEnd/>
            <a:tailEnd/>
          </a:ln>
        </p:spPr>
        <p:txBody>
          <a:bodyPr>
            <a:spAutoFit/>
          </a:bodyPr>
          <a:lstStyle/>
          <a:p>
            <a:pPr algn="ctr"/>
            <a:r>
              <a:rPr lang="bg-BG" altLang="bg-BG" sz="4800" b="1" dirty="0" smtClean="0">
                <a:solidFill>
                  <a:srgbClr val="C00000"/>
                </a:solidFill>
                <a:latin typeface="Calibri" pitchFamily="34" charset="0"/>
              </a:rPr>
              <a:t>ЗОШТО </a:t>
            </a:r>
            <a:r>
              <a:rPr lang="bg-BG" altLang="bg-BG" sz="4800" b="1" dirty="0">
                <a:solidFill>
                  <a:srgbClr val="C00000"/>
                </a:solidFill>
                <a:latin typeface="Calibri" pitchFamily="34" charset="0"/>
              </a:rPr>
              <a:t/>
            </a:r>
            <a:br>
              <a:rPr lang="bg-BG" altLang="bg-BG" sz="4800" b="1" dirty="0">
                <a:solidFill>
                  <a:srgbClr val="C00000"/>
                </a:solidFill>
                <a:latin typeface="Calibri" pitchFamily="34" charset="0"/>
              </a:rPr>
            </a:br>
            <a:r>
              <a:rPr lang="bg-BG" altLang="bg-BG" sz="4800" b="1" dirty="0" smtClean="0">
                <a:solidFill>
                  <a:srgbClr val="C00000"/>
                </a:solidFill>
                <a:latin typeface="Calibri" pitchFamily="34" charset="0"/>
              </a:rPr>
              <a:t>ФОРЕВЕР</a:t>
            </a:r>
            <a:r>
              <a:rPr lang="bg-BG" altLang="bg-BG" sz="4800" b="1" dirty="0">
                <a:solidFill>
                  <a:srgbClr val="C00000"/>
                </a:solidFill>
                <a:latin typeface="Calibri" pitchFamily="34" charset="0"/>
              </a:rPr>
              <a:t>?</a:t>
            </a:r>
            <a:endParaRPr lang="en-US" altLang="bg-BG" sz="4800" b="1" dirty="0">
              <a:solidFill>
                <a:srgbClr val="C00000"/>
              </a:solidFill>
              <a:latin typeface="Calibri" pitchFamily="34" charset="0"/>
            </a:endParaRPr>
          </a:p>
        </p:txBody>
      </p:sp>
      <p:sp>
        <p:nvSpPr>
          <p:cNvPr id="7" name="Trapezoid 6"/>
          <p:cNvSpPr/>
          <p:nvPr/>
        </p:nvSpPr>
        <p:spPr>
          <a:xfrm>
            <a:off x="294969" y="4767655"/>
            <a:ext cx="3556952" cy="1872210"/>
          </a:xfrm>
          <a:prstGeom prst="trapezoid">
            <a:avLst>
              <a:gd name="adj" fmla="val 27578"/>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fontAlgn="auto">
              <a:spcBef>
                <a:spcPts val="0"/>
              </a:spcBef>
              <a:spcAft>
                <a:spcPts val="0"/>
              </a:spcAft>
              <a:defRPr/>
            </a:pPr>
            <a:r>
              <a:rPr lang="bg-BG"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ПРОФЕСИО-НАЛИЗАМ</a:t>
            </a:r>
            <a:endParaRPr lang="en-US" sz="3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2" name="Rectangle 1"/>
          <p:cNvSpPr/>
          <p:nvPr/>
        </p:nvSpPr>
        <p:spPr>
          <a:xfrm>
            <a:off x="0" y="1642419"/>
            <a:ext cx="4284663" cy="5013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pic>
        <p:nvPicPr>
          <p:cNvPr id="56322" name="Picture 2" descr="shutterstock_1879102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33763" y="1285875"/>
            <a:ext cx="2284412" cy="3048000"/>
          </a:xfrm>
          <a:prstGeom prst="rect">
            <a:avLst/>
          </a:prstGeom>
          <a:noFill/>
          <a:ln w="9525">
            <a:noFill/>
            <a:miter lim="800000"/>
            <a:headEnd/>
            <a:tailEnd/>
          </a:ln>
        </p:spPr>
      </p:pic>
      <p:sp>
        <p:nvSpPr>
          <p:cNvPr id="3" name="Trapezoid 2"/>
          <p:cNvSpPr/>
          <p:nvPr/>
        </p:nvSpPr>
        <p:spPr>
          <a:xfrm>
            <a:off x="3851921" y="4149082"/>
            <a:ext cx="3556952" cy="1872210"/>
          </a:xfrm>
          <a:prstGeom prst="trapezoid">
            <a:avLst>
              <a:gd name="adj" fmla="val 27578"/>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ДОКАЖАНИ ПРОИЗВОДИ</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pic>
        <p:nvPicPr>
          <p:cNvPr id="43015" name="Picture 4"/>
          <p:cNvPicPr>
            <a:picLocks noChangeAspect="1" noChangeArrowheads="1"/>
          </p:cNvPicPr>
          <p:nvPr/>
        </p:nvPicPr>
        <p:blipFill>
          <a:blip r:embed="rId4"/>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6322"/>
                                        </p:tgtEl>
                                        <p:attrNameLst>
                                          <p:attrName>style.visibility</p:attrName>
                                        </p:attrNameLst>
                                      </p:cBhvr>
                                      <p:to>
                                        <p:strVal val="visible"/>
                                      </p:to>
                                    </p:set>
                                    <p:anim calcmode="lin" valueType="num">
                                      <p:cBhvr>
                                        <p:cTn id="11" dur="500" fill="hold"/>
                                        <p:tgtEl>
                                          <p:spTgt spid="56322"/>
                                        </p:tgtEl>
                                        <p:attrNameLst>
                                          <p:attrName>ppt_w</p:attrName>
                                        </p:attrNameLst>
                                      </p:cBhvr>
                                      <p:tavLst>
                                        <p:tav tm="0">
                                          <p:val>
                                            <p:fltVal val="0"/>
                                          </p:val>
                                        </p:tav>
                                        <p:tav tm="100000">
                                          <p:val>
                                            <p:strVal val="#ppt_w"/>
                                          </p:val>
                                        </p:tav>
                                      </p:tavLst>
                                    </p:anim>
                                    <p:anim calcmode="lin" valueType="num">
                                      <p:cBhvr>
                                        <p:cTn id="12" dur="500" fill="hold"/>
                                        <p:tgtEl>
                                          <p:spTgt spid="56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2 - Θέση περιεχομένου"/>
          <p:cNvSpPr>
            <a:spLocks noGrp="1"/>
          </p:cNvSpPr>
          <p:nvPr>
            <p:ph idx="1"/>
          </p:nvPr>
        </p:nvSpPr>
        <p:spPr>
          <a:xfrm>
            <a:off x="4666729" y="1328125"/>
            <a:ext cx="3600450" cy="2087563"/>
          </a:xfrm>
        </p:spPr>
        <p:txBody>
          <a:bodyPr/>
          <a:lstStyle/>
          <a:p>
            <a:pPr marL="0" indent="0" eaLnBrk="1" hangingPunct="1">
              <a:lnSpc>
                <a:spcPct val="90000"/>
              </a:lnSpc>
              <a:buFont typeface="Arial" pitchFamily="34" charset="0"/>
              <a:buNone/>
              <a:tabLst>
                <a:tab pos="188913" algn="l"/>
              </a:tabLst>
            </a:pPr>
            <a:endParaRPr lang="en-US" altLang="bg-BG" sz="2200" dirty="0" smtClean="0">
              <a:latin typeface="Century Gothic" pitchFamily="34" charset="0"/>
            </a:endParaRPr>
          </a:p>
          <a:p>
            <a:pPr marL="0" indent="0" eaLnBrk="1" hangingPunct="1">
              <a:lnSpc>
                <a:spcPct val="90000"/>
              </a:lnSpc>
              <a:buFont typeface="Arial" pitchFamily="34" charset="0"/>
              <a:buNone/>
              <a:tabLst>
                <a:tab pos="188913" algn="l"/>
              </a:tabLst>
            </a:pPr>
            <a:r>
              <a:rPr lang="bg-BG" altLang="bg-BG" sz="2400" b="1" dirty="0" smtClean="0">
                <a:solidFill>
                  <a:srgbClr val="F88E26"/>
                </a:solidFill>
                <a:latin typeface="Century Gothic" pitchFamily="34" charset="0"/>
              </a:rPr>
              <a:t>Уникатност</a:t>
            </a:r>
            <a:r>
              <a:rPr lang="en-US" altLang="bg-BG" sz="2400" dirty="0" smtClean="0">
                <a:solidFill>
                  <a:srgbClr val="000080"/>
                </a:solidFill>
                <a:latin typeface="Century Gothic" pitchFamily="34" charset="0"/>
              </a:rPr>
              <a:t/>
            </a:r>
            <a:br>
              <a:rPr lang="en-US" altLang="bg-BG" sz="2400" dirty="0" smtClean="0">
                <a:solidFill>
                  <a:srgbClr val="000080"/>
                </a:solidFill>
                <a:latin typeface="Century Gothic" pitchFamily="34" charset="0"/>
              </a:rPr>
            </a:br>
            <a:r>
              <a:rPr lang="bg-BG" altLang="bg-BG" sz="2400" b="1" dirty="0" smtClean="0">
                <a:latin typeface="Century Gothic" pitchFamily="34" charset="0"/>
              </a:rPr>
              <a:t>Патент</a:t>
            </a:r>
            <a:r>
              <a:rPr lang="el-GR" altLang="bg-BG" sz="2400" dirty="0" smtClean="0">
                <a:solidFill>
                  <a:srgbClr val="595959"/>
                </a:solidFill>
                <a:latin typeface="Century Gothic" pitchFamily="34" charset="0"/>
              </a:rPr>
              <a:t> </a:t>
            </a:r>
            <a:r>
              <a:rPr lang="bg-BG" altLang="bg-BG" sz="2400" dirty="0" smtClean="0">
                <a:solidFill>
                  <a:srgbClr val="595959"/>
                </a:solidFill>
                <a:latin typeface="Century Gothic" pitchFamily="34" charset="0"/>
              </a:rPr>
              <a:t>за природна стабилизација на</a:t>
            </a:r>
            <a:r>
              <a:rPr lang="el-GR" altLang="bg-BG" sz="2400" dirty="0" smtClean="0">
                <a:solidFill>
                  <a:srgbClr val="595959"/>
                </a:solidFill>
                <a:latin typeface="Century Gothic" pitchFamily="34" charset="0"/>
              </a:rPr>
              <a:t> </a:t>
            </a:r>
            <a:r>
              <a:rPr lang="el-GR" altLang="bg-BG" sz="2400" b="1" dirty="0" smtClean="0">
                <a:solidFill>
                  <a:srgbClr val="595959"/>
                </a:solidFill>
                <a:latin typeface="Century Gothic" pitchFamily="34" charset="0"/>
              </a:rPr>
              <a:t>Α</a:t>
            </a:r>
            <a:r>
              <a:rPr lang="bg-BG" altLang="bg-BG" sz="2400" b="1" dirty="0" smtClean="0">
                <a:solidFill>
                  <a:srgbClr val="595959"/>
                </a:solidFill>
                <a:latin typeface="Century Gothic" pitchFamily="34" charset="0"/>
              </a:rPr>
              <a:t>ЛОЕ </a:t>
            </a:r>
            <a:r>
              <a:rPr lang="el-GR" altLang="bg-BG" sz="2400" b="1" dirty="0" smtClean="0">
                <a:solidFill>
                  <a:srgbClr val="595959"/>
                </a:solidFill>
                <a:latin typeface="Century Gothic" pitchFamily="34" charset="0"/>
              </a:rPr>
              <a:t> Β</a:t>
            </a:r>
            <a:r>
              <a:rPr lang="bg-BG" altLang="bg-BG" sz="2400" b="1" dirty="0" smtClean="0">
                <a:solidFill>
                  <a:srgbClr val="595959"/>
                </a:solidFill>
                <a:latin typeface="Century Gothic" pitchFamily="34" charset="0"/>
              </a:rPr>
              <a:t>ЕРА</a:t>
            </a:r>
            <a:endParaRPr lang="el-GR" altLang="bg-BG" sz="2400" b="1" dirty="0" smtClean="0">
              <a:solidFill>
                <a:srgbClr val="595959"/>
              </a:solidFill>
              <a:latin typeface="Century Gothic" pitchFamily="34" charset="0"/>
            </a:endParaRPr>
          </a:p>
          <a:p>
            <a:pPr marL="0" indent="0" eaLnBrk="1" hangingPunct="1">
              <a:lnSpc>
                <a:spcPct val="90000"/>
              </a:lnSpc>
              <a:buFont typeface="Arial" pitchFamily="34" charset="0"/>
              <a:buNone/>
              <a:tabLst>
                <a:tab pos="188913" algn="l"/>
              </a:tabLst>
            </a:pPr>
            <a:endParaRPr lang="el-GR" altLang="bg-BG" sz="2200" dirty="0" smtClean="0">
              <a:solidFill>
                <a:srgbClr val="000080"/>
              </a:solidFill>
              <a:latin typeface="Century Gothic" pitchFamily="34" charset="0"/>
            </a:endParaRPr>
          </a:p>
          <a:p>
            <a:pPr marL="0" indent="0" eaLnBrk="1" hangingPunct="1">
              <a:lnSpc>
                <a:spcPct val="90000"/>
              </a:lnSpc>
              <a:buFont typeface="Arial" pitchFamily="34" charset="0"/>
              <a:buNone/>
              <a:tabLst>
                <a:tab pos="188913" algn="l"/>
              </a:tabLst>
            </a:pPr>
            <a:endParaRPr lang="en-US" altLang="bg-BG" sz="2200" dirty="0" smtClean="0">
              <a:solidFill>
                <a:srgbClr val="000080"/>
              </a:solidFill>
              <a:latin typeface="Century Gothic" pitchFamily="34" charset="0"/>
            </a:endParaRPr>
          </a:p>
          <a:p>
            <a:pPr marL="0" indent="0" eaLnBrk="1" hangingPunct="1">
              <a:lnSpc>
                <a:spcPct val="90000"/>
              </a:lnSpc>
              <a:buFont typeface="Arial" pitchFamily="34" charset="0"/>
              <a:buNone/>
              <a:tabLst>
                <a:tab pos="188913" algn="l"/>
              </a:tabLst>
            </a:pPr>
            <a:endParaRPr lang="el-GR" altLang="bg-BG" sz="2400" dirty="0" smtClean="0">
              <a:solidFill>
                <a:srgbClr val="000080"/>
              </a:solidFill>
            </a:endParaRPr>
          </a:p>
        </p:txBody>
      </p:sp>
      <p:pic>
        <p:nvPicPr>
          <p:cNvPr id="44036" name="Picture 8" descr="nsflogo-publichealth"/>
          <p:cNvPicPr>
            <a:picLocks noChangeAspect="1" noChangeArrowheads="1"/>
          </p:cNvPicPr>
          <p:nvPr/>
        </p:nvPicPr>
        <p:blipFill>
          <a:blip r:embed="rId3"/>
          <a:srcRect/>
          <a:stretch>
            <a:fillRect/>
          </a:stretch>
        </p:blipFill>
        <p:spPr bwMode="auto">
          <a:xfrm>
            <a:off x="775998" y="5870688"/>
            <a:ext cx="877887" cy="827088"/>
          </a:xfrm>
          <a:prstGeom prst="rect">
            <a:avLst/>
          </a:prstGeom>
          <a:noFill/>
          <a:ln w="9525">
            <a:noFill/>
            <a:miter lim="800000"/>
            <a:headEnd/>
            <a:tailEnd/>
          </a:ln>
        </p:spPr>
      </p:pic>
      <p:pic>
        <p:nvPicPr>
          <p:cNvPr id="44037" name="Picture 10" descr="desmeyseis clip image002 0000"/>
          <p:cNvPicPr>
            <a:picLocks noChangeAspect="1" noChangeArrowheads="1"/>
          </p:cNvPicPr>
          <p:nvPr/>
        </p:nvPicPr>
        <p:blipFill>
          <a:blip r:embed="rId4"/>
          <a:srcRect/>
          <a:stretch>
            <a:fillRect/>
          </a:stretch>
        </p:blipFill>
        <p:spPr bwMode="auto">
          <a:xfrm>
            <a:off x="323850" y="4652963"/>
            <a:ext cx="935038" cy="936625"/>
          </a:xfrm>
          <a:prstGeom prst="rect">
            <a:avLst/>
          </a:prstGeom>
          <a:noFill/>
          <a:ln w="9525">
            <a:noFill/>
            <a:miter lim="800000"/>
            <a:headEnd/>
            <a:tailEnd/>
          </a:ln>
        </p:spPr>
      </p:pic>
      <p:sp>
        <p:nvSpPr>
          <p:cNvPr id="44038" name="30 - TextBox"/>
          <p:cNvSpPr txBox="1">
            <a:spLocks noChangeArrowheads="1"/>
          </p:cNvSpPr>
          <p:nvPr/>
        </p:nvSpPr>
        <p:spPr bwMode="auto">
          <a:xfrm>
            <a:off x="3059113" y="5013325"/>
            <a:ext cx="2520950" cy="646113"/>
          </a:xfrm>
          <a:prstGeom prst="rect">
            <a:avLst/>
          </a:prstGeom>
          <a:noFill/>
          <a:ln w="9525">
            <a:noFill/>
            <a:miter lim="800000"/>
            <a:headEnd/>
            <a:tailEnd/>
          </a:ln>
        </p:spPr>
        <p:txBody>
          <a:bodyPr>
            <a:spAutoFit/>
          </a:bodyPr>
          <a:lstStyle/>
          <a:p>
            <a:r>
              <a:rPr lang="el-GR" altLang="bg-BG" b="1">
                <a:solidFill>
                  <a:srgbClr val="FFFFFF"/>
                </a:solidFill>
                <a:latin typeface="Century Gothic" pitchFamily="34" charset="0"/>
              </a:rPr>
              <a:t>ΗΝΩΜΕΝΕΣ ΠΟΛΙΤΕΙΕΣ</a:t>
            </a:r>
          </a:p>
        </p:txBody>
      </p:sp>
      <p:sp>
        <p:nvSpPr>
          <p:cNvPr id="44039" name="31 - TextBox"/>
          <p:cNvSpPr txBox="1">
            <a:spLocks noChangeArrowheads="1"/>
          </p:cNvSpPr>
          <p:nvPr/>
        </p:nvSpPr>
        <p:spPr bwMode="auto">
          <a:xfrm>
            <a:off x="6156325" y="5291138"/>
            <a:ext cx="2519363" cy="369887"/>
          </a:xfrm>
          <a:prstGeom prst="rect">
            <a:avLst/>
          </a:prstGeom>
          <a:noFill/>
          <a:ln w="9525">
            <a:noFill/>
            <a:miter lim="800000"/>
            <a:headEnd/>
            <a:tailEnd/>
          </a:ln>
        </p:spPr>
        <p:txBody>
          <a:bodyPr>
            <a:spAutoFit/>
          </a:bodyPr>
          <a:lstStyle/>
          <a:p>
            <a:r>
              <a:rPr lang="el-GR" altLang="bg-BG" b="1">
                <a:solidFill>
                  <a:srgbClr val="FFFFFF"/>
                </a:solidFill>
                <a:latin typeface="Century Gothic" pitchFamily="34" charset="0"/>
              </a:rPr>
              <a:t>ΣΟΥΗΔΙΑ</a:t>
            </a:r>
          </a:p>
        </p:txBody>
      </p:sp>
      <p:sp>
        <p:nvSpPr>
          <p:cNvPr id="44040" name="32 - TextBox"/>
          <p:cNvSpPr txBox="1">
            <a:spLocks noChangeArrowheads="1"/>
          </p:cNvSpPr>
          <p:nvPr/>
        </p:nvSpPr>
        <p:spPr bwMode="auto">
          <a:xfrm>
            <a:off x="6156325" y="3303588"/>
            <a:ext cx="2519363" cy="369887"/>
          </a:xfrm>
          <a:prstGeom prst="rect">
            <a:avLst/>
          </a:prstGeom>
          <a:noFill/>
          <a:ln w="9525">
            <a:noFill/>
            <a:miter lim="800000"/>
            <a:headEnd/>
            <a:tailEnd/>
          </a:ln>
        </p:spPr>
        <p:txBody>
          <a:bodyPr>
            <a:spAutoFit/>
          </a:bodyPr>
          <a:lstStyle/>
          <a:p>
            <a:r>
              <a:rPr lang="el-GR" altLang="bg-BG" b="1">
                <a:solidFill>
                  <a:srgbClr val="FFFFFF"/>
                </a:solidFill>
                <a:latin typeface="Century Gothic" pitchFamily="34" charset="0"/>
              </a:rPr>
              <a:t>ΑΓΓΛΙΑ</a:t>
            </a:r>
          </a:p>
        </p:txBody>
      </p:sp>
      <p:pic>
        <p:nvPicPr>
          <p:cNvPr id="44041" name="Picture 1" descr="D:\FOREVER\FLP IMAGES\ΠΟΙΟΤΗΤΑ-ΠΙΣΤΟΠΟΙΗΣΕΙΣ\aloe diagram.jpg"/>
          <p:cNvPicPr>
            <a:picLocks noChangeAspect="1" noChangeArrowheads="1"/>
          </p:cNvPicPr>
          <p:nvPr/>
        </p:nvPicPr>
        <p:blipFill>
          <a:blip r:embed="rId5"/>
          <a:srcRect/>
          <a:stretch>
            <a:fillRect/>
          </a:stretch>
        </p:blipFill>
        <p:spPr bwMode="auto">
          <a:xfrm>
            <a:off x="179387" y="1039201"/>
            <a:ext cx="4392613" cy="2376487"/>
          </a:xfrm>
          <a:prstGeom prst="rect">
            <a:avLst/>
          </a:prstGeom>
          <a:noFill/>
          <a:ln w="9525">
            <a:noFill/>
            <a:miter lim="800000"/>
            <a:headEnd/>
            <a:tailEnd/>
          </a:ln>
        </p:spPr>
      </p:pic>
      <p:sp>
        <p:nvSpPr>
          <p:cNvPr id="44042" name="19 - TextBox"/>
          <p:cNvSpPr txBox="1">
            <a:spLocks noChangeArrowheads="1"/>
          </p:cNvSpPr>
          <p:nvPr/>
        </p:nvSpPr>
        <p:spPr bwMode="auto">
          <a:xfrm>
            <a:off x="250825" y="3573463"/>
            <a:ext cx="8208963" cy="757237"/>
          </a:xfrm>
          <a:prstGeom prst="rect">
            <a:avLst/>
          </a:prstGeom>
          <a:noFill/>
          <a:ln w="9525">
            <a:noFill/>
            <a:miter lim="800000"/>
            <a:headEnd/>
            <a:tailEnd/>
          </a:ln>
        </p:spPr>
        <p:txBody>
          <a:bodyPr>
            <a:spAutoFit/>
          </a:bodyPr>
          <a:lstStyle/>
          <a:p>
            <a:pPr>
              <a:lnSpc>
                <a:spcPct val="90000"/>
              </a:lnSpc>
              <a:tabLst>
                <a:tab pos="188913" algn="l"/>
              </a:tabLst>
            </a:pPr>
            <a:r>
              <a:rPr lang="bg-BG" altLang="bg-BG" sz="2400" b="1" dirty="0">
                <a:solidFill>
                  <a:srgbClr val="F88E26"/>
                </a:solidFill>
                <a:latin typeface="Century Gothic" pitchFamily="34" charset="0"/>
              </a:rPr>
              <a:t>Резултати,</a:t>
            </a:r>
            <a:r>
              <a:rPr lang="el-GR" altLang="bg-BG" sz="2400" dirty="0">
                <a:solidFill>
                  <a:srgbClr val="F88E26"/>
                </a:solidFill>
                <a:latin typeface="Century Gothic" pitchFamily="34" charset="0"/>
              </a:rPr>
              <a:t> </a:t>
            </a:r>
            <a:r>
              <a:rPr lang="bg-BG" altLang="bg-BG" sz="2400" b="1" dirty="0">
                <a:solidFill>
                  <a:srgbClr val="000000"/>
                </a:solidFill>
                <a:latin typeface="Century Gothic" pitchFamily="34" charset="0"/>
              </a:rPr>
              <a:t>сертификати</a:t>
            </a:r>
            <a:r>
              <a:rPr lang="el-GR" altLang="bg-BG" sz="2400" dirty="0">
                <a:solidFill>
                  <a:srgbClr val="000000"/>
                </a:solidFill>
                <a:latin typeface="Century Gothic" pitchFamily="34" charset="0"/>
              </a:rPr>
              <a:t> </a:t>
            </a:r>
            <a:r>
              <a:rPr lang="bg-BG" altLang="bg-BG" sz="2400" dirty="0">
                <a:solidFill>
                  <a:srgbClr val="595959"/>
                </a:solidFill>
                <a:latin typeface="Century Gothic" pitchFamily="34" charset="0"/>
              </a:rPr>
              <a:t>и</a:t>
            </a:r>
            <a:r>
              <a:rPr lang="el-GR" altLang="bg-BG" sz="2400" dirty="0">
                <a:solidFill>
                  <a:srgbClr val="595959"/>
                </a:solidFill>
                <a:latin typeface="Century Gothic" pitchFamily="34" charset="0"/>
              </a:rPr>
              <a:t> </a:t>
            </a:r>
            <a:r>
              <a:rPr lang="bg-BG" altLang="bg-BG" sz="2400" dirty="0">
                <a:solidFill>
                  <a:srgbClr val="595959"/>
                </a:solidFill>
                <a:latin typeface="Century Gothic" pitchFamily="34" charset="0"/>
              </a:rPr>
              <a:t>одобрение за </a:t>
            </a:r>
            <a:r>
              <a:rPr lang="bg-BG" altLang="bg-BG" sz="2400" dirty="0" smtClean="0">
                <a:solidFill>
                  <a:srgbClr val="595959"/>
                </a:solidFill>
                <a:latin typeface="Century Gothic" pitchFamily="34" charset="0"/>
              </a:rPr>
              <a:t>распространетост во цел свет</a:t>
            </a:r>
            <a:r>
              <a:rPr lang="el-GR" altLang="bg-BG" sz="2400" dirty="0">
                <a:solidFill>
                  <a:srgbClr val="595959"/>
                </a:solidFill>
                <a:latin typeface="Century Gothic" pitchFamily="34" charset="0"/>
              </a:rPr>
              <a:t>. </a:t>
            </a:r>
          </a:p>
        </p:txBody>
      </p:sp>
      <p:pic>
        <p:nvPicPr>
          <p:cNvPr id="44043" name="Picture 2" descr="D:\FOREVER\FLP IMAGES\ΠΟΙΟΤΗΤΑ-ΠΙΣΤΟΠΟΙΗΣΕΙΣ\iso14001.jpg"/>
          <p:cNvPicPr>
            <a:picLocks noChangeAspect="1" noChangeArrowheads="1"/>
          </p:cNvPicPr>
          <p:nvPr/>
        </p:nvPicPr>
        <p:blipFill>
          <a:blip r:embed="rId6"/>
          <a:srcRect/>
          <a:stretch>
            <a:fillRect/>
          </a:stretch>
        </p:blipFill>
        <p:spPr bwMode="auto">
          <a:xfrm>
            <a:off x="3563938" y="4327525"/>
            <a:ext cx="1944687" cy="2530475"/>
          </a:xfrm>
          <a:prstGeom prst="rect">
            <a:avLst/>
          </a:prstGeom>
          <a:noFill/>
          <a:ln w="9525">
            <a:noFill/>
            <a:miter lim="800000"/>
            <a:headEnd/>
            <a:tailEnd/>
          </a:ln>
        </p:spPr>
      </p:pic>
      <p:pic>
        <p:nvPicPr>
          <p:cNvPr id="44044" name="Picture 2" descr="D:\FOREVER\FLP IMAGES\ΠΟΙΟΤΗΤΑ-ΠΙΣΤΟΠΟΙΗΣΕΙΣ\iso9001.jpg"/>
          <p:cNvPicPr>
            <a:picLocks noChangeAspect="1" noChangeArrowheads="1"/>
          </p:cNvPicPr>
          <p:nvPr/>
        </p:nvPicPr>
        <p:blipFill>
          <a:blip r:embed="rId7"/>
          <a:srcRect/>
          <a:stretch>
            <a:fillRect/>
          </a:stretch>
        </p:blipFill>
        <p:spPr bwMode="auto">
          <a:xfrm>
            <a:off x="5435600" y="4365625"/>
            <a:ext cx="1825625" cy="2492375"/>
          </a:xfrm>
          <a:prstGeom prst="rect">
            <a:avLst/>
          </a:prstGeom>
          <a:noFill/>
          <a:ln w="9525">
            <a:noFill/>
            <a:miter lim="800000"/>
            <a:headEnd/>
            <a:tailEnd/>
          </a:ln>
        </p:spPr>
      </p:pic>
      <p:pic>
        <p:nvPicPr>
          <p:cNvPr id="44045" name="Picture 3"/>
          <p:cNvPicPr>
            <a:picLocks noChangeAspect="1" noChangeArrowheads="1"/>
          </p:cNvPicPr>
          <p:nvPr/>
        </p:nvPicPr>
        <p:blipFill>
          <a:blip r:embed="rId8">
            <a:lum bright="8000" contrast="-6000"/>
          </a:blip>
          <a:srcRect/>
          <a:stretch>
            <a:fillRect/>
          </a:stretch>
        </p:blipFill>
        <p:spPr bwMode="auto">
          <a:xfrm>
            <a:off x="7308850" y="4437063"/>
            <a:ext cx="1689100" cy="2420937"/>
          </a:xfrm>
          <a:prstGeom prst="rect">
            <a:avLst/>
          </a:prstGeom>
          <a:noFill/>
          <a:ln w="9525">
            <a:noFill/>
            <a:miter lim="800000"/>
            <a:headEnd/>
            <a:tailEnd/>
          </a:ln>
        </p:spPr>
      </p:pic>
      <p:pic>
        <p:nvPicPr>
          <p:cNvPr id="44046" name="Картина 18" descr="proof1.jpg"/>
          <p:cNvPicPr>
            <a:picLocks noChangeAspect="1"/>
          </p:cNvPicPr>
          <p:nvPr/>
        </p:nvPicPr>
        <p:blipFill>
          <a:blip r:embed="rId9" cstate="print"/>
          <a:srcRect/>
          <a:stretch>
            <a:fillRect/>
          </a:stretch>
        </p:blipFill>
        <p:spPr bwMode="auto">
          <a:xfrm>
            <a:off x="7286625" y="4429125"/>
            <a:ext cx="1644650" cy="2327275"/>
          </a:xfrm>
          <a:prstGeom prst="rect">
            <a:avLst/>
          </a:prstGeom>
          <a:noFill/>
          <a:ln w="9525">
            <a:noFill/>
            <a:miter lim="800000"/>
            <a:headEnd/>
            <a:tailEnd/>
          </a:ln>
        </p:spPr>
      </p:pic>
      <p:pic>
        <p:nvPicPr>
          <p:cNvPr id="44050" name="Picture 1"/>
          <p:cNvPicPr>
            <a:picLocks noChangeAspect="1"/>
          </p:cNvPicPr>
          <p:nvPr/>
        </p:nvPicPr>
        <p:blipFill>
          <a:blip r:embed="rId10"/>
          <a:srcRect/>
          <a:stretch>
            <a:fillRect/>
          </a:stretch>
        </p:blipFill>
        <p:spPr bwMode="auto">
          <a:xfrm>
            <a:off x="1279525" y="4619625"/>
            <a:ext cx="1131888" cy="1008063"/>
          </a:xfrm>
          <a:prstGeom prst="rect">
            <a:avLst/>
          </a:prstGeom>
          <a:noFill/>
          <a:ln w="9525">
            <a:noFill/>
            <a:miter lim="800000"/>
            <a:headEnd/>
            <a:tailEnd/>
          </a:ln>
        </p:spPr>
      </p:pic>
      <p:pic>
        <p:nvPicPr>
          <p:cNvPr id="44051" name="Picture 2"/>
          <p:cNvPicPr>
            <a:picLocks noChangeAspect="1"/>
          </p:cNvPicPr>
          <p:nvPr/>
        </p:nvPicPr>
        <p:blipFill>
          <a:blip r:embed="rId11"/>
          <a:srcRect/>
          <a:stretch>
            <a:fillRect/>
          </a:stretch>
        </p:blipFill>
        <p:spPr bwMode="auto">
          <a:xfrm>
            <a:off x="2551113" y="4610100"/>
            <a:ext cx="873125" cy="1012825"/>
          </a:xfrm>
          <a:prstGeom prst="rect">
            <a:avLst/>
          </a:prstGeom>
          <a:noFill/>
          <a:ln w="9525">
            <a:noFill/>
            <a:miter lim="800000"/>
            <a:headEnd/>
            <a:tailEnd/>
          </a:ln>
        </p:spPr>
      </p:pic>
      <p:pic>
        <p:nvPicPr>
          <p:cNvPr id="44052" name="Picture 3"/>
          <p:cNvPicPr>
            <a:picLocks noChangeAspect="1"/>
          </p:cNvPicPr>
          <p:nvPr/>
        </p:nvPicPr>
        <p:blipFill>
          <a:blip r:embed="rId12"/>
          <a:srcRect/>
          <a:stretch>
            <a:fillRect/>
          </a:stretch>
        </p:blipFill>
        <p:spPr bwMode="auto">
          <a:xfrm>
            <a:off x="2168185" y="5830888"/>
            <a:ext cx="712787" cy="919162"/>
          </a:xfrm>
          <a:prstGeom prst="rect">
            <a:avLst/>
          </a:prstGeom>
          <a:noFill/>
          <a:ln w="9525">
            <a:noFill/>
            <a:miter lim="800000"/>
            <a:headEnd/>
            <a:tailEnd/>
          </a:ln>
        </p:spPr>
      </p:pic>
      <p:sp>
        <p:nvSpPr>
          <p:cNvPr id="20" name="Trapezoid 19"/>
          <p:cNvSpPr/>
          <p:nvPr/>
        </p:nvSpPr>
        <p:spPr>
          <a:xfrm>
            <a:off x="4632450" y="102552"/>
            <a:ext cx="3827338" cy="1165861"/>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 ПРОФЕСИОНАЛИЗАМ</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8495" t="16380" r="8247"/>
          <a:stretch>
            <a:fillRect/>
          </a:stretch>
        </p:blipFill>
        <p:spPr bwMode="auto">
          <a:xfrm>
            <a:off x="3673475" y="2133600"/>
            <a:ext cx="5473700" cy="3663950"/>
          </a:xfrm>
          <a:prstGeom prst="rect">
            <a:avLst/>
          </a:prstGeom>
          <a:noFill/>
          <a:ln w="9525">
            <a:noFill/>
            <a:miter lim="800000"/>
            <a:headEnd/>
            <a:tailEnd/>
          </a:ln>
        </p:spPr>
      </p:pic>
      <p:pic>
        <p:nvPicPr>
          <p:cNvPr id="45059" name="Picture 17" descr="aloe_iasc_seal 2"/>
          <p:cNvPicPr>
            <a:picLocks noChangeAspect="1" noChangeArrowheads="1"/>
          </p:cNvPicPr>
          <p:nvPr/>
        </p:nvPicPr>
        <p:blipFill>
          <a:blip r:embed="rId4">
            <a:clrChange>
              <a:clrFrom>
                <a:srgbClr val="FFFEFD"/>
              </a:clrFrom>
              <a:clrTo>
                <a:srgbClr val="FFFEFD">
                  <a:alpha val="0"/>
                </a:srgbClr>
              </a:clrTo>
            </a:clrChange>
          </a:blip>
          <a:srcRect/>
          <a:stretch>
            <a:fillRect/>
          </a:stretch>
        </p:blipFill>
        <p:spPr bwMode="auto">
          <a:xfrm>
            <a:off x="3140982" y="5707063"/>
            <a:ext cx="862012" cy="857250"/>
          </a:xfrm>
          <a:prstGeom prst="rect">
            <a:avLst/>
          </a:prstGeom>
          <a:noFill/>
          <a:ln w="9525">
            <a:noFill/>
            <a:miter lim="800000"/>
            <a:headEnd/>
            <a:tailEnd/>
          </a:ln>
        </p:spPr>
      </p:pic>
      <p:pic>
        <p:nvPicPr>
          <p:cNvPr id="45060" name="Picture 24"/>
          <p:cNvPicPr>
            <a:picLocks noChangeAspect="1" noChangeArrowheads="1"/>
          </p:cNvPicPr>
          <p:nvPr/>
        </p:nvPicPr>
        <p:blipFill>
          <a:blip r:embed="rId5"/>
          <a:srcRect/>
          <a:stretch>
            <a:fillRect/>
          </a:stretch>
        </p:blipFill>
        <p:spPr bwMode="auto">
          <a:xfrm>
            <a:off x="1445419" y="5598884"/>
            <a:ext cx="604838" cy="995363"/>
          </a:xfrm>
          <a:prstGeom prst="rect">
            <a:avLst/>
          </a:prstGeom>
          <a:noFill/>
          <a:ln w="9525">
            <a:noFill/>
            <a:miter lim="800000"/>
            <a:headEnd/>
            <a:tailEnd/>
          </a:ln>
        </p:spPr>
      </p:pic>
      <p:sp>
        <p:nvSpPr>
          <p:cNvPr id="27" name="Text Box 20"/>
          <p:cNvSpPr txBox="1">
            <a:spLocks noChangeArrowheads="1"/>
          </p:cNvSpPr>
          <p:nvPr/>
        </p:nvSpPr>
        <p:spPr bwMode="auto">
          <a:xfrm>
            <a:off x="198438" y="2687638"/>
            <a:ext cx="436245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400" b="1" dirty="0" smtClean="0">
                <a:solidFill>
                  <a:srgbClr val="C00000"/>
                </a:solidFill>
                <a:latin typeface="Calibri" panose="020F0502020204030204" pitchFamily="34" charset="0"/>
              </a:rPr>
              <a:t>РЕГУЛИРАЊЕ </a:t>
            </a:r>
            <a:r>
              <a:rPr lang="bg-BG" altLang="bg-BG" sz="2400" b="1" dirty="0">
                <a:solidFill>
                  <a:srgbClr val="C00000"/>
                </a:solidFill>
                <a:latin typeface="Calibri" panose="020F0502020204030204" pitchFamily="34" charset="0"/>
              </a:rPr>
              <a:t>НА </a:t>
            </a:r>
            <a:r>
              <a:rPr lang="bg-BG" altLang="bg-BG" sz="2400" b="1" dirty="0" smtClean="0">
                <a:solidFill>
                  <a:srgbClr val="C00000"/>
                </a:solidFill>
                <a:latin typeface="Calibri" panose="020F0502020204030204" pitchFamily="34" charset="0"/>
              </a:rPr>
              <a:t>ТЕЖИНАТА</a:t>
            </a:r>
            <a:endParaRPr lang="en-US" altLang="bg-BG" sz="2400" b="1" dirty="0">
              <a:solidFill>
                <a:srgbClr val="C00000"/>
              </a:solidFill>
              <a:latin typeface="Calibri" panose="020F0502020204030204" pitchFamily="34" charset="0"/>
            </a:endParaRP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природно</a:t>
            </a:r>
            <a:r>
              <a:rPr lang="bg-BG" altLang="bg-BG" sz="2400" b="1" cap="small" dirty="0">
                <a:solidFill>
                  <a:srgbClr val="6BA42C"/>
                </a:solidFill>
                <a:latin typeface="Calibri" panose="020F0502020204030204" pitchFamily="34" charset="0"/>
              </a:rPr>
              <a:t>, без </a:t>
            </a:r>
            <a:r>
              <a:rPr lang="bg-BG" altLang="bg-BG" sz="2400" b="1" cap="small" dirty="0" smtClean="0">
                <a:solidFill>
                  <a:srgbClr val="6BA42C"/>
                </a:solidFill>
                <a:latin typeface="Calibri" panose="020F0502020204030204" pitchFamily="34" charset="0"/>
              </a:rPr>
              <a:t>стимуланси</a:t>
            </a:r>
            <a:endParaRPr lang="en-US" altLang="bg-BG" sz="2400" b="1" cap="small" dirty="0">
              <a:solidFill>
                <a:srgbClr val="6BA42C"/>
              </a:solidFill>
              <a:latin typeface="Calibri" panose="020F0502020204030204" pitchFamily="34" charset="0"/>
            </a:endParaRPr>
          </a:p>
        </p:txBody>
      </p:sp>
      <p:sp>
        <p:nvSpPr>
          <p:cNvPr id="28" name="Text Box 21"/>
          <p:cNvSpPr txBox="1">
            <a:spLocks noChangeArrowheads="1"/>
          </p:cNvSpPr>
          <p:nvPr/>
        </p:nvSpPr>
        <p:spPr bwMode="auto">
          <a:xfrm>
            <a:off x="204788" y="3622675"/>
            <a:ext cx="4429125"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400" b="1" dirty="0" smtClean="0">
                <a:solidFill>
                  <a:srgbClr val="C00000"/>
                </a:solidFill>
                <a:latin typeface="Calibri" panose="020F0502020204030204" pitchFamily="34" charset="0"/>
              </a:rPr>
              <a:t>ДОДАТОЦИ ВО ИСХРАНАТА</a:t>
            </a: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уникатни </a:t>
            </a:r>
            <a:r>
              <a:rPr lang="bg-BG" altLang="bg-BG" sz="2400" b="1" cap="small" dirty="0">
                <a:solidFill>
                  <a:srgbClr val="6BA42C"/>
                </a:solidFill>
                <a:latin typeface="Calibri" panose="020F0502020204030204" pitchFamily="34" charset="0"/>
              </a:rPr>
              <a:t>рецепти </a:t>
            </a:r>
            <a:endParaRPr lang="en-US" altLang="bg-BG" sz="2400" b="1" cap="small" dirty="0">
              <a:solidFill>
                <a:srgbClr val="6BA42C"/>
              </a:solidFill>
              <a:latin typeface="Calibri" panose="020F0502020204030204" pitchFamily="34" charset="0"/>
            </a:endParaRPr>
          </a:p>
        </p:txBody>
      </p:sp>
      <p:sp>
        <p:nvSpPr>
          <p:cNvPr id="29" name="Text Box 22"/>
          <p:cNvSpPr txBox="1">
            <a:spLocks noChangeArrowheads="1"/>
          </p:cNvSpPr>
          <p:nvPr/>
        </p:nvSpPr>
        <p:spPr bwMode="auto">
          <a:xfrm>
            <a:off x="187325" y="4581525"/>
            <a:ext cx="397351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800" b="1" dirty="0" smtClean="0">
                <a:solidFill>
                  <a:srgbClr val="C00000"/>
                </a:solidFill>
                <a:latin typeface="Calibri" panose="020F0502020204030204" pitchFamily="34" charset="0"/>
              </a:rPr>
              <a:t>НЕГА </a:t>
            </a:r>
            <a:r>
              <a:rPr lang="bg-BG" altLang="bg-BG" sz="2800" b="1" dirty="0">
                <a:solidFill>
                  <a:srgbClr val="C00000"/>
                </a:solidFill>
                <a:latin typeface="Calibri" panose="020F0502020204030204" pitchFamily="34" charset="0"/>
              </a:rPr>
              <a:t>ЗА КОЖАТА</a:t>
            </a:r>
            <a:endParaRPr lang="en-US" altLang="bg-BG" sz="2800" b="1" dirty="0">
              <a:solidFill>
                <a:srgbClr val="C00000"/>
              </a:solidFill>
              <a:latin typeface="Calibri" panose="020F0502020204030204" pitchFamily="34" charset="0"/>
            </a:endParaRP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алое од </a:t>
            </a:r>
            <a:r>
              <a:rPr lang="bg-BG" altLang="bg-BG" sz="2400" b="1" cap="small" dirty="0">
                <a:solidFill>
                  <a:srgbClr val="6BA42C"/>
                </a:solidFill>
                <a:latin typeface="Calibri" panose="020F0502020204030204" pitchFamily="34" charset="0"/>
              </a:rPr>
              <a:t>главата до петите</a:t>
            </a:r>
            <a:endParaRPr lang="en-US" altLang="bg-BG" sz="2400" b="1" cap="small" dirty="0">
              <a:solidFill>
                <a:srgbClr val="6BA42C"/>
              </a:solidFill>
              <a:latin typeface="Calibri" panose="020F0502020204030204" pitchFamily="34" charset="0"/>
            </a:endParaRPr>
          </a:p>
        </p:txBody>
      </p:sp>
      <p:pic>
        <p:nvPicPr>
          <p:cNvPr id="42" name="Picture 26"/>
          <p:cNvPicPr>
            <a:picLocks noChangeAspect="1" noChangeArrowheads="1"/>
          </p:cNvPicPr>
          <p:nvPr/>
        </p:nvPicPr>
        <p:blipFill>
          <a:blip r:embed="rId6"/>
          <a:srcRect b="7848"/>
          <a:stretch>
            <a:fillRect/>
          </a:stretch>
        </p:blipFill>
        <p:spPr bwMode="auto">
          <a:xfrm>
            <a:off x="4570413" y="865188"/>
            <a:ext cx="4351337" cy="6019800"/>
          </a:xfrm>
          <a:prstGeom prst="rect">
            <a:avLst/>
          </a:prstGeom>
          <a:noFill/>
          <a:ln w="9525">
            <a:noFill/>
            <a:miter lim="800000"/>
            <a:headEnd/>
            <a:tailEnd/>
          </a:ln>
        </p:spPr>
      </p:pic>
      <p:pic>
        <p:nvPicPr>
          <p:cNvPr id="45" name="Picture 29"/>
          <p:cNvPicPr>
            <a:picLocks noChangeAspect="1" noChangeArrowheads="1"/>
          </p:cNvPicPr>
          <p:nvPr/>
        </p:nvPicPr>
        <p:blipFill>
          <a:blip r:embed="rId7"/>
          <a:srcRect t="10291" b="4390"/>
          <a:stretch>
            <a:fillRect/>
          </a:stretch>
        </p:blipFill>
        <p:spPr bwMode="auto">
          <a:xfrm>
            <a:off x="4589463" y="1281113"/>
            <a:ext cx="4346575" cy="5576887"/>
          </a:xfrm>
          <a:prstGeom prst="rect">
            <a:avLst/>
          </a:prstGeom>
          <a:noFill/>
          <a:ln w="9525">
            <a:noFill/>
            <a:miter lim="800000"/>
            <a:headEnd/>
            <a:tailEnd/>
          </a:ln>
        </p:spPr>
      </p:pic>
      <p:pic>
        <p:nvPicPr>
          <p:cNvPr id="6" name="Picture 5"/>
          <p:cNvPicPr>
            <a:picLocks noChangeAspect="1"/>
          </p:cNvPicPr>
          <p:nvPr/>
        </p:nvPicPr>
        <p:blipFill>
          <a:blip r:embed="rId8"/>
          <a:srcRect b="4228"/>
          <a:stretch>
            <a:fillRect/>
          </a:stretch>
        </p:blipFill>
        <p:spPr bwMode="auto">
          <a:xfrm>
            <a:off x="4699000" y="1720850"/>
            <a:ext cx="4087813" cy="5121275"/>
          </a:xfrm>
          <a:prstGeom prst="rect">
            <a:avLst/>
          </a:prstGeom>
          <a:noFill/>
          <a:ln w="9525">
            <a:noFill/>
            <a:miter lim="800000"/>
            <a:headEnd/>
            <a:tailEnd/>
          </a:ln>
        </p:spPr>
      </p:pic>
      <p:sp>
        <p:nvSpPr>
          <p:cNvPr id="31" name="AutoShape 7">
            <a:hlinkClick r:id="rId10" action="ppaction://hlinkpres?slideindex=1&amp;slidetitle=" highlightClick="1">
              <a:snd r:embed="rId9" name="click.wav"/>
            </a:hlinkClick>
          </p:cNvPr>
          <p:cNvSpPr>
            <a:spLocks noChangeArrowheads="1"/>
          </p:cNvSpPr>
          <p:nvPr/>
        </p:nvSpPr>
        <p:spPr bwMode="auto">
          <a:xfrm>
            <a:off x="214313" y="1409700"/>
            <a:ext cx="4230687" cy="10874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4950" indent="-234950" eaLnBrk="0" hangingPunct="0">
              <a:lnSpc>
                <a:spcPct val="85000"/>
              </a:lnSpc>
              <a:defRPr/>
            </a:pPr>
            <a:r>
              <a:rPr lang="bg-BG" altLang="bg-BG" sz="2800" b="1" dirty="0" smtClean="0">
                <a:solidFill>
                  <a:srgbClr val="C00000"/>
                </a:solidFill>
                <a:latin typeface="Calibri" panose="020F0502020204030204" pitchFamily="34" charset="0"/>
              </a:rPr>
              <a:t>ПИЈАЛОЦИ ОД </a:t>
            </a:r>
            <a:r>
              <a:rPr lang="bg-BG" altLang="bg-BG" sz="2800" b="1" dirty="0">
                <a:solidFill>
                  <a:srgbClr val="C00000"/>
                </a:solidFill>
                <a:latin typeface="Calibri" panose="020F0502020204030204" pitchFamily="34" charset="0"/>
              </a:rPr>
              <a:t>АЛОЕ ВЕРА</a:t>
            </a:r>
          </a:p>
          <a:p>
            <a:pPr>
              <a:lnSpc>
                <a:spcPct val="85000"/>
              </a:lnSpc>
              <a:defRPr/>
            </a:pPr>
            <a:r>
              <a:rPr lang="bg-BG" altLang="bg-BG" sz="2400" b="1" cap="small" dirty="0" smtClean="0">
                <a:solidFill>
                  <a:srgbClr val="6BA42C"/>
                </a:solidFill>
                <a:latin typeface="Calibri" panose="020F0502020204030204" pitchFamily="34" charset="0"/>
              </a:rPr>
              <a:t>здрав дигестивен</a:t>
            </a:r>
            <a:r>
              <a:rPr lang="en-US" altLang="bg-BG" sz="2400" b="1" cap="small" dirty="0" smtClean="0">
                <a:solidFill>
                  <a:srgbClr val="6BA42C"/>
                </a:solidFill>
                <a:latin typeface="Calibri" panose="020F0502020204030204" pitchFamily="34" charset="0"/>
              </a:rPr>
              <a:t> </a:t>
            </a:r>
            <a:r>
              <a:rPr lang="bg-BG" altLang="bg-BG" sz="2400" b="1" cap="small" dirty="0">
                <a:solidFill>
                  <a:srgbClr val="6BA42C"/>
                </a:solidFill>
                <a:latin typeface="Calibri" panose="020F0502020204030204" pitchFamily="34" charset="0"/>
              </a:rPr>
              <a:t/>
            </a:r>
            <a:br>
              <a:rPr lang="bg-BG" altLang="bg-BG" sz="2400" b="1" cap="small" dirty="0">
                <a:solidFill>
                  <a:srgbClr val="6BA42C"/>
                </a:solidFill>
                <a:latin typeface="Calibri" panose="020F0502020204030204" pitchFamily="34" charset="0"/>
              </a:rPr>
            </a:br>
            <a:r>
              <a:rPr lang="bg-BG" altLang="bg-BG" sz="2400" b="1" cap="small" dirty="0">
                <a:solidFill>
                  <a:srgbClr val="6BA42C"/>
                </a:solidFill>
                <a:latin typeface="Calibri" panose="020F0502020204030204" pitchFamily="34" charset="0"/>
              </a:rPr>
              <a:t>и </a:t>
            </a:r>
            <a:r>
              <a:rPr lang="bg-BG" altLang="bg-BG" sz="2400" b="1" cap="small" dirty="0" smtClean="0">
                <a:solidFill>
                  <a:srgbClr val="6BA42C"/>
                </a:solidFill>
                <a:latin typeface="Calibri" panose="020F0502020204030204" pitchFamily="34" charset="0"/>
              </a:rPr>
              <a:t>имун систем</a:t>
            </a:r>
            <a:endParaRPr lang="en-US" altLang="bg-BG" sz="2400" b="1" cap="small" dirty="0">
              <a:solidFill>
                <a:srgbClr val="6BA42C"/>
              </a:solidFill>
              <a:latin typeface="Calibri" panose="020F0502020204030204" pitchFamily="34" charset="0"/>
            </a:endParaRPr>
          </a:p>
        </p:txBody>
      </p:sp>
      <p:sp>
        <p:nvSpPr>
          <p:cNvPr id="32" name="AutoShape 7">
            <a:hlinkClick r:id="rId11" action="ppaction://hlinkpres?slideindex=1&amp;slidetitle=PowerPoint Presentation" highlightClick="1">
              <a:snd r:embed="rId9" name="click.wav"/>
            </a:hlinkClick>
          </p:cNvPr>
          <p:cNvSpPr>
            <a:spLocks noChangeArrowheads="1"/>
          </p:cNvSpPr>
          <p:nvPr/>
        </p:nvSpPr>
        <p:spPr bwMode="auto">
          <a:xfrm>
            <a:off x="4572000" y="230496"/>
            <a:ext cx="4364041" cy="1138737"/>
          </a:xfrm>
          <a:prstGeom prst="actionButtonBlank">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0" scaled="1"/>
            <a:tileRect/>
          </a:gradFill>
          <a:ln w="9525">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fontAlgn="auto">
              <a:spcBef>
                <a:spcPts val="0"/>
              </a:spcBef>
              <a:spcAft>
                <a:spcPts val="0"/>
              </a:spcAft>
              <a:defRPr/>
            </a:pPr>
            <a:r>
              <a:rPr lang="bg-BG"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ДОКАЖАНИ </a:t>
            </a:r>
            <a:r>
              <a:rPr lang="bg-BG"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
            </a:r>
            <a:br>
              <a:rPr lang="bg-BG"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br>
            <a:r>
              <a:rPr lang="bg-BG"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ПРОИЗВОДИ</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endParaRPr>
          </a:p>
        </p:txBody>
      </p:sp>
      <p:pic>
        <p:nvPicPr>
          <p:cNvPr id="45070" name="Picture 32"/>
          <p:cNvPicPr>
            <a:picLocks noChangeAspect="1"/>
          </p:cNvPicPr>
          <p:nvPr/>
        </p:nvPicPr>
        <p:blipFill>
          <a:blip r:embed="rId12"/>
          <a:srcRect/>
          <a:stretch>
            <a:fillRect/>
          </a:stretch>
        </p:blipFill>
        <p:spPr bwMode="auto">
          <a:xfrm>
            <a:off x="239486" y="5648963"/>
            <a:ext cx="1092200" cy="971550"/>
          </a:xfrm>
          <a:prstGeom prst="rect">
            <a:avLst/>
          </a:prstGeom>
          <a:noFill/>
          <a:ln w="9525">
            <a:noFill/>
            <a:miter lim="800000"/>
            <a:headEnd/>
            <a:tailEnd/>
          </a:ln>
        </p:spPr>
      </p:pic>
      <p:pic>
        <p:nvPicPr>
          <p:cNvPr id="45071" name="Picture 1"/>
          <p:cNvPicPr>
            <a:picLocks noChangeAspect="1"/>
          </p:cNvPicPr>
          <p:nvPr/>
        </p:nvPicPr>
        <p:blipFill>
          <a:blip r:embed="rId13"/>
          <a:srcRect/>
          <a:stretch>
            <a:fillRect/>
          </a:stretch>
        </p:blipFill>
        <p:spPr bwMode="auto">
          <a:xfrm>
            <a:off x="2326594" y="5656263"/>
            <a:ext cx="814388" cy="944562"/>
          </a:xfrm>
          <a:prstGeom prst="rect">
            <a:avLst/>
          </a:prstGeom>
          <a:noFill/>
          <a:ln w="9525">
            <a:noFill/>
            <a:miter lim="800000"/>
            <a:headEnd/>
            <a:tailEnd/>
          </a:ln>
        </p:spPr>
      </p:pic>
      <p:grpSp>
        <p:nvGrpSpPr>
          <p:cNvPr id="44" name="Group 43"/>
          <p:cNvGrpSpPr>
            <a:grpSpLocks/>
          </p:cNvGrpSpPr>
          <p:nvPr/>
        </p:nvGrpSpPr>
        <p:grpSpPr bwMode="auto">
          <a:xfrm>
            <a:off x="3844925" y="1628775"/>
            <a:ext cx="5356225" cy="5003800"/>
            <a:chOff x="3844925" y="1628800"/>
            <a:chExt cx="5356796" cy="5003458"/>
          </a:xfrm>
        </p:grpSpPr>
        <p:pic>
          <p:nvPicPr>
            <p:cNvPr id="45074" name="Picture 45"/>
            <p:cNvPicPr>
              <a:picLocks noChangeAspect="1"/>
            </p:cNvPicPr>
            <p:nvPr/>
          </p:nvPicPr>
          <p:blipFill>
            <a:blip r:embed="rId14"/>
            <a:srcRect/>
            <a:stretch>
              <a:fillRect/>
            </a:stretch>
          </p:blipFill>
          <p:spPr bwMode="auto">
            <a:xfrm>
              <a:off x="7989766" y="5821668"/>
              <a:ext cx="951287" cy="737432"/>
            </a:xfrm>
            <a:prstGeom prst="rect">
              <a:avLst/>
            </a:prstGeom>
            <a:noFill/>
            <a:ln w="9525">
              <a:noFill/>
              <a:miter lim="800000"/>
              <a:headEnd/>
              <a:tailEnd/>
            </a:ln>
          </p:spPr>
        </p:pic>
        <p:pic>
          <p:nvPicPr>
            <p:cNvPr id="45075" name="Picture 31"/>
            <p:cNvPicPr>
              <a:picLocks noChangeAspect="1"/>
            </p:cNvPicPr>
            <p:nvPr/>
          </p:nvPicPr>
          <p:blipFill>
            <a:blip r:embed="rId15"/>
            <a:srcRect l="13693" t="2348" r="10236" b="10384"/>
            <a:stretch>
              <a:fillRect/>
            </a:stretch>
          </p:blipFill>
          <p:spPr bwMode="auto">
            <a:xfrm>
              <a:off x="6228455" y="1834752"/>
              <a:ext cx="1275664" cy="1522241"/>
            </a:xfrm>
            <a:prstGeom prst="rect">
              <a:avLst/>
            </a:prstGeom>
            <a:noFill/>
            <a:ln w="9525">
              <a:noFill/>
              <a:miter lim="800000"/>
              <a:headEnd/>
              <a:tailEnd/>
            </a:ln>
          </p:spPr>
        </p:pic>
        <p:pic>
          <p:nvPicPr>
            <p:cNvPr id="45076" name="Picture 45"/>
            <p:cNvPicPr>
              <a:picLocks noChangeAspect="1"/>
            </p:cNvPicPr>
            <p:nvPr/>
          </p:nvPicPr>
          <p:blipFill>
            <a:blip r:embed="rId16">
              <a:clrChange>
                <a:clrFrom>
                  <a:srgbClr val="FFFFFF"/>
                </a:clrFrom>
                <a:clrTo>
                  <a:srgbClr val="FFFFFF">
                    <a:alpha val="0"/>
                  </a:srgbClr>
                </a:clrTo>
              </a:clrChange>
            </a:blip>
            <a:srcRect/>
            <a:stretch>
              <a:fillRect/>
            </a:stretch>
          </p:blipFill>
          <p:spPr bwMode="auto">
            <a:xfrm>
              <a:off x="7348084" y="2138092"/>
              <a:ext cx="1589541" cy="1434924"/>
            </a:xfrm>
            <a:prstGeom prst="rect">
              <a:avLst/>
            </a:prstGeom>
            <a:noFill/>
            <a:ln w="9525">
              <a:noFill/>
              <a:miter lim="800000"/>
              <a:headEnd/>
              <a:tailEnd/>
            </a:ln>
          </p:spPr>
        </p:pic>
        <p:pic>
          <p:nvPicPr>
            <p:cNvPr id="45077" name="Picture 11"/>
            <p:cNvPicPr>
              <a:picLocks noChangeAspect="1" noChangeArrowheads="1"/>
            </p:cNvPicPr>
            <p:nvPr/>
          </p:nvPicPr>
          <p:blipFill>
            <a:blip r:embed="rId17"/>
            <a:srcRect/>
            <a:stretch>
              <a:fillRect/>
            </a:stretch>
          </p:blipFill>
          <p:spPr bwMode="auto">
            <a:xfrm>
              <a:off x="4428241" y="1628800"/>
              <a:ext cx="1976675" cy="2222942"/>
            </a:xfrm>
            <a:prstGeom prst="rect">
              <a:avLst/>
            </a:prstGeom>
            <a:noFill/>
            <a:ln w="9525">
              <a:noFill/>
              <a:miter lim="800000"/>
              <a:headEnd/>
              <a:tailEnd/>
            </a:ln>
          </p:spPr>
        </p:pic>
        <p:pic>
          <p:nvPicPr>
            <p:cNvPr id="45078" name="Picture 34"/>
            <p:cNvPicPr>
              <a:picLocks noChangeAspect="1"/>
            </p:cNvPicPr>
            <p:nvPr/>
          </p:nvPicPr>
          <p:blipFill>
            <a:blip r:embed="rId18"/>
            <a:srcRect/>
            <a:stretch>
              <a:fillRect/>
            </a:stretch>
          </p:blipFill>
          <p:spPr bwMode="auto">
            <a:xfrm>
              <a:off x="4206917" y="3364424"/>
              <a:ext cx="797393" cy="1348596"/>
            </a:xfrm>
            <a:prstGeom prst="rect">
              <a:avLst/>
            </a:prstGeom>
            <a:noFill/>
            <a:ln w="9525">
              <a:noFill/>
              <a:miter lim="800000"/>
              <a:headEnd/>
              <a:tailEnd/>
            </a:ln>
          </p:spPr>
        </p:pic>
        <p:pic>
          <p:nvPicPr>
            <p:cNvPr id="45079" name="Picture 35"/>
            <p:cNvPicPr>
              <a:picLocks noChangeAspect="1"/>
            </p:cNvPicPr>
            <p:nvPr/>
          </p:nvPicPr>
          <p:blipFill>
            <a:blip r:embed="rId19" cstate="print"/>
            <a:srcRect/>
            <a:stretch>
              <a:fillRect/>
            </a:stretch>
          </p:blipFill>
          <p:spPr bwMode="auto">
            <a:xfrm>
              <a:off x="4876641" y="3140969"/>
              <a:ext cx="3512071" cy="2363423"/>
            </a:xfrm>
            <a:prstGeom prst="rect">
              <a:avLst/>
            </a:prstGeom>
            <a:noFill/>
            <a:ln w="9525">
              <a:noFill/>
              <a:miter lim="800000"/>
              <a:headEnd/>
              <a:tailEnd/>
            </a:ln>
          </p:spPr>
        </p:pic>
        <p:pic>
          <p:nvPicPr>
            <p:cNvPr id="45080" name="Picture 36"/>
            <p:cNvPicPr>
              <a:picLocks noChangeAspect="1"/>
            </p:cNvPicPr>
            <p:nvPr/>
          </p:nvPicPr>
          <p:blipFill>
            <a:blip r:embed="rId20"/>
            <a:srcRect/>
            <a:stretch>
              <a:fillRect/>
            </a:stretch>
          </p:blipFill>
          <p:spPr bwMode="auto">
            <a:xfrm>
              <a:off x="5148327" y="4471900"/>
              <a:ext cx="507273" cy="1177319"/>
            </a:xfrm>
            <a:prstGeom prst="rect">
              <a:avLst/>
            </a:prstGeom>
            <a:noFill/>
            <a:ln w="9525">
              <a:noFill/>
              <a:miter lim="800000"/>
              <a:headEnd/>
              <a:tailEnd/>
            </a:ln>
          </p:spPr>
        </p:pic>
        <p:pic>
          <p:nvPicPr>
            <p:cNvPr id="45081" name="Picture 37"/>
            <p:cNvPicPr>
              <a:picLocks noChangeAspect="1"/>
            </p:cNvPicPr>
            <p:nvPr/>
          </p:nvPicPr>
          <p:blipFill>
            <a:blip r:embed="rId21"/>
            <a:srcRect/>
            <a:stretch>
              <a:fillRect/>
            </a:stretch>
          </p:blipFill>
          <p:spPr bwMode="auto">
            <a:xfrm>
              <a:off x="5906244" y="4089744"/>
              <a:ext cx="460232" cy="1097798"/>
            </a:xfrm>
            <a:prstGeom prst="rect">
              <a:avLst/>
            </a:prstGeom>
            <a:noFill/>
            <a:ln w="9525">
              <a:noFill/>
              <a:miter lim="800000"/>
              <a:headEnd/>
              <a:tailEnd/>
            </a:ln>
          </p:spPr>
        </p:pic>
        <p:pic>
          <p:nvPicPr>
            <p:cNvPr id="45082" name="Picture 53"/>
            <p:cNvPicPr>
              <a:picLocks noChangeAspect="1"/>
            </p:cNvPicPr>
            <p:nvPr/>
          </p:nvPicPr>
          <p:blipFill>
            <a:blip r:embed="rId22"/>
            <a:srcRect/>
            <a:stretch>
              <a:fillRect/>
            </a:stretch>
          </p:blipFill>
          <p:spPr bwMode="auto">
            <a:xfrm>
              <a:off x="6604771" y="4085581"/>
              <a:ext cx="449409" cy="1139203"/>
            </a:xfrm>
            <a:prstGeom prst="rect">
              <a:avLst/>
            </a:prstGeom>
            <a:noFill/>
            <a:ln w="9525">
              <a:noFill/>
              <a:miter lim="800000"/>
              <a:headEnd/>
              <a:tailEnd/>
            </a:ln>
          </p:spPr>
        </p:pic>
        <p:pic>
          <p:nvPicPr>
            <p:cNvPr id="45083" name="Picture 38"/>
            <p:cNvPicPr>
              <a:picLocks noChangeAspect="1"/>
            </p:cNvPicPr>
            <p:nvPr/>
          </p:nvPicPr>
          <p:blipFill>
            <a:blip r:embed="rId23"/>
            <a:srcRect/>
            <a:stretch>
              <a:fillRect/>
            </a:stretch>
          </p:blipFill>
          <p:spPr bwMode="auto">
            <a:xfrm>
              <a:off x="3844925" y="4561864"/>
              <a:ext cx="1122693" cy="1122798"/>
            </a:xfrm>
            <a:prstGeom prst="rect">
              <a:avLst/>
            </a:prstGeom>
            <a:noFill/>
            <a:ln w="9525">
              <a:noFill/>
              <a:miter lim="800000"/>
              <a:headEnd/>
              <a:tailEnd/>
            </a:ln>
          </p:spPr>
        </p:pic>
        <p:pic>
          <p:nvPicPr>
            <p:cNvPr id="45084" name="Picture 39"/>
            <p:cNvPicPr>
              <a:picLocks noChangeAspect="1"/>
            </p:cNvPicPr>
            <p:nvPr/>
          </p:nvPicPr>
          <p:blipFill>
            <a:blip r:embed="rId24"/>
            <a:srcRect/>
            <a:stretch>
              <a:fillRect/>
            </a:stretch>
          </p:blipFill>
          <p:spPr bwMode="auto">
            <a:xfrm>
              <a:off x="7360395" y="4178443"/>
              <a:ext cx="596266" cy="1399864"/>
            </a:xfrm>
            <a:prstGeom prst="rect">
              <a:avLst/>
            </a:prstGeom>
            <a:noFill/>
            <a:ln w="9525">
              <a:noFill/>
              <a:miter lim="800000"/>
              <a:headEnd/>
              <a:tailEnd/>
            </a:ln>
          </p:spPr>
        </p:pic>
        <p:pic>
          <p:nvPicPr>
            <p:cNvPr id="45085" name="Picture 40"/>
            <p:cNvPicPr>
              <a:picLocks noChangeAspect="1"/>
            </p:cNvPicPr>
            <p:nvPr/>
          </p:nvPicPr>
          <p:blipFill>
            <a:blip r:embed="rId25"/>
            <a:srcRect/>
            <a:stretch>
              <a:fillRect/>
            </a:stretch>
          </p:blipFill>
          <p:spPr bwMode="auto">
            <a:xfrm>
              <a:off x="4677100" y="4446651"/>
              <a:ext cx="494914" cy="936095"/>
            </a:xfrm>
            <a:prstGeom prst="rect">
              <a:avLst/>
            </a:prstGeom>
            <a:noFill/>
            <a:ln w="9525">
              <a:noFill/>
              <a:miter lim="800000"/>
              <a:headEnd/>
              <a:tailEnd/>
            </a:ln>
          </p:spPr>
        </p:pic>
        <p:pic>
          <p:nvPicPr>
            <p:cNvPr id="45086" name="Picture 41"/>
            <p:cNvPicPr>
              <a:picLocks noChangeAspect="1"/>
            </p:cNvPicPr>
            <p:nvPr/>
          </p:nvPicPr>
          <p:blipFill>
            <a:blip r:embed="rId26"/>
            <a:srcRect/>
            <a:stretch>
              <a:fillRect/>
            </a:stretch>
          </p:blipFill>
          <p:spPr bwMode="auto">
            <a:xfrm>
              <a:off x="5592079" y="4652717"/>
              <a:ext cx="424824" cy="751972"/>
            </a:xfrm>
            <a:prstGeom prst="rect">
              <a:avLst/>
            </a:prstGeom>
            <a:noFill/>
            <a:ln w="9525">
              <a:noFill/>
              <a:miter lim="800000"/>
              <a:headEnd/>
              <a:tailEnd/>
            </a:ln>
          </p:spPr>
        </p:pic>
        <p:pic>
          <p:nvPicPr>
            <p:cNvPr id="45087" name="Picture 42"/>
            <p:cNvPicPr>
              <a:picLocks noChangeAspect="1"/>
            </p:cNvPicPr>
            <p:nvPr/>
          </p:nvPicPr>
          <p:blipFill>
            <a:blip r:embed="rId27"/>
            <a:srcRect/>
            <a:stretch>
              <a:fillRect/>
            </a:stretch>
          </p:blipFill>
          <p:spPr bwMode="auto">
            <a:xfrm>
              <a:off x="4269640" y="5399578"/>
              <a:ext cx="1555795" cy="753747"/>
            </a:xfrm>
            <a:prstGeom prst="rect">
              <a:avLst/>
            </a:prstGeom>
            <a:noFill/>
            <a:ln w="9525">
              <a:noFill/>
              <a:miter lim="800000"/>
              <a:headEnd/>
              <a:tailEnd/>
            </a:ln>
          </p:spPr>
        </p:pic>
        <p:pic>
          <p:nvPicPr>
            <p:cNvPr id="45088" name="Picture 43"/>
            <p:cNvPicPr>
              <a:picLocks noChangeAspect="1"/>
            </p:cNvPicPr>
            <p:nvPr/>
          </p:nvPicPr>
          <p:blipFill>
            <a:blip r:embed="rId28"/>
            <a:srcRect/>
            <a:stretch>
              <a:fillRect/>
            </a:stretch>
          </p:blipFill>
          <p:spPr bwMode="auto">
            <a:xfrm>
              <a:off x="6226024" y="4658375"/>
              <a:ext cx="504583" cy="885461"/>
            </a:xfrm>
            <a:prstGeom prst="rect">
              <a:avLst/>
            </a:prstGeom>
            <a:noFill/>
            <a:ln w="9525">
              <a:noFill/>
              <a:miter lim="800000"/>
              <a:headEnd/>
              <a:tailEnd/>
            </a:ln>
          </p:spPr>
        </p:pic>
        <p:pic>
          <p:nvPicPr>
            <p:cNvPr id="45089" name="Picture 44"/>
            <p:cNvPicPr>
              <a:picLocks noChangeAspect="1"/>
            </p:cNvPicPr>
            <p:nvPr/>
          </p:nvPicPr>
          <p:blipFill>
            <a:blip r:embed="rId29"/>
            <a:srcRect/>
            <a:stretch>
              <a:fillRect/>
            </a:stretch>
          </p:blipFill>
          <p:spPr bwMode="auto">
            <a:xfrm>
              <a:off x="5953535" y="5060880"/>
              <a:ext cx="387406" cy="714179"/>
            </a:xfrm>
            <a:prstGeom prst="rect">
              <a:avLst/>
            </a:prstGeom>
            <a:noFill/>
            <a:ln w="9525">
              <a:noFill/>
              <a:miter lim="800000"/>
              <a:headEnd/>
              <a:tailEnd/>
            </a:ln>
          </p:spPr>
        </p:pic>
        <p:pic>
          <p:nvPicPr>
            <p:cNvPr id="45090" name="Picture 45"/>
            <p:cNvPicPr>
              <a:picLocks noChangeAspect="1"/>
            </p:cNvPicPr>
            <p:nvPr/>
          </p:nvPicPr>
          <p:blipFill>
            <a:blip r:embed="rId30" cstate="print"/>
            <a:srcRect/>
            <a:stretch>
              <a:fillRect/>
            </a:stretch>
          </p:blipFill>
          <p:spPr bwMode="auto">
            <a:xfrm>
              <a:off x="6644264" y="5023041"/>
              <a:ext cx="423936" cy="772621"/>
            </a:xfrm>
            <a:prstGeom prst="rect">
              <a:avLst/>
            </a:prstGeom>
            <a:noFill/>
            <a:ln w="9525">
              <a:noFill/>
              <a:miter lim="800000"/>
              <a:headEnd/>
              <a:tailEnd/>
            </a:ln>
          </p:spPr>
        </p:pic>
        <p:pic>
          <p:nvPicPr>
            <p:cNvPr id="45091" name="Picture 46"/>
            <p:cNvPicPr>
              <a:picLocks noChangeAspect="1"/>
            </p:cNvPicPr>
            <p:nvPr/>
          </p:nvPicPr>
          <p:blipFill>
            <a:blip r:embed="rId31"/>
            <a:srcRect/>
            <a:stretch>
              <a:fillRect/>
            </a:stretch>
          </p:blipFill>
          <p:spPr bwMode="auto">
            <a:xfrm>
              <a:off x="8456818" y="4929953"/>
              <a:ext cx="469174" cy="936095"/>
            </a:xfrm>
            <a:prstGeom prst="rect">
              <a:avLst/>
            </a:prstGeom>
            <a:noFill/>
            <a:ln w="9525">
              <a:noFill/>
              <a:miter lim="800000"/>
              <a:headEnd/>
              <a:tailEnd/>
            </a:ln>
          </p:spPr>
        </p:pic>
        <p:pic>
          <p:nvPicPr>
            <p:cNvPr id="45092" name="Picture 63"/>
            <p:cNvPicPr>
              <a:picLocks noChangeAspect="1"/>
            </p:cNvPicPr>
            <p:nvPr/>
          </p:nvPicPr>
          <p:blipFill>
            <a:blip r:embed="rId32"/>
            <a:srcRect/>
            <a:stretch>
              <a:fillRect/>
            </a:stretch>
          </p:blipFill>
          <p:spPr bwMode="auto">
            <a:xfrm>
              <a:off x="8186434" y="3255198"/>
              <a:ext cx="1015287" cy="1015287"/>
            </a:xfrm>
            <a:prstGeom prst="rect">
              <a:avLst/>
            </a:prstGeom>
            <a:noFill/>
            <a:ln w="9525">
              <a:noFill/>
              <a:miter lim="800000"/>
              <a:headEnd/>
              <a:tailEnd/>
            </a:ln>
          </p:spPr>
        </p:pic>
        <p:pic>
          <p:nvPicPr>
            <p:cNvPr id="45093" name="Picture 47"/>
            <p:cNvPicPr>
              <a:picLocks noChangeAspect="1"/>
            </p:cNvPicPr>
            <p:nvPr/>
          </p:nvPicPr>
          <p:blipFill>
            <a:blip r:embed="rId33"/>
            <a:srcRect/>
            <a:stretch>
              <a:fillRect/>
            </a:stretch>
          </p:blipFill>
          <p:spPr bwMode="auto">
            <a:xfrm>
              <a:off x="8322404" y="3971058"/>
              <a:ext cx="469174" cy="936095"/>
            </a:xfrm>
            <a:prstGeom prst="rect">
              <a:avLst/>
            </a:prstGeom>
            <a:noFill/>
            <a:ln w="9525">
              <a:noFill/>
              <a:miter lim="800000"/>
              <a:headEnd/>
              <a:tailEnd/>
            </a:ln>
          </p:spPr>
        </p:pic>
        <p:pic>
          <p:nvPicPr>
            <p:cNvPr id="45094" name="Picture 48"/>
            <p:cNvPicPr>
              <a:picLocks noChangeAspect="1"/>
            </p:cNvPicPr>
            <p:nvPr/>
          </p:nvPicPr>
          <p:blipFill>
            <a:blip r:embed="rId34"/>
            <a:srcRect/>
            <a:stretch>
              <a:fillRect/>
            </a:stretch>
          </p:blipFill>
          <p:spPr bwMode="auto">
            <a:xfrm>
              <a:off x="7752246" y="4410327"/>
              <a:ext cx="936007" cy="936095"/>
            </a:xfrm>
            <a:prstGeom prst="rect">
              <a:avLst/>
            </a:prstGeom>
            <a:noFill/>
            <a:ln w="9525">
              <a:noFill/>
              <a:miter lim="800000"/>
              <a:headEnd/>
              <a:tailEnd/>
            </a:ln>
          </p:spPr>
        </p:pic>
        <p:pic>
          <p:nvPicPr>
            <p:cNvPr id="45095" name="Picture 49"/>
            <p:cNvPicPr>
              <a:picLocks noChangeAspect="1"/>
            </p:cNvPicPr>
            <p:nvPr/>
          </p:nvPicPr>
          <p:blipFill>
            <a:blip r:embed="rId35"/>
            <a:srcRect/>
            <a:stretch>
              <a:fillRect/>
            </a:stretch>
          </p:blipFill>
          <p:spPr bwMode="auto">
            <a:xfrm>
              <a:off x="4999620" y="5880286"/>
              <a:ext cx="425764" cy="751972"/>
            </a:xfrm>
            <a:prstGeom prst="rect">
              <a:avLst/>
            </a:prstGeom>
            <a:noFill/>
            <a:ln w="9525">
              <a:noFill/>
              <a:miter lim="800000"/>
              <a:headEnd/>
              <a:tailEnd/>
            </a:ln>
          </p:spPr>
        </p:pic>
        <p:pic>
          <p:nvPicPr>
            <p:cNvPr id="45096" name="Picture 50"/>
            <p:cNvPicPr>
              <a:picLocks noChangeAspect="1"/>
            </p:cNvPicPr>
            <p:nvPr/>
          </p:nvPicPr>
          <p:blipFill>
            <a:blip r:embed="rId36"/>
            <a:srcRect/>
            <a:stretch>
              <a:fillRect/>
            </a:stretch>
          </p:blipFill>
          <p:spPr bwMode="auto">
            <a:xfrm>
              <a:off x="5495266" y="5557209"/>
              <a:ext cx="485105" cy="951274"/>
            </a:xfrm>
            <a:prstGeom prst="rect">
              <a:avLst/>
            </a:prstGeom>
            <a:noFill/>
            <a:ln w="9525">
              <a:noFill/>
              <a:miter lim="800000"/>
              <a:headEnd/>
              <a:tailEnd/>
            </a:ln>
          </p:spPr>
        </p:pic>
        <p:pic>
          <p:nvPicPr>
            <p:cNvPr id="45097" name="Picture 51"/>
            <p:cNvPicPr>
              <a:picLocks noChangeAspect="1"/>
            </p:cNvPicPr>
            <p:nvPr/>
          </p:nvPicPr>
          <p:blipFill>
            <a:blip r:embed="rId37"/>
            <a:srcRect/>
            <a:stretch>
              <a:fillRect/>
            </a:stretch>
          </p:blipFill>
          <p:spPr bwMode="auto">
            <a:xfrm>
              <a:off x="7752697" y="5162480"/>
              <a:ext cx="670068" cy="1015350"/>
            </a:xfrm>
            <a:prstGeom prst="rect">
              <a:avLst/>
            </a:prstGeom>
            <a:noFill/>
            <a:ln w="9525">
              <a:noFill/>
              <a:miter lim="800000"/>
              <a:headEnd/>
              <a:tailEnd/>
            </a:ln>
          </p:spPr>
        </p:pic>
        <p:pic>
          <p:nvPicPr>
            <p:cNvPr id="45098" name="Picture 52"/>
            <p:cNvPicPr>
              <a:picLocks noChangeAspect="1"/>
            </p:cNvPicPr>
            <p:nvPr/>
          </p:nvPicPr>
          <p:blipFill>
            <a:blip r:embed="rId38"/>
            <a:srcRect/>
            <a:stretch>
              <a:fillRect/>
            </a:stretch>
          </p:blipFill>
          <p:spPr bwMode="auto">
            <a:xfrm>
              <a:off x="7372063" y="5319879"/>
              <a:ext cx="740886" cy="1008102"/>
            </a:xfrm>
            <a:prstGeom prst="rect">
              <a:avLst/>
            </a:prstGeom>
            <a:noFill/>
            <a:ln w="9525">
              <a:noFill/>
              <a:miter lim="800000"/>
              <a:headEnd/>
              <a:tailEnd/>
            </a:ln>
          </p:spPr>
        </p:pic>
        <p:pic>
          <p:nvPicPr>
            <p:cNvPr id="45099" name="Picture 54"/>
            <p:cNvPicPr>
              <a:picLocks noChangeAspect="1"/>
            </p:cNvPicPr>
            <p:nvPr/>
          </p:nvPicPr>
          <p:blipFill>
            <a:blip r:embed="rId39" cstate="print"/>
            <a:srcRect/>
            <a:stretch>
              <a:fillRect/>
            </a:stretch>
          </p:blipFill>
          <p:spPr bwMode="auto">
            <a:xfrm>
              <a:off x="6983447" y="4395849"/>
              <a:ext cx="465388" cy="1080109"/>
            </a:xfrm>
            <a:prstGeom prst="rect">
              <a:avLst/>
            </a:prstGeom>
            <a:noFill/>
            <a:ln w="9525">
              <a:noFill/>
              <a:miter lim="800000"/>
              <a:headEnd/>
              <a:tailEnd/>
            </a:ln>
          </p:spPr>
        </p:pic>
        <p:pic>
          <p:nvPicPr>
            <p:cNvPr id="45100" name="Picture 55"/>
            <p:cNvPicPr>
              <a:picLocks noChangeAspect="1"/>
            </p:cNvPicPr>
            <p:nvPr/>
          </p:nvPicPr>
          <p:blipFill>
            <a:blip r:embed="rId40"/>
            <a:srcRect/>
            <a:stretch>
              <a:fillRect/>
            </a:stretch>
          </p:blipFill>
          <p:spPr bwMode="auto">
            <a:xfrm>
              <a:off x="6987416" y="5417969"/>
              <a:ext cx="703061" cy="1164066"/>
            </a:xfrm>
            <a:prstGeom prst="rect">
              <a:avLst/>
            </a:prstGeom>
            <a:noFill/>
            <a:ln w="9525">
              <a:noFill/>
              <a:miter lim="800000"/>
              <a:headEnd/>
              <a:tailEnd/>
            </a:ln>
          </p:spPr>
        </p:pic>
        <p:pic>
          <p:nvPicPr>
            <p:cNvPr id="45101" name="Picture 56"/>
            <p:cNvPicPr>
              <a:picLocks noChangeAspect="1"/>
            </p:cNvPicPr>
            <p:nvPr/>
          </p:nvPicPr>
          <p:blipFill>
            <a:blip r:embed="rId41"/>
            <a:srcRect/>
            <a:stretch>
              <a:fillRect/>
            </a:stretch>
          </p:blipFill>
          <p:spPr bwMode="auto">
            <a:xfrm>
              <a:off x="5943020" y="5373341"/>
              <a:ext cx="1187401" cy="1187512"/>
            </a:xfrm>
            <a:prstGeom prst="rect">
              <a:avLst/>
            </a:prstGeom>
            <a:noFill/>
            <a:ln w="9525">
              <a:noFill/>
              <a:miter lim="800000"/>
              <a:headEnd/>
              <a:tailEnd/>
            </a:ln>
          </p:spPr>
        </p:pic>
      </p:grpSp>
      <p:pic>
        <p:nvPicPr>
          <p:cNvPr id="45073" name="Picture 4"/>
          <p:cNvPicPr>
            <a:picLocks noChangeAspect="1" noChangeArrowheads="1"/>
          </p:cNvPicPr>
          <p:nvPr/>
        </p:nvPicPr>
        <p:blipFill>
          <a:blip r:embed="rId42"/>
          <a:srcRect/>
          <a:stretch>
            <a:fillRect/>
          </a:stretch>
        </p:blipFill>
        <p:spPr bwMode="auto">
          <a:xfrm>
            <a:off x="311150" y="277813"/>
            <a:ext cx="2605088"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Effect transition="in" filter="fade">
                                      <p:cBhvr>
                                        <p:cTn id="24" dur="500"/>
                                        <p:tgtEl>
                                          <p:spTgt spid="27">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fade">
                                      <p:cBhvr>
                                        <p:cTn id="27" dur="500"/>
                                        <p:tgtEl>
                                          <p:spTgt spid="2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fade">
                                      <p:cBhvr>
                                        <p:cTn id="38" dur="500"/>
                                        <p:tgtEl>
                                          <p:spTgt spid="28">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xEl>
                                              <p:pRg st="1" end="1"/>
                                            </p:txEl>
                                          </p:spTgt>
                                        </p:tgtEl>
                                        <p:attrNameLst>
                                          <p:attrName>style.visibility</p:attrName>
                                        </p:attrNameLst>
                                      </p:cBhvr>
                                      <p:to>
                                        <p:strVal val="visible"/>
                                      </p:to>
                                    </p:set>
                                    <p:animEffect transition="in" filter="fade">
                                      <p:cBhvr>
                                        <p:cTn id="41" dur="500"/>
                                        <p:tgtEl>
                                          <p:spTgt spid="28">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fade">
                                      <p:cBhvr>
                                        <p:cTn id="52" dur="500"/>
                                        <p:tgtEl>
                                          <p:spTgt spid="29">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xEl>
                                              <p:pRg st="1" end="1"/>
                                            </p:txEl>
                                          </p:spTgt>
                                        </p:tgtEl>
                                        <p:attrNameLst>
                                          <p:attrName>style.visibility</p:attrName>
                                        </p:attrNameLst>
                                      </p:cBhvr>
                                      <p:to>
                                        <p:strVal val="visible"/>
                                      </p:to>
                                    </p:set>
                                    <p:animEffect transition="in" filter="fade">
                                      <p:cBhvr>
                                        <p:cTn id="55"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utoUpdateAnimBg="0"/>
      <p:bldP spid="28" grpId="0" build="p" autoUpdateAnimBg="0"/>
      <p:bldP spid="29" grpId="0" build="p" autoUpdateAnimBg="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ext Box 18"/>
          <p:cNvSpPr txBox="1">
            <a:spLocks noChangeArrowheads="1"/>
          </p:cNvSpPr>
          <p:nvPr/>
        </p:nvSpPr>
        <p:spPr bwMode="auto">
          <a:xfrm>
            <a:off x="192088" y="1455738"/>
            <a:ext cx="39608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800" b="1" dirty="0">
                <a:solidFill>
                  <a:srgbClr val="C00000"/>
                </a:solidFill>
                <a:latin typeface="Calibri" panose="020F0502020204030204" pitchFamily="34" charset="0"/>
              </a:rPr>
              <a:t>КОНСУМАТИВИ</a:t>
            </a:r>
            <a:endParaRPr lang="en-US" altLang="bg-BG" sz="2800" b="1" dirty="0">
              <a:solidFill>
                <a:srgbClr val="C00000"/>
              </a:solidFill>
              <a:latin typeface="Calibri" panose="020F0502020204030204" pitchFamily="34" charset="0"/>
            </a:endParaRP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повторни порачки</a:t>
            </a:r>
            <a:endParaRPr lang="en-US" altLang="bg-BG" sz="2400" b="1" cap="small" dirty="0">
              <a:solidFill>
                <a:srgbClr val="6BA42C"/>
              </a:solidFill>
              <a:latin typeface="Calibri" panose="020F0502020204030204" pitchFamily="34" charset="0"/>
            </a:endParaRPr>
          </a:p>
        </p:txBody>
      </p:sp>
      <p:sp>
        <p:nvSpPr>
          <p:cNvPr id="67603" name="Text Box 19"/>
          <p:cNvSpPr txBox="1">
            <a:spLocks noChangeArrowheads="1"/>
          </p:cNvSpPr>
          <p:nvPr/>
        </p:nvSpPr>
        <p:spPr bwMode="auto">
          <a:xfrm>
            <a:off x="184150" y="2243138"/>
            <a:ext cx="39592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800" b="1" dirty="0" smtClean="0">
                <a:solidFill>
                  <a:srgbClr val="C00000"/>
                </a:solidFill>
                <a:latin typeface="Calibri" panose="020F0502020204030204" pitchFamily="34" charset="0"/>
              </a:rPr>
              <a:t>ШИРОКА ПРИМЕНА</a:t>
            </a:r>
            <a:endParaRPr lang="en-US" altLang="bg-BG" sz="2800" b="1" dirty="0">
              <a:solidFill>
                <a:srgbClr val="C00000"/>
              </a:solidFill>
              <a:latin typeface="Calibri" panose="020F0502020204030204" pitchFamily="34" charset="0"/>
            </a:endParaRP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здравје </a:t>
            </a:r>
            <a:r>
              <a:rPr lang="bg-BG" altLang="bg-BG" sz="2400" b="1" cap="small" dirty="0">
                <a:solidFill>
                  <a:srgbClr val="6BA42C"/>
                </a:solidFill>
                <a:latin typeface="Calibri" panose="020F0502020204030204" pitchFamily="34" charset="0"/>
              </a:rPr>
              <a:t>и </a:t>
            </a:r>
            <a:r>
              <a:rPr lang="bg-BG" altLang="bg-BG" sz="2400" b="1" cap="small" dirty="0" smtClean="0">
                <a:solidFill>
                  <a:srgbClr val="6BA42C"/>
                </a:solidFill>
                <a:latin typeface="Calibri" panose="020F0502020204030204" pitchFamily="34" charset="0"/>
              </a:rPr>
              <a:t>убавина</a:t>
            </a:r>
            <a:endParaRPr lang="en-US" altLang="bg-BG" sz="2400" b="1" cap="small" dirty="0">
              <a:solidFill>
                <a:srgbClr val="6BA42C"/>
              </a:solidFill>
              <a:latin typeface="Calibri" panose="020F0502020204030204" pitchFamily="34" charset="0"/>
            </a:endParaRPr>
          </a:p>
        </p:txBody>
      </p:sp>
      <p:sp>
        <p:nvSpPr>
          <p:cNvPr id="67604" name="Text Box 20"/>
          <p:cNvSpPr txBox="1">
            <a:spLocks noChangeArrowheads="1"/>
          </p:cNvSpPr>
          <p:nvPr/>
        </p:nvSpPr>
        <p:spPr bwMode="auto">
          <a:xfrm>
            <a:off x="177800" y="3030538"/>
            <a:ext cx="377983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800" b="1" dirty="0">
                <a:solidFill>
                  <a:srgbClr val="C00000"/>
                </a:solidFill>
                <a:latin typeface="Calibri" panose="020F0502020204030204" pitchFamily="34" charset="0"/>
              </a:rPr>
              <a:t>ЕКСКЛУЗИВНИ</a:t>
            </a:r>
            <a:endParaRPr lang="en-US" altLang="bg-BG" sz="2800" b="1" dirty="0">
              <a:solidFill>
                <a:srgbClr val="C00000"/>
              </a:solidFill>
              <a:latin typeface="Calibri" panose="020F0502020204030204" pitchFamily="34" charset="0"/>
            </a:endParaRP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патентирана стабилизација</a:t>
            </a:r>
            <a:endParaRPr lang="en-US" altLang="bg-BG" sz="2400" b="1" cap="small" dirty="0">
              <a:solidFill>
                <a:srgbClr val="6BA42C"/>
              </a:solidFill>
              <a:latin typeface="Calibri" panose="020F0502020204030204" pitchFamily="34" charset="0"/>
            </a:endParaRPr>
          </a:p>
        </p:txBody>
      </p:sp>
      <p:sp>
        <p:nvSpPr>
          <p:cNvPr id="67605" name="Text Box 21"/>
          <p:cNvSpPr txBox="1">
            <a:spLocks noChangeArrowheads="1"/>
          </p:cNvSpPr>
          <p:nvPr/>
        </p:nvSpPr>
        <p:spPr bwMode="auto">
          <a:xfrm>
            <a:off x="187325" y="3813175"/>
            <a:ext cx="37814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800" b="1" dirty="0" smtClean="0">
                <a:solidFill>
                  <a:srgbClr val="C00000"/>
                </a:solidFill>
                <a:latin typeface="Calibri" panose="020F0502020204030204" pitchFamily="34" charset="0"/>
              </a:rPr>
              <a:t>КВАЛИТЕТ</a:t>
            </a:r>
            <a:endParaRPr lang="en-US" altLang="bg-BG" sz="2800" b="1" dirty="0">
              <a:solidFill>
                <a:srgbClr val="C00000"/>
              </a:solidFill>
              <a:latin typeface="Calibri" panose="020F0502020204030204" pitchFamily="34" charset="0"/>
            </a:endParaRPr>
          </a:p>
          <a:p>
            <a:pPr eaLnBrk="0" hangingPunct="0">
              <a:lnSpc>
                <a:spcPct val="85000"/>
              </a:lnSpc>
              <a:spcBef>
                <a:spcPct val="0"/>
              </a:spcBef>
              <a:buFontTx/>
              <a:buNone/>
              <a:defRPr/>
            </a:pPr>
            <a:r>
              <a:rPr lang="en-US" altLang="bg-BG" sz="2400" b="1" cap="small" dirty="0">
                <a:solidFill>
                  <a:srgbClr val="6BA42C"/>
                </a:solidFill>
                <a:latin typeface="Calibri" panose="020F0502020204030204" pitchFamily="34" charset="0"/>
              </a:rPr>
              <a:t>100% </a:t>
            </a:r>
            <a:r>
              <a:rPr lang="bg-BG" altLang="bg-BG" sz="2400" b="1" cap="small" dirty="0" smtClean="0">
                <a:solidFill>
                  <a:srgbClr val="6BA42C"/>
                </a:solidFill>
                <a:latin typeface="Calibri" panose="020F0502020204030204" pitchFamily="34" charset="0"/>
              </a:rPr>
              <a:t>гаранција</a:t>
            </a:r>
            <a:endParaRPr lang="en-US" altLang="bg-BG" sz="2400" b="1" cap="small" dirty="0">
              <a:solidFill>
                <a:srgbClr val="6BA42C"/>
              </a:solidFill>
              <a:latin typeface="Calibri" panose="020F0502020204030204" pitchFamily="34" charset="0"/>
            </a:endParaRPr>
          </a:p>
        </p:txBody>
      </p:sp>
      <p:sp>
        <p:nvSpPr>
          <p:cNvPr id="67606" name="Text Box 22"/>
          <p:cNvSpPr txBox="1">
            <a:spLocks noChangeArrowheads="1"/>
          </p:cNvSpPr>
          <p:nvPr/>
        </p:nvSpPr>
        <p:spPr bwMode="auto">
          <a:xfrm>
            <a:off x="190500" y="4606925"/>
            <a:ext cx="37798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lnSpc>
                <a:spcPct val="85000"/>
              </a:lnSpc>
              <a:spcBef>
                <a:spcPct val="0"/>
              </a:spcBef>
              <a:buFontTx/>
              <a:buNone/>
              <a:defRPr/>
            </a:pPr>
            <a:r>
              <a:rPr lang="bg-BG" altLang="bg-BG" sz="2800" b="1" dirty="0">
                <a:solidFill>
                  <a:srgbClr val="C00000"/>
                </a:solidFill>
                <a:latin typeface="Calibri" panose="020F0502020204030204" pitchFamily="34" charset="0"/>
              </a:rPr>
              <a:t>РЕГИСТРИРАНИ</a:t>
            </a:r>
            <a:endParaRPr lang="en-US" altLang="bg-BG" sz="2800" b="1" dirty="0">
              <a:solidFill>
                <a:srgbClr val="C00000"/>
              </a:solidFill>
              <a:latin typeface="Calibri" panose="020F0502020204030204" pitchFamily="34" charset="0"/>
            </a:endParaRPr>
          </a:p>
          <a:p>
            <a:pPr eaLnBrk="0" hangingPunct="0">
              <a:lnSpc>
                <a:spcPct val="85000"/>
              </a:lnSpc>
              <a:spcBef>
                <a:spcPct val="0"/>
              </a:spcBef>
              <a:buFontTx/>
              <a:buNone/>
              <a:defRPr/>
            </a:pPr>
            <a:r>
              <a:rPr lang="bg-BG" altLang="bg-BG" sz="2400" b="1" cap="small" dirty="0" smtClean="0">
                <a:solidFill>
                  <a:srgbClr val="6BA42C"/>
                </a:solidFill>
                <a:latin typeface="Calibri" panose="020F0502020204030204" pitchFamily="34" charset="0"/>
              </a:rPr>
              <a:t>во </a:t>
            </a:r>
            <a:r>
              <a:rPr lang="en-US" altLang="bg-BG" sz="2400" b="1" cap="small" dirty="0">
                <a:solidFill>
                  <a:srgbClr val="6BA42C"/>
                </a:solidFill>
                <a:latin typeface="Calibri" panose="020F0502020204030204" pitchFamily="34" charset="0"/>
              </a:rPr>
              <a:t>15</a:t>
            </a:r>
            <a:r>
              <a:rPr lang="bg-BG" altLang="bg-BG" sz="2400" b="1" cap="small" dirty="0">
                <a:solidFill>
                  <a:srgbClr val="6BA42C"/>
                </a:solidFill>
                <a:latin typeface="Calibri" panose="020F0502020204030204" pitchFamily="34" charset="0"/>
              </a:rPr>
              <a:t>5</a:t>
            </a:r>
            <a:r>
              <a:rPr lang="en-US" altLang="bg-BG" sz="2400" b="1" cap="small" dirty="0">
                <a:solidFill>
                  <a:srgbClr val="6BA42C"/>
                </a:solidFill>
                <a:latin typeface="Calibri" panose="020F0502020204030204" pitchFamily="34" charset="0"/>
              </a:rPr>
              <a:t> </a:t>
            </a:r>
            <a:r>
              <a:rPr lang="mk-MK" altLang="bg-BG" sz="2400" b="1" cap="small" dirty="0" smtClean="0">
                <a:solidFill>
                  <a:srgbClr val="6BA42C"/>
                </a:solidFill>
                <a:latin typeface="Calibri" panose="020F0502020204030204" pitchFamily="34" charset="0"/>
              </a:rPr>
              <a:t>д</a:t>
            </a:r>
            <a:r>
              <a:rPr lang="bg-BG" altLang="bg-BG" sz="2400" b="1" cap="small" dirty="0" smtClean="0">
                <a:solidFill>
                  <a:srgbClr val="6BA42C"/>
                </a:solidFill>
                <a:latin typeface="Calibri" panose="020F0502020204030204" pitchFamily="34" charset="0"/>
              </a:rPr>
              <a:t>ржави во светот</a:t>
            </a:r>
            <a:endParaRPr lang="en-US" altLang="bg-BG" sz="2400" b="1" cap="small" dirty="0">
              <a:solidFill>
                <a:srgbClr val="6BA42C"/>
              </a:solidFill>
              <a:latin typeface="Calibri" panose="020F0502020204030204" pitchFamily="34" charset="0"/>
            </a:endParaRPr>
          </a:p>
        </p:txBody>
      </p:sp>
      <p:sp>
        <p:nvSpPr>
          <p:cNvPr id="29" name="AutoShape 7">
            <a:hlinkClick r:id="rId4" action="ppaction://hlinkpres?slideindex=1&amp;slidetitle=PowerPoint Presentation" highlightClick="1">
              <a:snd r:embed="rId3" name="click.wav"/>
            </a:hlinkClick>
          </p:cNvPr>
          <p:cNvSpPr>
            <a:spLocks noChangeArrowheads="1"/>
          </p:cNvSpPr>
          <p:nvPr/>
        </p:nvSpPr>
        <p:spPr bwMode="auto">
          <a:xfrm>
            <a:off x="4572000" y="231620"/>
            <a:ext cx="4364041" cy="1138737"/>
          </a:xfrm>
          <a:prstGeom prst="actionButtonBlank">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0" scaled="1"/>
            <a:tileRect/>
          </a:gradFill>
          <a:ln w="9525">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fontAlgn="auto">
              <a:spcBef>
                <a:spcPts val="0"/>
              </a:spcBef>
              <a:spcAft>
                <a:spcPts val="0"/>
              </a:spcAft>
              <a:defRPr/>
            </a:pPr>
            <a:r>
              <a:rPr lang="bg-BG"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ДОКАЖАНИ </a:t>
            </a:r>
            <a:r>
              <a:rPr lang="bg-BG"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
            </a:r>
            <a:br>
              <a:rPr lang="bg-BG"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br>
            <a:r>
              <a:rPr lang="bg-BG"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ПРОИЗВОДИ</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endParaRPr>
          </a:p>
        </p:txBody>
      </p:sp>
      <p:grpSp>
        <p:nvGrpSpPr>
          <p:cNvPr id="46088" name="Group 5"/>
          <p:cNvGrpSpPr>
            <a:grpSpLocks/>
          </p:cNvGrpSpPr>
          <p:nvPr/>
        </p:nvGrpSpPr>
        <p:grpSpPr bwMode="auto">
          <a:xfrm>
            <a:off x="3844925" y="1628775"/>
            <a:ext cx="5356225" cy="5003800"/>
            <a:chOff x="3844925" y="1628800"/>
            <a:chExt cx="5356796" cy="5003458"/>
          </a:xfrm>
        </p:grpSpPr>
        <p:pic>
          <p:nvPicPr>
            <p:cNvPr id="46095" name="Picture 2"/>
            <p:cNvPicPr>
              <a:picLocks noChangeAspect="1"/>
            </p:cNvPicPr>
            <p:nvPr/>
          </p:nvPicPr>
          <p:blipFill>
            <a:blip r:embed="rId5"/>
            <a:srcRect/>
            <a:stretch>
              <a:fillRect/>
            </a:stretch>
          </p:blipFill>
          <p:spPr bwMode="auto">
            <a:xfrm>
              <a:off x="7989766" y="5821668"/>
              <a:ext cx="951287" cy="737432"/>
            </a:xfrm>
            <a:prstGeom prst="rect">
              <a:avLst/>
            </a:prstGeom>
            <a:noFill/>
            <a:ln w="9525">
              <a:noFill/>
              <a:miter lim="800000"/>
              <a:headEnd/>
              <a:tailEnd/>
            </a:ln>
          </p:spPr>
        </p:pic>
        <p:pic>
          <p:nvPicPr>
            <p:cNvPr id="46096" name="Picture 31"/>
            <p:cNvPicPr>
              <a:picLocks noChangeAspect="1"/>
            </p:cNvPicPr>
            <p:nvPr/>
          </p:nvPicPr>
          <p:blipFill>
            <a:blip r:embed="rId6"/>
            <a:srcRect l="13693" t="2348" r="10236" b="10384"/>
            <a:stretch>
              <a:fillRect/>
            </a:stretch>
          </p:blipFill>
          <p:spPr bwMode="auto">
            <a:xfrm>
              <a:off x="6228455" y="1834752"/>
              <a:ext cx="1275664" cy="1522241"/>
            </a:xfrm>
            <a:prstGeom prst="rect">
              <a:avLst/>
            </a:prstGeom>
            <a:noFill/>
            <a:ln w="9525">
              <a:noFill/>
              <a:miter lim="800000"/>
              <a:headEnd/>
              <a:tailEnd/>
            </a:ln>
          </p:spPr>
        </p:pic>
        <p:pic>
          <p:nvPicPr>
            <p:cNvPr id="46097" name="Picture 45"/>
            <p:cNvPicPr>
              <a:picLocks noChangeAspect="1"/>
            </p:cNvPicPr>
            <p:nvPr/>
          </p:nvPicPr>
          <p:blipFill>
            <a:blip r:embed="rId7">
              <a:clrChange>
                <a:clrFrom>
                  <a:srgbClr val="FFFFFF"/>
                </a:clrFrom>
                <a:clrTo>
                  <a:srgbClr val="FFFFFF">
                    <a:alpha val="0"/>
                  </a:srgbClr>
                </a:clrTo>
              </a:clrChange>
            </a:blip>
            <a:srcRect/>
            <a:stretch>
              <a:fillRect/>
            </a:stretch>
          </p:blipFill>
          <p:spPr bwMode="auto">
            <a:xfrm>
              <a:off x="7348084" y="2138092"/>
              <a:ext cx="1589541" cy="1434924"/>
            </a:xfrm>
            <a:prstGeom prst="rect">
              <a:avLst/>
            </a:prstGeom>
            <a:noFill/>
            <a:ln w="9525">
              <a:noFill/>
              <a:miter lim="800000"/>
              <a:headEnd/>
              <a:tailEnd/>
            </a:ln>
          </p:spPr>
        </p:pic>
        <p:pic>
          <p:nvPicPr>
            <p:cNvPr id="46098" name="Picture 11"/>
            <p:cNvPicPr>
              <a:picLocks noChangeAspect="1" noChangeArrowheads="1"/>
            </p:cNvPicPr>
            <p:nvPr/>
          </p:nvPicPr>
          <p:blipFill>
            <a:blip r:embed="rId8"/>
            <a:srcRect/>
            <a:stretch>
              <a:fillRect/>
            </a:stretch>
          </p:blipFill>
          <p:spPr bwMode="auto">
            <a:xfrm>
              <a:off x="4428241" y="1628800"/>
              <a:ext cx="1976675" cy="2222942"/>
            </a:xfrm>
            <a:prstGeom prst="rect">
              <a:avLst/>
            </a:prstGeom>
            <a:noFill/>
            <a:ln w="9525">
              <a:noFill/>
              <a:miter lim="800000"/>
              <a:headEnd/>
              <a:tailEnd/>
            </a:ln>
          </p:spPr>
        </p:pic>
        <p:pic>
          <p:nvPicPr>
            <p:cNvPr id="46099" name="Picture 34"/>
            <p:cNvPicPr>
              <a:picLocks noChangeAspect="1"/>
            </p:cNvPicPr>
            <p:nvPr/>
          </p:nvPicPr>
          <p:blipFill>
            <a:blip r:embed="rId9"/>
            <a:srcRect/>
            <a:stretch>
              <a:fillRect/>
            </a:stretch>
          </p:blipFill>
          <p:spPr bwMode="auto">
            <a:xfrm>
              <a:off x="4206917" y="3364424"/>
              <a:ext cx="797393" cy="1348596"/>
            </a:xfrm>
            <a:prstGeom prst="rect">
              <a:avLst/>
            </a:prstGeom>
            <a:noFill/>
            <a:ln w="9525">
              <a:noFill/>
              <a:miter lim="800000"/>
              <a:headEnd/>
              <a:tailEnd/>
            </a:ln>
          </p:spPr>
        </p:pic>
        <p:pic>
          <p:nvPicPr>
            <p:cNvPr id="46100" name="Picture 35"/>
            <p:cNvPicPr>
              <a:picLocks noChangeAspect="1"/>
            </p:cNvPicPr>
            <p:nvPr/>
          </p:nvPicPr>
          <p:blipFill>
            <a:blip r:embed="rId10" cstate="print"/>
            <a:srcRect/>
            <a:stretch>
              <a:fillRect/>
            </a:stretch>
          </p:blipFill>
          <p:spPr bwMode="auto">
            <a:xfrm>
              <a:off x="4876641" y="3140969"/>
              <a:ext cx="3512071" cy="2363423"/>
            </a:xfrm>
            <a:prstGeom prst="rect">
              <a:avLst/>
            </a:prstGeom>
            <a:noFill/>
            <a:ln w="9525">
              <a:noFill/>
              <a:miter lim="800000"/>
              <a:headEnd/>
              <a:tailEnd/>
            </a:ln>
          </p:spPr>
        </p:pic>
        <p:pic>
          <p:nvPicPr>
            <p:cNvPr id="46101" name="Picture 36"/>
            <p:cNvPicPr>
              <a:picLocks noChangeAspect="1"/>
            </p:cNvPicPr>
            <p:nvPr/>
          </p:nvPicPr>
          <p:blipFill>
            <a:blip r:embed="rId11"/>
            <a:srcRect/>
            <a:stretch>
              <a:fillRect/>
            </a:stretch>
          </p:blipFill>
          <p:spPr bwMode="auto">
            <a:xfrm>
              <a:off x="5148327" y="4471900"/>
              <a:ext cx="507273" cy="1177319"/>
            </a:xfrm>
            <a:prstGeom prst="rect">
              <a:avLst/>
            </a:prstGeom>
            <a:noFill/>
            <a:ln w="9525">
              <a:noFill/>
              <a:miter lim="800000"/>
              <a:headEnd/>
              <a:tailEnd/>
            </a:ln>
          </p:spPr>
        </p:pic>
        <p:pic>
          <p:nvPicPr>
            <p:cNvPr id="46102" name="Picture 37"/>
            <p:cNvPicPr>
              <a:picLocks noChangeAspect="1"/>
            </p:cNvPicPr>
            <p:nvPr/>
          </p:nvPicPr>
          <p:blipFill>
            <a:blip r:embed="rId12"/>
            <a:srcRect/>
            <a:stretch>
              <a:fillRect/>
            </a:stretch>
          </p:blipFill>
          <p:spPr bwMode="auto">
            <a:xfrm>
              <a:off x="5906244" y="4089744"/>
              <a:ext cx="460232" cy="1097798"/>
            </a:xfrm>
            <a:prstGeom prst="rect">
              <a:avLst/>
            </a:prstGeom>
            <a:noFill/>
            <a:ln w="9525">
              <a:noFill/>
              <a:miter lim="800000"/>
              <a:headEnd/>
              <a:tailEnd/>
            </a:ln>
          </p:spPr>
        </p:pic>
        <p:pic>
          <p:nvPicPr>
            <p:cNvPr id="46103" name="Picture 53"/>
            <p:cNvPicPr>
              <a:picLocks noChangeAspect="1"/>
            </p:cNvPicPr>
            <p:nvPr/>
          </p:nvPicPr>
          <p:blipFill>
            <a:blip r:embed="rId13"/>
            <a:srcRect/>
            <a:stretch>
              <a:fillRect/>
            </a:stretch>
          </p:blipFill>
          <p:spPr bwMode="auto">
            <a:xfrm>
              <a:off x="6604771" y="4085581"/>
              <a:ext cx="449409" cy="1139203"/>
            </a:xfrm>
            <a:prstGeom prst="rect">
              <a:avLst/>
            </a:prstGeom>
            <a:noFill/>
            <a:ln w="9525">
              <a:noFill/>
              <a:miter lim="800000"/>
              <a:headEnd/>
              <a:tailEnd/>
            </a:ln>
          </p:spPr>
        </p:pic>
        <p:pic>
          <p:nvPicPr>
            <p:cNvPr id="46104" name="Picture 38"/>
            <p:cNvPicPr>
              <a:picLocks noChangeAspect="1"/>
            </p:cNvPicPr>
            <p:nvPr/>
          </p:nvPicPr>
          <p:blipFill>
            <a:blip r:embed="rId14"/>
            <a:srcRect/>
            <a:stretch>
              <a:fillRect/>
            </a:stretch>
          </p:blipFill>
          <p:spPr bwMode="auto">
            <a:xfrm>
              <a:off x="3844925" y="4561864"/>
              <a:ext cx="1122693" cy="1122798"/>
            </a:xfrm>
            <a:prstGeom prst="rect">
              <a:avLst/>
            </a:prstGeom>
            <a:noFill/>
            <a:ln w="9525">
              <a:noFill/>
              <a:miter lim="800000"/>
              <a:headEnd/>
              <a:tailEnd/>
            </a:ln>
          </p:spPr>
        </p:pic>
        <p:pic>
          <p:nvPicPr>
            <p:cNvPr id="46105" name="Picture 39"/>
            <p:cNvPicPr>
              <a:picLocks noChangeAspect="1"/>
            </p:cNvPicPr>
            <p:nvPr/>
          </p:nvPicPr>
          <p:blipFill>
            <a:blip r:embed="rId15"/>
            <a:srcRect/>
            <a:stretch>
              <a:fillRect/>
            </a:stretch>
          </p:blipFill>
          <p:spPr bwMode="auto">
            <a:xfrm>
              <a:off x="7360395" y="4178443"/>
              <a:ext cx="596266" cy="1399864"/>
            </a:xfrm>
            <a:prstGeom prst="rect">
              <a:avLst/>
            </a:prstGeom>
            <a:noFill/>
            <a:ln w="9525">
              <a:noFill/>
              <a:miter lim="800000"/>
              <a:headEnd/>
              <a:tailEnd/>
            </a:ln>
          </p:spPr>
        </p:pic>
        <p:pic>
          <p:nvPicPr>
            <p:cNvPr id="46106" name="Picture 40"/>
            <p:cNvPicPr>
              <a:picLocks noChangeAspect="1"/>
            </p:cNvPicPr>
            <p:nvPr/>
          </p:nvPicPr>
          <p:blipFill>
            <a:blip r:embed="rId16"/>
            <a:srcRect/>
            <a:stretch>
              <a:fillRect/>
            </a:stretch>
          </p:blipFill>
          <p:spPr bwMode="auto">
            <a:xfrm>
              <a:off x="4677100" y="4446651"/>
              <a:ext cx="494914" cy="936095"/>
            </a:xfrm>
            <a:prstGeom prst="rect">
              <a:avLst/>
            </a:prstGeom>
            <a:noFill/>
            <a:ln w="9525">
              <a:noFill/>
              <a:miter lim="800000"/>
              <a:headEnd/>
              <a:tailEnd/>
            </a:ln>
          </p:spPr>
        </p:pic>
        <p:pic>
          <p:nvPicPr>
            <p:cNvPr id="46107" name="Picture 41"/>
            <p:cNvPicPr>
              <a:picLocks noChangeAspect="1"/>
            </p:cNvPicPr>
            <p:nvPr/>
          </p:nvPicPr>
          <p:blipFill>
            <a:blip r:embed="rId17"/>
            <a:srcRect/>
            <a:stretch>
              <a:fillRect/>
            </a:stretch>
          </p:blipFill>
          <p:spPr bwMode="auto">
            <a:xfrm>
              <a:off x="5592079" y="4652717"/>
              <a:ext cx="424824" cy="751972"/>
            </a:xfrm>
            <a:prstGeom prst="rect">
              <a:avLst/>
            </a:prstGeom>
            <a:noFill/>
            <a:ln w="9525">
              <a:noFill/>
              <a:miter lim="800000"/>
              <a:headEnd/>
              <a:tailEnd/>
            </a:ln>
          </p:spPr>
        </p:pic>
        <p:pic>
          <p:nvPicPr>
            <p:cNvPr id="46108" name="Picture 42"/>
            <p:cNvPicPr>
              <a:picLocks noChangeAspect="1"/>
            </p:cNvPicPr>
            <p:nvPr/>
          </p:nvPicPr>
          <p:blipFill>
            <a:blip r:embed="rId18"/>
            <a:srcRect/>
            <a:stretch>
              <a:fillRect/>
            </a:stretch>
          </p:blipFill>
          <p:spPr bwMode="auto">
            <a:xfrm>
              <a:off x="4269640" y="5399578"/>
              <a:ext cx="1555795" cy="753747"/>
            </a:xfrm>
            <a:prstGeom prst="rect">
              <a:avLst/>
            </a:prstGeom>
            <a:noFill/>
            <a:ln w="9525">
              <a:noFill/>
              <a:miter lim="800000"/>
              <a:headEnd/>
              <a:tailEnd/>
            </a:ln>
          </p:spPr>
        </p:pic>
        <p:pic>
          <p:nvPicPr>
            <p:cNvPr id="46109" name="Picture 43"/>
            <p:cNvPicPr>
              <a:picLocks noChangeAspect="1"/>
            </p:cNvPicPr>
            <p:nvPr/>
          </p:nvPicPr>
          <p:blipFill>
            <a:blip r:embed="rId19"/>
            <a:srcRect/>
            <a:stretch>
              <a:fillRect/>
            </a:stretch>
          </p:blipFill>
          <p:spPr bwMode="auto">
            <a:xfrm>
              <a:off x="6226024" y="4658375"/>
              <a:ext cx="504583" cy="885461"/>
            </a:xfrm>
            <a:prstGeom prst="rect">
              <a:avLst/>
            </a:prstGeom>
            <a:noFill/>
            <a:ln w="9525">
              <a:noFill/>
              <a:miter lim="800000"/>
              <a:headEnd/>
              <a:tailEnd/>
            </a:ln>
          </p:spPr>
        </p:pic>
        <p:pic>
          <p:nvPicPr>
            <p:cNvPr id="46110" name="Picture 44"/>
            <p:cNvPicPr>
              <a:picLocks noChangeAspect="1"/>
            </p:cNvPicPr>
            <p:nvPr/>
          </p:nvPicPr>
          <p:blipFill>
            <a:blip r:embed="rId20"/>
            <a:srcRect/>
            <a:stretch>
              <a:fillRect/>
            </a:stretch>
          </p:blipFill>
          <p:spPr bwMode="auto">
            <a:xfrm>
              <a:off x="5953535" y="5060880"/>
              <a:ext cx="387406" cy="714179"/>
            </a:xfrm>
            <a:prstGeom prst="rect">
              <a:avLst/>
            </a:prstGeom>
            <a:noFill/>
            <a:ln w="9525">
              <a:noFill/>
              <a:miter lim="800000"/>
              <a:headEnd/>
              <a:tailEnd/>
            </a:ln>
          </p:spPr>
        </p:pic>
        <p:pic>
          <p:nvPicPr>
            <p:cNvPr id="46111" name="Picture 45"/>
            <p:cNvPicPr>
              <a:picLocks noChangeAspect="1"/>
            </p:cNvPicPr>
            <p:nvPr/>
          </p:nvPicPr>
          <p:blipFill>
            <a:blip r:embed="rId21" cstate="print"/>
            <a:srcRect/>
            <a:stretch>
              <a:fillRect/>
            </a:stretch>
          </p:blipFill>
          <p:spPr bwMode="auto">
            <a:xfrm>
              <a:off x="6644264" y="5023041"/>
              <a:ext cx="423936" cy="772621"/>
            </a:xfrm>
            <a:prstGeom prst="rect">
              <a:avLst/>
            </a:prstGeom>
            <a:noFill/>
            <a:ln w="9525">
              <a:noFill/>
              <a:miter lim="800000"/>
              <a:headEnd/>
              <a:tailEnd/>
            </a:ln>
          </p:spPr>
        </p:pic>
        <p:pic>
          <p:nvPicPr>
            <p:cNvPr id="46112" name="Picture 46"/>
            <p:cNvPicPr>
              <a:picLocks noChangeAspect="1"/>
            </p:cNvPicPr>
            <p:nvPr/>
          </p:nvPicPr>
          <p:blipFill>
            <a:blip r:embed="rId22"/>
            <a:srcRect/>
            <a:stretch>
              <a:fillRect/>
            </a:stretch>
          </p:blipFill>
          <p:spPr bwMode="auto">
            <a:xfrm>
              <a:off x="8456818" y="4929953"/>
              <a:ext cx="469174" cy="936095"/>
            </a:xfrm>
            <a:prstGeom prst="rect">
              <a:avLst/>
            </a:prstGeom>
            <a:noFill/>
            <a:ln w="9525">
              <a:noFill/>
              <a:miter lim="800000"/>
              <a:headEnd/>
              <a:tailEnd/>
            </a:ln>
          </p:spPr>
        </p:pic>
        <p:pic>
          <p:nvPicPr>
            <p:cNvPr id="46113" name="Picture 4"/>
            <p:cNvPicPr>
              <a:picLocks noChangeAspect="1"/>
            </p:cNvPicPr>
            <p:nvPr/>
          </p:nvPicPr>
          <p:blipFill>
            <a:blip r:embed="rId23"/>
            <a:srcRect/>
            <a:stretch>
              <a:fillRect/>
            </a:stretch>
          </p:blipFill>
          <p:spPr bwMode="auto">
            <a:xfrm>
              <a:off x="8186434" y="3255198"/>
              <a:ext cx="1015287" cy="1015287"/>
            </a:xfrm>
            <a:prstGeom prst="rect">
              <a:avLst/>
            </a:prstGeom>
            <a:noFill/>
            <a:ln w="9525">
              <a:noFill/>
              <a:miter lim="800000"/>
              <a:headEnd/>
              <a:tailEnd/>
            </a:ln>
          </p:spPr>
        </p:pic>
        <p:pic>
          <p:nvPicPr>
            <p:cNvPr id="46114" name="Picture 47"/>
            <p:cNvPicPr>
              <a:picLocks noChangeAspect="1"/>
            </p:cNvPicPr>
            <p:nvPr/>
          </p:nvPicPr>
          <p:blipFill>
            <a:blip r:embed="rId24"/>
            <a:srcRect/>
            <a:stretch>
              <a:fillRect/>
            </a:stretch>
          </p:blipFill>
          <p:spPr bwMode="auto">
            <a:xfrm>
              <a:off x="8322404" y="3971058"/>
              <a:ext cx="469174" cy="936095"/>
            </a:xfrm>
            <a:prstGeom prst="rect">
              <a:avLst/>
            </a:prstGeom>
            <a:noFill/>
            <a:ln w="9525">
              <a:noFill/>
              <a:miter lim="800000"/>
              <a:headEnd/>
              <a:tailEnd/>
            </a:ln>
          </p:spPr>
        </p:pic>
        <p:pic>
          <p:nvPicPr>
            <p:cNvPr id="46115" name="Picture 48"/>
            <p:cNvPicPr>
              <a:picLocks noChangeAspect="1"/>
            </p:cNvPicPr>
            <p:nvPr/>
          </p:nvPicPr>
          <p:blipFill>
            <a:blip r:embed="rId25"/>
            <a:srcRect/>
            <a:stretch>
              <a:fillRect/>
            </a:stretch>
          </p:blipFill>
          <p:spPr bwMode="auto">
            <a:xfrm>
              <a:off x="7752246" y="4410327"/>
              <a:ext cx="936007" cy="936095"/>
            </a:xfrm>
            <a:prstGeom prst="rect">
              <a:avLst/>
            </a:prstGeom>
            <a:noFill/>
            <a:ln w="9525">
              <a:noFill/>
              <a:miter lim="800000"/>
              <a:headEnd/>
              <a:tailEnd/>
            </a:ln>
          </p:spPr>
        </p:pic>
        <p:pic>
          <p:nvPicPr>
            <p:cNvPr id="46116" name="Picture 49"/>
            <p:cNvPicPr>
              <a:picLocks noChangeAspect="1"/>
            </p:cNvPicPr>
            <p:nvPr/>
          </p:nvPicPr>
          <p:blipFill>
            <a:blip r:embed="rId26"/>
            <a:srcRect/>
            <a:stretch>
              <a:fillRect/>
            </a:stretch>
          </p:blipFill>
          <p:spPr bwMode="auto">
            <a:xfrm>
              <a:off x="4999620" y="5880286"/>
              <a:ext cx="425764" cy="751972"/>
            </a:xfrm>
            <a:prstGeom prst="rect">
              <a:avLst/>
            </a:prstGeom>
            <a:noFill/>
            <a:ln w="9525">
              <a:noFill/>
              <a:miter lim="800000"/>
              <a:headEnd/>
              <a:tailEnd/>
            </a:ln>
          </p:spPr>
        </p:pic>
        <p:pic>
          <p:nvPicPr>
            <p:cNvPr id="46117" name="Picture 50"/>
            <p:cNvPicPr>
              <a:picLocks noChangeAspect="1"/>
            </p:cNvPicPr>
            <p:nvPr/>
          </p:nvPicPr>
          <p:blipFill>
            <a:blip r:embed="rId27"/>
            <a:srcRect/>
            <a:stretch>
              <a:fillRect/>
            </a:stretch>
          </p:blipFill>
          <p:spPr bwMode="auto">
            <a:xfrm>
              <a:off x="5495266" y="5557209"/>
              <a:ext cx="485105" cy="951274"/>
            </a:xfrm>
            <a:prstGeom prst="rect">
              <a:avLst/>
            </a:prstGeom>
            <a:noFill/>
            <a:ln w="9525">
              <a:noFill/>
              <a:miter lim="800000"/>
              <a:headEnd/>
              <a:tailEnd/>
            </a:ln>
          </p:spPr>
        </p:pic>
        <p:pic>
          <p:nvPicPr>
            <p:cNvPr id="46118" name="Picture 51"/>
            <p:cNvPicPr>
              <a:picLocks noChangeAspect="1"/>
            </p:cNvPicPr>
            <p:nvPr/>
          </p:nvPicPr>
          <p:blipFill>
            <a:blip r:embed="rId28"/>
            <a:srcRect/>
            <a:stretch>
              <a:fillRect/>
            </a:stretch>
          </p:blipFill>
          <p:spPr bwMode="auto">
            <a:xfrm>
              <a:off x="7752697" y="5162480"/>
              <a:ext cx="670068" cy="1015350"/>
            </a:xfrm>
            <a:prstGeom prst="rect">
              <a:avLst/>
            </a:prstGeom>
            <a:noFill/>
            <a:ln w="9525">
              <a:noFill/>
              <a:miter lim="800000"/>
              <a:headEnd/>
              <a:tailEnd/>
            </a:ln>
          </p:spPr>
        </p:pic>
        <p:pic>
          <p:nvPicPr>
            <p:cNvPr id="46119" name="Picture 52"/>
            <p:cNvPicPr>
              <a:picLocks noChangeAspect="1"/>
            </p:cNvPicPr>
            <p:nvPr/>
          </p:nvPicPr>
          <p:blipFill>
            <a:blip r:embed="rId29"/>
            <a:srcRect/>
            <a:stretch>
              <a:fillRect/>
            </a:stretch>
          </p:blipFill>
          <p:spPr bwMode="auto">
            <a:xfrm>
              <a:off x="7372063" y="5319879"/>
              <a:ext cx="740886" cy="1008102"/>
            </a:xfrm>
            <a:prstGeom prst="rect">
              <a:avLst/>
            </a:prstGeom>
            <a:noFill/>
            <a:ln w="9525">
              <a:noFill/>
              <a:miter lim="800000"/>
              <a:headEnd/>
              <a:tailEnd/>
            </a:ln>
          </p:spPr>
        </p:pic>
        <p:pic>
          <p:nvPicPr>
            <p:cNvPr id="46120" name="Picture 54"/>
            <p:cNvPicPr>
              <a:picLocks noChangeAspect="1"/>
            </p:cNvPicPr>
            <p:nvPr/>
          </p:nvPicPr>
          <p:blipFill>
            <a:blip r:embed="rId30" cstate="print"/>
            <a:srcRect/>
            <a:stretch>
              <a:fillRect/>
            </a:stretch>
          </p:blipFill>
          <p:spPr bwMode="auto">
            <a:xfrm>
              <a:off x="6983447" y="4395849"/>
              <a:ext cx="465388" cy="1080109"/>
            </a:xfrm>
            <a:prstGeom prst="rect">
              <a:avLst/>
            </a:prstGeom>
            <a:noFill/>
            <a:ln w="9525">
              <a:noFill/>
              <a:miter lim="800000"/>
              <a:headEnd/>
              <a:tailEnd/>
            </a:ln>
          </p:spPr>
        </p:pic>
        <p:pic>
          <p:nvPicPr>
            <p:cNvPr id="46121" name="Picture 55"/>
            <p:cNvPicPr>
              <a:picLocks noChangeAspect="1"/>
            </p:cNvPicPr>
            <p:nvPr/>
          </p:nvPicPr>
          <p:blipFill>
            <a:blip r:embed="rId31"/>
            <a:srcRect/>
            <a:stretch>
              <a:fillRect/>
            </a:stretch>
          </p:blipFill>
          <p:spPr bwMode="auto">
            <a:xfrm>
              <a:off x="6987416" y="5417969"/>
              <a:ext cx="703061" cy="1164066"/>
            </a:xfrm>
            <a:prstGeom prst="rect">
              <a:avLst/>
            </a:prstGeom>
            <a:noFill/>
            <a:ln w="9525">
              <a:noFill/>
              <a:miter lim="800000"/>
              <a:headEnd/>
              <a:tailEnd/>
            </a:ln>
          </p:spPr>
        </p:pic>
        <p:pic>
          <p:nvPicPr>
            <p:cNvPr id="46122" name="Picture 56"/>
            <p:cNvPicPr>
              <a:picLocks noChangeAspect="1"/>
            </p:cNvPicPr>
            <p:nvPr/>
          </p:nvPicPr>
          <p:blipFill>
            <a:blip r:embed="rId32"/>
            <a:srcRect/>
            <a:stretch>
              <a:fillRect/>
            </a:stretch>
          </p:blipFill>
          <p:spPr bwMode="auto">
            <a:xfrm>
              <a:off x="5943020" y="5373341"/>
              <a:ext cx="1187401" cy="1187512"/>
            </a:xfrm>
            <a:prstGeom prst="rect">
              <a:avLst/>
            </a:prstGeom>
            <a:noFill/>
            <a:ln w="9525">
              <a:noFill/>
              <a:miter lim="800000"/>
              <a:headEnd/>
              <a:tailEnd/>
            </a:ln>
          </p:spPr>
        </p:pic>
      </p:grpSp>
      <p:pic>
        <p:nvPicPr>
          <p:cNvPr id="46089" name="Picture 17" descr="aloe_iasc_seal 2"/>
          <p:cNvPicPr>
            <a:picLocks noChangeAspect="1" noChangeArrowheads="1"/>
          </p:cNvPicPr>
          <p:nvPr/>
        </p:nvPicPr>
        <p:blipFill>
          <a:blip r:embed="rId33">
            <a:clrChange>
              <a:clrFrom>
                <a:srgbClr val="FFFEFD"/>
              </a:clrFrom>
              <a:clrTo>
                <a:srgbClr val="FFFEFD">
                  <a:alpha val="0"/>
                </a:srgbClr>
              </a:clrTo>
            </a:clrChange>
          </a:blip>
          <a:srcRect/>
          <a:stretch>
            <a:fillRect/>
          </a:stretch>
        </p:blipFill>
        <p:spPr bwMode="auto">
          <a:xfrm>
            <a:off x="2900363" y="5685481"/>
            <a:ext cx="862012" cy="857250"/>
          </a:xfrm>
          <a:prstGeom prst="rect">
            <a:avLst/>
          </a:prstGeom>
          <a:noFill/>
          <a:ln w="9525">
            <a:noFill/>
            <a:miter lim="800000"/>
            <a:headEnd/>
            <a:tailEnd/>
          </a:ln>
        </p:spPr>
      </p:pic>
      <p:pic>
        <p:nvPicPr>
          <p:cNvPr id="46090" name="Picture 24"/>
          <p:cNvPicPr>
            <a:picLocks noChangeAspect="1" noChangeArrowheads="1"/>
          </p:cNvPicPr>
          <p:nvPr/>
        </p:nvPicPr>
        <p:blipFill>
          <a:blip r:embed="rId34"/>
          <a:srcRect/>
          <a:stretch>
            <a:fillRect/>
          </a:stretch>
        </p:blipFill>
        <p:spPr bwMode="auto">
          <a:xfrm>
            <a:off x="1311275" y="5613400"/>
            <a:ext cx="604838" cy="995363"/>
          </a:xfrm>
          <a:prstGeom prst="rect">
            <a:avLst/>
          </a:prstGeom>
          <a:noFill/>
          <a:ln w="9525">
            <a:noFill/>
            <a:miter lim="800000"/>
            <a:headEnd/>
            <a:tailEnd/>
          </a:ln>
        </p:spPr>
      </p:pic>
      <p:pic>
        <p:nvPicPr>
          <p:cNvPr id="46092" name="Picture 32"/>
          <p:cNvPicPr>
            <a:picLocks noChangeAspect="1"/>
          </p:cNvPicPr>
          <p:nvPr/>
        </p:nvPicPr>
        <p:blipFill>
          <a:blip r:embed="rId35"/>
          <a:srcRect/>
          <a:stretch>
            <a:fillRect/>
          </a:stretch>
        </p:blipFill>
        <p:spPr bwMode="auto">
          <a:xfrm>
            <a:off x="233296" y="5661025"/>
            <a:ext cx="1092200" cy="971550"/>
          </a:xfrm>
          <a:prstGeom prst="rect">
            <a:avLst/>
          </a:prstGeom>
          <a:noFill/>
          <a:ln w="9525">
            <a:noFill/>
            <a:miter lim="800000"/>
            <a:headEnd/>
            <a:tailEnd/>
          </a:ln>
        </p:spPr>
      </p:pic>
      <p:pic>
        <p:nvPicPr>
          <p:cNvPr id="46093" name="Picture 43"/>
          <p:cNvPicPr>
            <a:picLocks noChangeAspect="1"/>
          </p:cNvPicPr>
          <p:nvPr/>
        </p:nvPicPr>
        <p:blipFill>
          <a:blip r:embed="rId36"/>
          <a:srcRect/>
          <a:stretch>
            <a:fillRect/>
          </a:stretch>
        </p:blipFill>
        <p:spPr bwMode="auto">
          <a:xfrm>
            <a:off x="2163762" y="5641825"/>
            <a:ext cx="814388" cy="944562"/>
          </a:xfrm>
          <a:prstGeom prst="rect">
            <a:avLst/>
          </a:prstGeom>
          <a:noFill/>
          <a:ln w="9525">
            <a:noFill/>
            <a:miter lim="800000"/>
            <a:headEnd/>
            <a:tailEnd/>
          </a:ln>
        </p:spPr>
      </p:pic>
      <p:pic>
        <p:nvPicPr>
          <p:cNvPr id="46094" name="Picture 4"/>
          <p:cNvPicPr>
            <a:picLocks noChangeAspect="1" noChangeArrowheads="1"/>
          </p:cNvPicPr>
          <p:nvPr/>
        </p:nvPicPr>
        <p:blipFill>
          <a:blip r:embed="rId37"/>
          <a:srcRect/>
          <a:stretch>
            <a:fillRect/>
          </a:stretch>
        </p:blipFill>
        <p:spPr bwMode="auto">
          <a:xfrm>
            <a:off x="311150" y="277813"/>
            <a:ext cx="2605088"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fade">
                                      <p:cBhvr>
                                        <p:cTn id="7" dur="500"/>
                                        <p:tgtEl>
                                          <p:spTgt spid="450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603">
                                            <p:txEl>
                                              <p:pRg st="0" end="0"/>
                                            </p:txEl>
                                          </p:spTgt>
                                        </p:tgtEl>
                                        <p:attrNameLst>
                                          <p:attrName>style.visibility</p:attrName>
                                        </p:attrNameLst>
                                      </p:cBhvr>
                                      <p:to>
                                        <p:strVal val="visible"/>
                                      </p:to>
                                    </p:set>
                                    <p:animEffect transition="in" filter="fade">
                                      <p:cBhvr>
                                        <p:cTn id="12" dur="500"/>
                                        <p:tgtEl>
                                          <p:spTgt spid="6760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603">
                                            <p:txEl>
                                              <p:pRg st="1" end="1"/>
                                            </p:txEl>
                                          </p:spTgt>
                                        </p:tgtEl>
                                        <p:attrNameLst>
                                          <p:attrName>style.visibility</p:attrName>
                                        </p:attrNameLst>
                                      </p:cBhvr>
                                      <p:to>
                                        <p:strVal val="visible"/>
                                      </p:to>
                                    </p:set>
                                    <p:animEffect transition="in" filter="fade">
                                      <p:cBhvr>
                                        <p:cTn id="15" dur="500"/>
                                        <p:tgtEl>
                                          <p:spTgt spid="6760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4">
                                            <p:txEl>
                                              <p:pRg st="0" end="0"/>
                                            </p:txEl>
                                          </p:spTgt>
                                        </p:tgtEl>
                                        <p:attrNameLst>
                                          <p:attrName>style.visibility</p:attrName>
                                        </p:attrNameLst>
                                      </p:cBhvr>
                                      <p:to>
                                        <p:strVal val="visible"/>
                                      </p:to>
                                    </p:set>
                                    <p:animEffect transition="in" filter="fade">
                                      <p:cBhvr>
                                        <p:cTn id="20" dur="500"/>
                                        <p:tgtEl>
                                          <p:spTgt spid="67604">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7604">
                                            <p:txEl>
                                              <p:pRg st="1" end="1"/>
                                            </p:txEl>
                                          </p:spTgt>
                                        </p:tgtEl>
                                        <p:attrNameLst>
                                          <p:attrName>style.visibility</p:attrName>
                                        </p:attrNameLst>
                                      </p:cBhvr>
                                      <p:to>
                                        <p:strVal val="visible"/>
                                      </p:to>
                                    </p:set>
                                    <p:animEffect transition="in" filter="fade">
                                      <p:cBhvr>
                                        <p:cTn id="23" dur="500"/>
                                        <p:tgtEl>
                                          <p:spTgt spid="67604">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7605">
                                            <p:txEl>
                                              <p:pRg st="0" end="0"/>
                                            </p:txEl>
                                          </p:spTgt>
                                        </p:tgtEl>
                                        <p:attrNameLst>
                                          <p:attrName>style.visibility</p:attrName>
                                        </p:attrNameLst>
                                      </p:cBhvr>
                                      <p:to>
                                        <p:strVal val="visible"/>
                                      </p:to>
                                    </p:set>
                                    <p:animEffect transition="in" filter="fade">
                                      <p:cBhvr>
                                        <p:cTn id="28" dur="500"/>
                                        <p:tgtEl>
                                          <p:spTgt spid="6760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605">
                                            <p:txEl>
                                              <p:pRg st="1" end="1"/>
                                            </p:txEl>
                                          </p:spTgt>
                                        </p:tgtEl>
                                        <p:attrNameLst>
                                          <p:attrName>style.visibility</p:attrName>
                                        </p:attrNameLst>
                                      </p:cBhvr>
                                      <p:to>
                                        <p:strVal val="visible"/>
                                      </p:to>
                                    </p:set>
                                    <p:animEffect transition="in" filter="fade">
                                      <p:cBhvr>
                                        <p:cTn id="31" dur="500"/>
                                        <p:tgtEl>
                                          <p:spTgt spid="6760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7606">
                                            <p:txEl>
                                              <p:pRg st="0" end="0"/>
                                            </p:txEl>
                                          </p:spTgt>
                                        </p:tgtEl>
                                        <p:attrNameLst>
                                          <p:attrName>style.visibility</p:attrName>
                                        </p:attrNameLst>
                                      </p:cBhvr>
                                      <p:to>
                                        <p:strVal val="visible"/>
                                      </p:to>
                                    </p:set>
                                    <p:animEffect transition="in" filter="fade">
                                      <p:cBhvr>
                                        <p:cTn id="36" dur="500"/>
                                        <p:tgtEl>
                                          <p:spTgt spid="6760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606">
                                            <p:txEl>
                                              <p:pRg st="1" end="1"/>
                                            </p:txEl>
                                          </p:spTgt>
                                        </p:tgtEl>
                                        <p:attrNameLst>
                                          <p:attrName>style.visibility</p:attrName>
                                        </p:attrNameLst>
                                      </p:cBhvr>
                                      <p:to>
                                        <p:strVal val="visible"/>
                                      </p:to>
                                    </p:set>
                                    <p:animEffect transition="in" filter="fade">
                                      <p:cBhvr>
                                        <p:cTn id="39" dur="500"/>
                                        <p:tgtEl>
                                          <p:spTgt spid="676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p:bldP spid="67603" grpId="0" build="p" autoUpdateAnimBg="0"/>
      <p:bldP spid="67604" grpId="0" build="p" autoUpdateAnimBg="0"/>
      <p:bldP spid="67605" grpId="0" build="p" autoUpdateAnimBg="0"/>
      <p:bldP spid="6760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ezoid 9"/>
          <p:cNvSpPr/>
          <p:nvPr/>
        </p:nvSpPr>
        <p:spPr>
          <a:xfrm>
            <a:off x="294969" y="4767655"/>
            <a:ext cx="3556952" cy="1872210"/>
          </a:xfrm>
          <a:prstGeom prst="trapezoid">
            <a:avLst>
              <a:gd name="adj" fmla="val 27578"/>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0" anchor="ctr"/>
          <a:lstStyle/>
          <a:p>
            <a:pPr algn="ctr" fontAlgn="auto">
              <a:spcBef>
                <a:spcPts val="0"/>
              </a:spcBef>
              <a:spcAft>
                <a:spcPts val="0"/>
              </a:spcAft>
              <a:defRPr/>
            </a:pPr>
            <a:r>
              <a:rPr lang="bg-BG"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 ПРОФЕСИО-НАЛИЗАМ</a:t>
            </a:r>
            <a:endParaRPr lang="en-US" sz="3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sp>
        <p:nvSpPr>
          <p:cNvPr id="47107" name="Text Box 13"/>
          <p:cNvSpPr txBox="1">
            <a:spLocks noChangeArrowheads="1"/>
          </p:cNvSpPr>
          <p:nvPr/>
        </p:nvSpPr>
        <p:spPr bwMode="auto">
          <a:xfrm>
            <a:off x="0" y="274638"/>
            <a:ext cx="4573588" cy="1570037"/>
          </a:xfrm>
          <a:prstGeom prst="rect">
            <a:avLst/>
          </a:prstGeom>
          <a:noFill/>
          <a:ln w="9525">
            <a:noFill/>
            <a:miter lim="800000"/>
            <a:headEnd/>
            <a:tailEnd/>
          </a:ln>
        </p:spPr>
        <p:txBody>
          <a:bodyPr>
            <a:spAutoFit/>
          </a:bodyPr>
          <a:lstStyle/>
          <a:p>
            <a:pPr algn="ctr" eaLnBrk="0" hangingPunct="0"/>
            <a:r>
              <a:rPr lang="bg-BG" altLang="bg-BG" sz="4800" b="1" dirty="0" smtClean="0">
                <a:solidFill>
                  <a:srgbClr val="C00000"/>
                </a:solidFill>
                <a:latin typeface="Calibri" pitchFamily="34" charset="0"/>
              </a:rPr>
              <a:t>ЗОШТО </a:t>
            </a:r>
            <a:r>
              <a:rPr lang="bg-BG" altLang="bg-BG" sz="4800" b="1" dirty="0">
                <a:solidFill>
                  <a:srgbClr val="C00000"/>
                </a:solidFill>
                <a:latin typeface="Calibri" pitchFamily="34" charset="0"/>
              </a:rPr>
              <a:t/>
            </a:r>
            <a:br>
              <a:rPr lang="bg-BG" altLang="bg-BG" sz="4800" b="1" dirty="0">
                <a:solidFill>
                  <a:srgbClr val="C00000"/>
                </a:solidFill>
                <a:latin typeface="Calibri" pitchFamily="34" charset="0"/>
              </a:rPr>
            </a:br>
            <a:r>
              <a:rPr lang="bg-BG" altLang="bg-BG" sz="4800" b="1" dirty="0" smtClean="0">
                <a:solidFill>
                  <a:srgbClr val="C00000"/>
                </a:solidFill>
                <a:latin typeface="Calibri" pitchFamily="34" charset="0"/>
              </a:rPr>
              <a:t>ФОРЕВЕР</a:t>
            </a:r>
            <a:r>
              <a:rPr lang="bg-BG" altLang="bg-BG" sz="4800" b="1" dirty="0">
                <a:solidFill>
                  <a:srgbClr val="C00000"/>
                </a:solidFill>
                <a:latin typeface="Calibri" pitchFamily="34" charset="0"/>
              </a:rPr>
              <a:t>?</a:t>
            </a:r>
            <a:endParaRPr lang="en-US" altLang="bg-BG" sz="4800" b="1" dirty="0">
              <a:solidFill>
                <a:srgbClr val="C00000"/>
              </a:solidFill>
              <a:latin typeface="Calibri" pitchFamily="34" charset="0"/>
            </a:endParaRPr>
          </a:p>
        </p:txBody>
      </p:sp>
      <p:sp>
        <p:nvSpPr>
          <p:cNvPr id="7" name="Trapezoid 6"/>
          <p:cNvSpPr/>
          <p:nvPr/>
        </p:nvSpPr>
        <p:spPr>
          <a:xfrm>
            <a:off x="2815249" y="4149082"/>
            <a:ext cx="3556952" cy="1872210"/>
          </a:xfrm>
          <a:prstGeom prst="trapezoid">
            <a:avLst>
              <a:gd name="adj" fmla="val 27578"/>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ДОКАЖАНИ ПРОИЗВОДИ</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sp>
        <p:nvSpPr>
          <p:cNvPr id="8" name="Rectangle 7"/>
          <p:cNvSpPr/>
          <p:nvPr/>
        </p:nvSpPr>
        <p:spPr>
          <a:xfrm>
            <a:off x="405" y="1783668"/>
            <a:ext cx="6443663" cy="5013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bg-BG">
              <a:solidFill>
                <a:srgbClr val="FFFFFF"/>
              </a:solidFill>
            </a:endParaRPr>
          </a:p>
        </p:txBody>
      </p:sp>
      <p:pic>
        <p:nvPicPr>
          <p:cNvPr id="56322" name="Picture 2" descr="shutterstock_1879102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765800" y="358775"/>
            <a:ext cx="2284413" cy="3049588"/>
          </a:xfrm>
          <a:prstGeom prst="rect">
            <a:avLst/>
          </a:prstGeom>
          <a:noFill/>
          <a:ln w="9525">
            <a:noFill/>
            <a:miter lim="800000"/>
            <a:headEnd/>
            <a:tailEnd/>
          </a:ln>
        </p:spPr>
      </p:pic>
      <p:sp>
        <p:nvSpPr>
          <p:cNvPr id="3" name="Trapezoid 2"/>
          <p:cNvSpPr/>
          <p:nvPr/>
        </p:nvSpPr>
        <p:spPr>
          <a:xfrm>
            <a:off x="5148065" y="3222350"/>
            <a:ext cx="3556952" cy="1872210"/>
          </a:xfrm>
          <a:prstGeom prst="trapezoid">
            <a:avLst>
              <a:gd name="adj" fmla="val 27578"/>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ДОКАЖАН </a:t>
            </a:r>
            <a:r>
              <a:rPr lang="bg-BG"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rPr>
              <a:t>ПЛАН</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itchFamily="34" charset="0"/>
            </a:endParaRPr>
          </a:p>
        </p:txBody>
      </p:sp>
      <p:pic>
        <p:nvPicPr>
          <p:cNvPr id="47112" name="Picture 4"/>
          <p:cNvPicPr>
            <a:picLocks noChangeAspect="1" noChangeArrowheads="1"/>
          </p:cNvPicPr>
          <p:nvPr/>
        </p:nvPicPr>
        <p:blipFill>
          <a:blip r:embed="rId4"/>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6322"/>
                                        </p:tgtEl>
                                        <p:attrNameLst>
                                          <p:attrName>style.visibility</p:attrName>
                                        </p:attrNameLst>
                                      </p:cBhvr>
                                      <p:to>
                                        <p:strVal val="visible"/>
                                      </p:to>
                                    </p:set>
                                    <p:anim calcmode="lin" valueType="num">
                                      <p:cBhvr>
                                        <p:cTn id="11" dur="500" fill="hold"/>
                                        <p:tgtEl>
                                          <p:spTgt spid="56322"/>
                                        </p:tgtEl>
                                        <p:attrNameLst>
                                          <p:attrName>ppt_w</p:attrName>
                                        </p:attrNameLst>
                                      </p:cBhvr>
                                      <p:tavLst>
                                        <p:tav tm="0">
                                          <p:val>
                                            <p:fltVal val="0"/>
                                          </p:val>
                                        </p:tav>
                                        <p:tav tm="100000">
                                          <p:val>
                                            <p:strVal val="#ppt_w"/>
                                          </p:val>
                                        </p:tav>
                                      </p:tavLst>
                                    </p:anim>
                                    <p:anim calcmode="lin" valueType="num">
                                      <p:cBhvr>
                                        <p:cTn id="12" dur="500" fill="hold"/>
                                        <p:tgtEl>
                                          <p:spTgt spid="56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p:cNvGrpSpPr>
          <p:nvPr/>
        </p:nvGrpSpPr>
        <p:grpSpPr bwMode="auto">
          <a:xfrm>
            <a:off x="339725" y="1427163"/>
            <a:ext cx="2365375" cy="1584325"/>
            <a:chOff x="339166" y="1426728"/>
            <a:chExt cx="2366392" cy="1584176"/>
          </a:xfrm>
        </p:grpSpPr>
        <p:pic>
          <p:nvPicPr>
            <p:cNvPr id="48165" name="Picture 14"/>
            <p:cNvPicPr>
              <a:picLocks noChangeAspect="1"/>
            </p:cNvPicPr>
            <p:nvPr/>
          </p:nvPicPr>
          <p:blipFill>
            <a:blip r:embed="rId3"/>
            <a:srcRect l="2953" t="29126" b="5907"/>
            <a:stretch>
              <a:fillRect/>
            </a:stretch>
          </p:blipFill>
          <p:spPr bwMode="auto">
            <a:xfrm>
              <a:off x="339166" y="1426728"/>
              <a:ext cx="2366392" cy="1584176"/>
            </a:xfrm>
            <a:prstGeom prst="rect">
              <a:avLst/>
            </a:prstGeom>
            <a:noFill/>
            <a:ln w="9525">
              <a:noFill/>
              <a:miter lim="800000"/>
              <a:headEnd/>
              <a:tailEnd/>
            </a:ln>
          </p:spPr>
        </p:pic>
        <p:sp>
          <p:nvSpPr>
            <p:cNvPr id="48166" name="Text Box 25"/>
            <p:cNvSpPr txBox="1">
              <a:spLocks noChangeArrowheads="1"/>
            </p:cNvSpPr>
            <p:nvPr/>
          </p:nvSpPr>
          <p:spPr bwMode="auto">
            <a:xfrm>
              <a:off x="788449" y="2571752"/>
              <a:ext cx="1463175" cy="307914"/>
            </a:xfrm>
            <a:prstGeom prst="rect">
              <a:avLst/>
            </a:prstGeom>
            <a:noFill/>
            <a:ln w="9525">
              <a:noFill/>
              <a:miter lim="800000"/>
              <a:headEnd/>
              <a:tailEnd/>
            </a:ln>
          </p:spPr>
          <p:txBody>
            <a:bodyPr wrap="none">
              <a:spAutoFit/>
            </a:bodyPr>
            <a:lstStyle/>
            <a:p>
              <a:pPr algn="ctr" eaLnBrk="0" hangingPunct="0"/>
              <a:r>
                <a:rPr lang="bg-BG" altLang="bg-BG" sz="1400" b="1">
                  <a:solidFill>
                    <a:srgbClr val="6BA42C"/>
                  </a:solidFill>
                  <a:latin typeface="Calibri" pitchFamily="34" charset="0"/>
                </a:rPr>
                <a:t>ПРОИЗВОДИТЕЛ</a:t>
              </a:r>
              <a:endParaRPr lang="en-US" altLang="bg-BG" sz="1400" b="1">
                <a:solidFill>
                  <a:srgbClr val="6BA42C"/>
                </a:solidFill>
                <a:latin typeface="Calibri" pitchFamily="34" charset="0"/>
              </a:endParaRPr>
            </a:p>
          </p:txBody>
        </p:sp>
      </p:grpSp>
      <p:grpSp>
        <p:nvGrpSpPr>
          <p:cNvPr id="12" name="Group 11"/>
          <p:cNvGrpSpPr>
            <a:grpSpLocks/>
          </p:cNvGrpSpPr>
          <p:nvPr/>
        </p:nvGrpSpPr>
        <p:grpSpPr bwMode="auto">
          <a:xfrm>
            <a:off x="4746625" y="4679950"/>
            <a:ext cx="1517650" cy="1509831"/>
            <a:chOff x="4746782" y="4679260"/>
            <a:chExt cx="1516976" cy="1510302"/>
          </a:xfrm>
        </p:grpSpPr>
        <p:pic>
          <p:nvPicPr>
            <p:cNvPr id="48163" name="Picture 10"/>
            <p:cNvPicPr>
              <a:picLocks noChangeAspect="1"/>
            </p:cNvPicPr>
            <p:nvPr/>
          </p:nvPicPr>
          <p:blipFill>
            <a:blip r:embed="rId4"/>
            <a:srcRect/>
            <a:stretch>
              <a:fillRect/>
            </a:stretch>
          </p:blipFill>
          <p:spPr bwMode="auto">
            <a:xfrm>
              <a:off x="4746782" y="4679260"/>
              <a:ext cx="1516976" cy="1216941"/>
            </a:xfrm>
            <a:prstGeom prst="rect">
              <a:avLst/>
            </a:prstGeom>
            <a:noFill/>
            <a:ln w="9525">
              <a:noFill/>
              <a:miter lim="800000"/>
              <a:headEnd/>
              <a:tailEnd/>
            </a:ln>
          </p:spPr>
        </p:pic>
        <p:sp>
          <p:nvSpPr>
            <p:cNvPr id="48164" name="Text Box 28"/>
            <p:cNvSpPr txBox="1">
              <a:spLocks noChangeArrowheads="1"/>
            </p:cNvSpPr>
            <p:nvPr/>
          </p:nvSpPr>
          <p:spPr bwMode="auto">
            <a:xfrm>
              <a:off x="4869820" y="5881689"/>
              <a:ext cx="1299843" cy="307873"/>
            </a:xfrm>
            <a:prstGeom prst="rect">
              <a:avLst/>
            </a:prstGeom>
            <a:noFill/>
            <a:ln w="9525">
              <a:noFill/>
              <a:miter lim="800000"/>
              <a:headEnd/>
              <a:tailEnd/>
            </a:ln>
          </p:spPr>
          <p:txBody>
            <a:bodyPr wrap="none">
              <a:spAutoFit/>
            </a:bodyPr>
            <a:lstStyle/>
            <a:p>
              <a:pPr algn="ctr" eaLnBrk="0" hangingPunct="0"/>
              <a:r>
                <a:rPr lang="mk-MK" altLang="bg-BG" sz="1400" b="1" dirty="0" smtClean="0">
                  <a:solidFill>
                    <a:srgbClr val="6BA42C"/>
                  </a:solidFill>
                  <a:latin typeface="Calibri" pitchFamily="34" charset="0"/>
                </a:rPr>
                <a:t>ПРОДАВНИЦА</a:t>
              </a:r>
              <a:endParaRPr lang="en-US" altLang="bg-BG" sz="1400" b="1" dirty="0">
                <a:solidFill>
                  <a:srgbClr val="6BA42C"/>
                </a:solidFill>
                <a:latin typeface="Calibri" pitchFamily="34" charset="0"/>
              </a:endParaRPr>
            </a:p>
          </p:txBody>
        </p:sp>
      </p:grpSp>
      <p:pic>
        <p:nvPicPr>
          <p:cNvPr id="48132" name="Picture 2"/>
          <p:cNvPicPr>
            <a:picLocks noChangeAspect="1"/>
          </p:cNvPicPr>
          <p:nvPr/>
        </p:nvPicPr>
        <p:blipFill>
          <a:blip r:embed="rId5"/>
          <a:srcRect b="5684"/>
          <a:stretch>
            <a:fillRect/>
          </a:stretch>
        </p:blipFill>
        <p:spPr bwMode="auto">
          <a:xfrm>
            <a:off x="7010400" y="4173538"/>
            <a:ext cx="1812925" cy="1920875"/>
          </a:xfrm>
          <a:prstGeom prst="rect">
            <a:avLst/>
          </a:prstGeom>
          <a:noFill/>
          <a:ln w="9525">
            <a:noFill/>
            <a:miter lim="800000"/>
            <a:headEnd/>
            <a:tailEnd/>
          </a:ln>
        </p:spPr>
      </p:pic>
      <p:pic>
        <p:nvPicPr>
          <p:cNvPr id="73730" name="Picture 2" descr="BuildingKnockout"/>
          <p:cNvPicPr>
            <a:picLocks noChangeAspect="1" noChangeArrowheads="1"/>
          </p:cNvPicPr>
          <p:nvPr/>
        </p:nvPicPr>
        <p:blipFill>
          <a:blip r:embed="rId6"/>
          <a:srcRect/>
          <a:stretch>
            <a:fillRect/>
          </a:stretch>
        </p:blipFill>
        <p:spPr bwMode="auto">
          <a:xfrm>
            <a:off x="685800" y="1565275"/>
            <a:ext cx="1600200" cy="1025525"/>
          </a:xfrm>
          <a:prstGeom prst="rect">
            <a:avLst/>
          </a:prstGeom>
          <a:noFill/>
          <a:ln w="9525">
            <a:noFill/>
            <a:miter lim="800000"/>
            <a:headEnd/>
            <a:tailEnd/>
          </a:ln>
        </p:spPr>
      </p:pic>
      <p:grpSp>
        <p:nvGrpSpPr>
          <p:cNvPr id="9" name="Group 29"/>
          <p:cNvGrpSpPr>
            <a:grpSpLocks/>
          </p:cNvGrpSpPr>
          <p:nvPr/>
        </p:nvGrpSpPr>
        <p:grpSpPr bwMode="auto">
          <a:xfrm>
            <a:off x="2609851" y="4267200"/>
            <a:ext cx="1841501" cy="1431925"/>
            <a:chOff x="1644" y="2688"/>
            <a:chExt cx="1160" cy="902"/>
          </a:xfrm>
        </p:grpSpPr>
        <p:pic>
          <p:nvPicPr>
            <p:cNvPr id="48161" name="Picture 30" descr="j0434847"/>
            <p:cNvPicPr>
              <a:picLocks noChangeAspect="1" noChangeArrowheads="1"/>
            </p:cNvPicPr>
            <p:nvPr/>
          </p:nvPicPr>
          <p:blipFill>
            <a:blip r:embed="rId7"/>
            <a:srcRect/>
            <a:stretch>
              <a:fillRect/>
            </a:stretch>
          </p:blipFill>
          <p:spPr bwMode="auto">
            <a:xfrm>
              <a:off x="1919" y="2688"/>
              <a:ext cx="744" cy="744"/>
            </a:xfrm>
            <a:prstGeom prst="rect">
              <a:avLst/>
            </a:prstGeom>
            <a:noFill/>
            <a:ln w="9525">
              <a:noFill/>
              <a:miter lim="800000"/>
              <a:headEnd/>
              <a:tailEnd/>
            </a:ln>
          </p:spPr>
        </p:pic>
        <p:sp>
          <p:nvSpPr>
            <p:cNvPr id="48162" name="Text Box 31"/>
            <p:cNvSpPr txBox="1">
              <a:spLocks noChangeArrowheads="1"/>
            </p:cNvSpPr>
            <p:nvPr/>
          </p:nvSpPr>
          <p:spPr bwMode="auto">
            <a:xfrm>
              <a:off x="1644" y="3396"/>
              <a:ext cx="1160" cy="194"/>
            </a:xfrm>
            <a:prstGeom prst="rect">
              <a:avLst/>
            </a:prstGeom>
            <a:noFill/>
            <a:ln w="9525">
              <a:noFill/>
              <a:miter lim="800000"/>
              <a:headEnd/>
              <a:tailEnd/>
            </a:ln>
          </p:spPr>
          <p:txBody>
            <a:bodyPr wrap="none">
              <a:spAutoFit/>
            </a:bodyPr>
            <a:lstStyle/>
            <a:p>
              <a:pPr algn="ctr" eaLnBrk="0" hangingPunct="0"/>
              <a:r>
                <a:rPr lang="bg-BG" altLang="bg-BG" sz="1400" b="1" dirty="0" smtClean="0">
                  <a:solidFill>
                    <a:srgbClr val="6BA42C"/>
                  </a:solidFill>
                  <a:latin typeface="Calibri" pitchFamily="34" charset="0"/>
                </a:rPr>
                <a:t>ТРГОВЕЦ </a:t>
              </a:r>
              <a:r>
                <a:rPr lang="bg-BG" altLang="bg-BG" sz="1400" b="1" dirty="0">
                  <a:solidFill>
                    <a:srgbClr val="6BA42C"/>
                  </a:solidFill>
                  <a:latin typeface="Calibri" pitchFamily="34" charset="0"/>
                </a:rPr>
                <a:t>НА </a:t>
              </a:r>
              <a:r>
                <a:rPr lang="bg-BG" altLang="bg-BG" sz="1400" b="1" dirty="0" smtClean="0">
                  <a:solidFill>
                    <a:srgbClr val="6BA42C"/>
                  </a:solidFill>
                  <a:latin typeface="Calibri" pitchFamily="34" charset="0"/>
                </a:rPr>
                <a:t>ГОЛЕМО</a:t>
              </a:r>
              <a:endParaRPr lang="en-US" altLang="bg-BG" sz="1400" b="1" dirty="0">
                <a:solidFill>
                  <a:srgbClr val="6BA42C"/>
                </a:solidFill>
                <a:latin typeface="Calibri" pitchFamily="34" charset="0"/>
              </a:endParaRPr>
            </a:p>
          </p:txBody>
        </p:sp>
      </p:grpSp>
      <p:grpSp>
        <p:nvGrpSpPr>
          <p:cNvPr id="14" name="Group 13"/>
          <p:cNvGrpSpPr>
            <a:grpSpLocks/>
          </p:cNvGrpSpPr>
          <p:nvPr/>
        </p:nvGrpSpPr>
        <p:grpSpPr bwMode="auto">
          <a:xfrm>
            <a:off x="1042988" y="2995613"/>
            <a:ext cx="1922462" cy="1579504"/>
            <a:chOff x="1043608" y="2995824"/>
            <a:chExt cx="1922466" cy="1579068"/>
          </a:xfrm>
        </p:grpSpPr>
        <p:pic>
          <p:nvPicPr>
            <p:cNvPr id="48159" name="Picture 12"/>
            <p:cNvPicPr>
              <a:picLocks noChangeAspect="1"/>
            </p:cNvPicPr>
            <p:nvPr/>
          </p:nvPicPr>
          <p:blipFill>
            <a:blip r:embed="rId8"/>
            <a:srcRect/>
            <a:stretch>
              <a:fillRect/>
            </a:stretch>
          </p:blipFill>
          <p:spPr bwMode="auto">
            <a:xfrm>
              <a:off x="1043608" y="2995824"/>
              <a:ext cx="1922466" cy="1441850"/>
            </a:xfrm>
            <a:prstGeom prst="rect">
              <a:avLst/>
            </a:prstGeom>
            <a:noFill/>
            <a:ln w="9525">
              <a:noFill/>
              <a:miter lim="800000"/>
              <a:headEnd/>
              <a:tailEnd/>
            </a:ln>
          </p:spPr>
        </p:pic>
        <p:sp>
          <p:nvSpPr>
            <p:cNvPr id="48160" name="Text Box 34"/>
            <p:cNvSpPr txBox="1">
              <a:spLocks noChangeArrowheads="1"/>
            </p:cNvSpPr>
            <p:nvPr/>
          </p:nvSpPr>
          <p:spPr bwMode="auto">
            <a:xfrm>
              <a:off x="1463841" y="4267200"/>
              <a:ext cx="1285548" cy="307692"/>
            </a:xfrm>
            <a:prstGeom prst="rect">
              <a:avLst/>
            </a:prstGeom>
            <a:noFill/>
            <a:ln w="9525">
              <a:noFill/>
              <a:miter lim="800000"/>
              <a:headEnd/>
              <a:tailEnd/>
            </a:ln>
          </p:spPr>
          <p:txBody>
            <a:bodyPr wrap="none">
              <a:spAutoFit/>
            </a:bodyPr>
            <a:lstStyle/>
            <a:p>
              <a:pPr algn="ctr" eaLnBrk="0" hangingPunct="0"/>
              <a:r>
                <a:rPr lang="bg-BG" altLang="bg-BG" sz="1400" b="1" dirty="0" smtClean="0">
                  <a:solidFill>
                    <a:srgbClr val="6BA42C"/>
                  </a:solidFill>
                  <a:latin typeface="Calibri" pitchFamily="34" charset="0"/>
                </a:rPr>
                <a:t>ДИСТРИБУТЕР</a:t>
              </a:r>
              <a:endParaRPr lang="en-US" altLang="bg-BG" sz="1400" b="1" dirty="0">
                <a:solidFill>
                  <a:srgbClr val="6BA42C"/>
                </a:solidFill>
                <a:latin typeface="Calibri" pitchFamily="34" charset="0"/>
              </a:endParaRPr>
            </a:p>
          </p:txBody>
        </p:sp>
      </p:grpSp>
      <p:sp>
        <p:nvSpPr>
          <p:cNvPr id="73763" name="Freeform 35"/>
          <p:cNvSpPr>
            <a:spLocks/>
          </p:cNvSpPr>
          <p:nvPr/>
        </p:nvSpPr>
        <p:spPr bwMode="auto">
          <a:xfrm>
            <a:off x="231775" y="2816225"/>
            <a:ext cx="987425" cy="1603375"/>
          </a:xfrm>
          <a:custGeom>
            <a:avLst/>
            <a:gdLst>
              <a:gd name="T0" fmla="*/ 2147483647 w 504"/>
              <a:gd name="T1" fmla="*/ 0 h 1392"/>
              <a:gd name="T2" fmla="*/ 2147483647 w 504"/>
              <a:gd name="T3" fmla="*/ 2147483647 h 1392"/>
              <a:gd name="T4" fmla="*/ 2147483647 w 504"/>
              <a:gd name="T5" fmla="*/ 2147483647 h 1392"/>
              <a:gd name="T6" fmla="*/ 0 60000 65536"/>
              <a:gd name="T7" fmla="*/ 0 60000 65536"/>
              <a:gd name="T8" fmla="*/ 0 60000 65536"/>
              <a:gd name="T9" fmla="*/ 0 w 504"/>
              <a:gd name="T10" fmla="*/ 0 h 1392"/>
              <a:gd name="T11" fmla="*/ 504 w 504"/>
              <a:gd name="T12" fmla="*/ 1392 h 1392"/>
            </a:gdLst>
            <a:ahLst/>
            <a:cxnLst>
              <a:cxn ang="T6">
                <a:pos x="T0" y="T1"/>
              </a:cxn>
              <a:cxn ang="T7">
                <a:pos x="T2" y="T3"/>
              </a:cxn>
              <a:cxn ang="T8">
                <a:pos x="T4" y="T5"/>
              </a:cxn>
            </a:cxnLst>
            <a:rect l="T9" t="T10" r="T11" b="T12"/>
            <a:pathLst>
              <a:path w="504" h="1392">
                <a:moveTo>
                  <a:pt x="360" y="0"/>
                </a:moveTo>
                <a:cubicBezTo>
                  <a:pt x="180" y="292"/>
                  <a:pt x="0" y="584"/>
                  <a:pt x="24" y="816"/>
                </a:cubicBezTo>
                <a:cubicBezTo>
                  <a:pt x="48" y="1048"/>
                  <a:pt x="276" y="1220"/>
                  <a:pt x="504" y="1392"/>
                </a:cubicBezTo>
              </a:path>
            </a:pathLst>
          </a:custGeom>
          <a:noFill/>
          <a:ln w="28575">
            <a:solidFill>
              <a:srgbClr val="CC3300"/>
            </a:solidFill>
            <a:round/>
            <a:headEnd/>
            <a:tailEnd type="triangle" w="med" len="med"/>
          </a:ln>
        </p:spPr>
        <p:txBody>
          <a:bodyPr/>
          <a:lstStyle/>
          <a:p>
            <a:endParaRPr lang="mk-MK"/>
          </a:p>
        </p:txBody>
      </p:sp>
      <p:sp>
        <p:nvSpPr>
          <p:cNvPr id="73764" name="Freeform 36"/>
          <p:cNvSpPr>
            <a:spLocks/>
          </p:cNvSpPr>
          <p:nvPr/>
        </p:nvSpPr>
        <p:spPr bwMode="auto">
          <a:xfrm>
            <a:off x="749300" y="4572000"/>
            <a:ext cx="1917700" cy="914400"/>
          </a:xfrm>
          <a:custGeom>
            <a:avLst/>
            <a:gdLst>
              <a:gd name="T0" fmla="*/ 2147483647 w 1208"/>
              <a:gd name="T1" fmla="*/ 0 h 576"/>
              <a:gd name="T2" fmla="*/ 2147483647 w 1208"/>
              <a:gd name="T3" fmla="*/ 2147483647 h 576"/>
              <a:gd name="T4" fmla="*/ 2147483647 w 1208"/>
              <a:gd name="T5" fmla="*/ 2147483647 h 576"/>
              <a:gd name="T6" fmla="*/ 0 60000 65536"/>
              <a:gd name="T7" fmla="*/ 0 60000 65536"/>
              <a:gd name="T8" fmla="*/ 0 60000 65536"/>
              <a:gd name="T9" fmla="*/ 0 w 1208"/>
              <a:gd name="T10" fmla="*/ 0 h 576"/>
              <a:gd name="T11" fmla="*/ 1208 w 1208"/>
              <a:gd name="T12" fmla="*/ 576 h 576"/>
            </a:gdLst>
            <a:ahLst/>
            <a:cxnLst>
              <a:cxn ang="T6">
                <a:pos x="T0" y="T1"/>
              </a:cxn>
              <a:cxn ang="T7">
                <a:pos x="T2" y="T3"/>
              </a:cxn>
              <a:cxn ang="T8">
                <a:pos x="T4" y="T5"/>
              </a:cxn>
            </a:cxnLst>
            <a:rect l="T9" t="T10" r="T11" b="T12"/>
            <a:pathLst>
              <a:path w="1208" h="576">
                <a:moveTo>
                  <a:pt x="296" y="0"/>
                </a:moveTo>
                <a:cubicBezTo>
                  <a:pt x="148" y="120"/>
                  <a:pt x="0" y="240"/>
                  <a:pt x="152" y="336"/>
                </a:cubicBezTo>
                <a:cubicBezTo>
                  <a:pt x="304" y="432"/>
                  <a:pt x="1032" y="536"/>
                  <a:pt x="1208" y="576"/>
                </a:cubicBezTo>
              </a:path>
            </a:pathLst>
          </a:custGeom>
          <a:noFill/>
          <a:ln w="28575">
            <a:solidFill>
              <a:srgbClr val="CC3300"/>
            </a:solidFill>
            <a:round/>
            <a:headEnd/>
            <a:tailEnd type="triangle" w="med" len="med"/>
          </a:ln>
        </p:spPr>
        <p:txBody>
          <a:bodyPr/>
          <a:lstStyle/>
          <a:p>
            <a:endParaRPr lang="mk-MK"/>
          </a:p>
        </p:txBody>
      </p:sp>
      <p:sp>
        <p:nvSpPr>
          <p:cNvPr id="73765" name="Freeform 37"/>
          <p:cNvSpPr>
            <a:spLocks/>
          </p:cNvSpPr>
          <p:nvPr/>
        </p:nvSpPr>
        <p:spPr bwMode="auto">
          <a:xfrm>
            <a:off x="2044700" y="5638800"/>
            <a:ext cx="2919413" cy="500063"/>
          </a:xfrm>
          <a:custGeom>
            <a:avLst/>
            <a:gdLst>
              <a:gd name="T0" fmla="*/ 2147483647 w 1928"/>
              <a:gd name="T1" fmla="*/ 0 h 280"/>
              <a:gd name="T2" fmla="*/ 2147483647 w 1928"/>
              <a:gd name="T3" fmla="*/ 2147483647 h 280"/>
              <a:gd name="T4" fmla="*/ 2147483647 w 1928"/>
              <a:gd name="T5" fmla="*/ 2147483647 h 280"/>
              <a:gd name="T6" fmla="*/ 0 60000 65536"/>
              <a:gd name="T7" fmla="*/ 0 60000 65536"/>
              <a:gd name="T8" fmla="*/ 0 60000 65536"/>
              <a:gd name="T9" fmla="*/ 0 w 1928"/>
              <a:gd name="T10" fmla="*/ 0 h 280"/>
              <a:gd name="T11" fmla="*/ 1928 w 1928"/>
              <a:gd name="T12" fmla="*/ 280 h 280"/>
            </a:gdLst>
            <a:ahLst/>
            <a:cxnLst>
              <a:cxn ang="T6">
                <a:pos x="T0" y="T1"/>
              </a:cxn>
              <a:cxn ang="T7">
                <a:pos x="T2" y="T3"/>
              </a:cxn>
              <a:cxn ang="T8">
                <a:pos x="T4" y="T5"/>
              </a:cxn>
            </a:cxnLst>
            <a:rect l="T9" t="T10" r="T11" b="T12"/>
            <a:pathLst>
              <a:path w="1928" h="280">
                <a:moveTo>
                  <a:pt x="440" y="0"/>
                </a:moveTo>
                <a:cubicBezTo>
                  <a:pt x="220" y="100"/>
                  <a:pt x="0" y="200"/>
                  <a:pt x="248" y="240"/>
                </a:cubicBezTo>
                <a:cubicBezTo>
                  <a:pt x="496" y="280"/>
                  <a:pt x="1212" y="260"/>
                  <a:pt x="1928" y="240"/>
                </a:cubicBezTo>
              </a:path>
            </a:pathLst>
          </a:custGeom>
          <a:noFill/>
          <a:ln w="28575">
            <a:solidFill>
              <a:srgbClr val="CC3300"/>
            </a:solidFill>
            <a:round/>
            <a:headEnd/>
            <a:tailEnd type="triangle" w="med" len="med"/>
          </a:ln>
        </p:spPr>
        <p:txBody>
          <a:bodyPr/>
          <a:lstStyle/>
          <a:p>
            <a:endParaRPr lang="mk-MK"/>
          </a:p>
        </p:txBody>
      </p:sp>
      <p:sp>
        <p:nvSpPr>
          <p:cNvPr id="73766" name="Freeform 38"/>
          <p:cNvSpPr>
            <a:spLocks/>
          </p:cNvSpPr>
          <p:nvPr/>
        </p:nvSpPr>
        <p:spPr bwMode="auto">
          <a:xfrm>
            <a:off x="4456113" y="6096000"/>
            <a:ext cx="3011487" cy="347663"/>
          </a:xfrm>
          <a:custGeom>
            <a:avLst/>
            <a:gdLst>
              <a:gd name="T0" fmla="*/ 2147483647 w 1824"/>
              <a:gd name="T1" fmla="*/ 0 h 144"/>
              <a:gd name="T2" fmla="*/ 2147483647 w 1824"/>
              <a:gd name="T3" fmla="*/ 2147483647 h 144"/>
              <a:gd name="T4" fmla="*/ 2147483647 w 1824"/>
              <a:gd name="T5" fmla="*/ 0 h 144"/>
              <a:gd name="T6" fmla="*/ 0 60000 65536"/>
              <a:gd name="T7" fmla="*/ 0 60000 65536"/>
              <a:gd name="T8" fmla="*/ 0 60000 65536"/>
              <a:gd name="T9" fmla="*/ 0 w 1824"/>
              <a:gd name="T10" fmla="*/ 0 h 144"/>
              <a:gd name="T11" fmla="*/ 1824 w 1824"/>
              <a:gd name="T12" fmla="*/ 144 h 144"/>
            </a:gdLst>
            <a:ahLst/>
            <a:cxnLst>
              <a:cxn ang="T6">
                <a:pos x="T0" y="T1"/>
              </a:cxn>
              <a:cxn ang="T7">
                <a:pos x="T2" y="T3"/>
              </a:cxn>
              <a:cxn ang="T8">
                <a:pos x="T4" y="T5"/>
              </a:cxn>
            </a:cxnLst>
            <a:rect l="T9" t="T10" r="T11" b="T12"/>
            <a:pathLst>
              <a:path w="1824" h="144">
                <a:moveTo>
                  <a:pt x="384" y="0"/>
                </a:moveTo>
                <a:cubicBezTo>
                  <a:pt x="192" y="72"/>
                  <a:pt x="0" y="144"/>
                  <a:pt x="240" y="144"/>
                </a:cubicBezTo>
                <a:cubicBezTo>
                  <a:pt x="480" y="144"/>
                  <a:pt x="1152" y="72"/>
                  <a:pt x="1824" y="0"/>
                </a:cubicBezTo>
              </a:path>
            </a:pathLst>
          </a:custGeom>
          <a:noFill/>
          <a:ln w="28575">
            <a:solidFill>
              <a:srgbClr val="CC3300"/>
            </a:solidFill>
            <a:round/>
            <a:headEnd/>
            <a:tailEnd type="triangle" w="med" len="med"/>
          </a:ln>
        </p:spPr>
        <p:txBody>
          <a:bodyPr/>
          <a:lstStyle/>
          <a:p>
            <a:endParaRPr lang="mk-MK"/>
          </a:p>
        </p:txBody>
      </p:sp>
      <p:sp>
        <p:nvSpPr>
          <p:cNvPr id="48140"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eaLnBrk="0" hangingPunct="0"/>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sp>
        <p:nvSpPr>
          <p:cNvPr id="73768" name="Text Box 40"/>
          <p:cNvSpPr txBox="1">
            <a:spLocks noChangeArrowheads="1"/>
          </p:cNvSpPr>
          <p:nvPr/>
        </p:nvSpPr>
        <p:spPr bwMode="auto">
          <a:xfrm>
            <a:off x="6046788" y="2520950"/>
            <a:ext cx="2701925" cy="830263"/>
          </a:xfrm>
          <a:prstGeom prst="rect">
            <a:avLst/>
          </a:prstGeom>
          <a:noFill/>
          <a:ln w="9525">
            <a:noFill/>
            <a:miter lim="800000"/>
            <a:headEnd/>
            <a:tailEnd/>
          </a:ln>
        </p:spPr>
        <p:txBody>
          <a:bodyPr>
            <a:spAutoFit/>
          </a:bodyPr>
          <a:lstStyle/>
          <a:p>
            <a:pPr algn="ctr" eaLnBrk="0" hangingPunct="0"/>
            <a:r>
              <a:rPr lang="bg-BG" altLang="bg-BG" sz="2400" b="1" dirty="0" smtClean="0">
                <a:solidFill>
                  <a:srgbClr val="C00000"/>
                </a:solidFill>
                <a:latin typeface="Calibri" pitchFamily="34" charset="0"/>
              </a:rPr>
              <a:t>ТРАДИЦИОНАЛНА ТРГОВИЈА</a:t>
            </a:r>
            <a:endParaRPr lang="en-US" altLang="bg-BG" sz="2400" b="1" dirty="0">
              <a:solidFill>
                <a:srgbClr val="C00000"/>
              </a:solidFill>
              <a:latin typeface="Calibri" pitchFamily="34" charset="0"/>
            </a:endParaRPr>
          </a:p>
        </p:txBody>
      </p:sp>
      <p:sp>
        <p:nvSpPr>
          <p:cNvPr id="73769" name="Text Box 41"/>
          <p:cNvSpPr txBox="1">
            <a:spLocks noChangeArrowheads="1"/>
          </p:cNvSpPr>
          <p:nvPr/>
        </p:nvSpPr>
        <p:spPr bwMode="auto">
          <a:xfrm>
            <a:off x="4379913" y="2481674"/>
            <a:ext cx="1806575" cy="830262"/>
          </a:xfrm>
          <a:prstGeom prst="rect">
            <a:avLst/>
          </a:prstGeom>
          <a:noFill/>
          <a:ln w="9525">
            <a:noFill/>
            <a:miter lim="800000"/>
            <a:headEnd/>
            <a:tailEnd/>
          </a:ln>
        </p:spPr>
        <p:txBody>
          <a:bodyPr wrap="none">
            <a:spAutoFit/>
          </a:bodyPr>
          <a:lstStyle/>
          <a:p>
            <a:pPr algn="ctr" eaLnBrk="0" hangingPunct="0"/>
            <a:r>
              <a:rPr lang="bg-BG" altLang="bg-BG" sz="2400" b="1" dirty="0">
                <a:solidFill>
                  <a:srgbClr val="C00000"/>
                </a:solidFill>
                <a:latin typeface="Calibri" pitchFamily="34" charset="0"/>
              </a:rPr>
              <a:t>МРЕЖОВ</a:t>
            </a:r>
          </a:p>
          <a:p>
            <a:pPr algn="ctr" eaLnBrk="0" hangingPunct="0"/>
            <a:r>
              <a:rPr lang="bg-BG" altLang="bg-BG" sz="2400" b="1" dirty="0">
                <a:solidFill>
                  <a:srgbClr val="C00000"/>
                </a:solidFill>
                <a:latin typeface="Calibri" pitchFamily="34" charset="0"/>
              </a:rPr>
              <a:t>МАРКЕТИНГ</a:t>
            </a:r>
            <a:endParaRPr lang="en-US" altLang="bg-BG" sz="2400" b="1" dirty="0">
              <a:solidFill>
                <a:srgbClr val="C00000"/>
              </a:solidFill>
              <a:latin typeface="Calibri" pitchFamily="34" charset="0"/>
            </a:endParaRPr>
          </a:p>
        </p:txBody>
      </p:sp>
      <p:sp>
        <p:nvSpPr>
          <p:cNvPr id="73770" name="Text Box 42"/>
          <p:cNvSpPr txBox="1">
            <a:spLocks noChangeArrowheads="1"/>
          </p:cNvSpPr>
          <p:nvPr/>
        </p:nvSpPr>
        <p:spPr bwMode="auto">
          <a:xfrm>
            <a:off x="2240760" y="3716737"/>
            <a:ext cx="2956836" cy="1569660"/>
          </a:xfrm>
          <a:prstGeom prst="rect">
            <a:avLst/>
          </a:prstGeom>
          <a:noFill/>
          <a:ln w="9525">
            <a:noFill/>
            <a:miter lim="800000"/>
            <a:headEnd/>
            <a:tailEnd/>
          </a:ln>
        </p:spPr>
        <p:txBody>
          <a:bodyPr wrap="none">
            <a:spAutoFit/>
          </a:bodyPr>
          <a:lstStyle/>
          <a:p>
            <a:pPr algn="ctr" eaLnBrk="0" hangingPunct="0"/>
            <a:r>
              <a:rPr lang="bg-BG" altLang="bg-BG" sz="3600" b="1" dirty="0">
                <a:solidFill>
                  <a:srgbClr val="FF9900"/>
                </a:solidFill>
                <a:latin typeface="Calibri" pitchFamily="34" charset="0"/>
              </a:rPr>
              <a:t>ПРОСТО</a:t>
            </a:r>
            <a:endParaRPr lang="en-US" altLang="bg-BG" sz="3600" b="1" dirty="0">
              <a:solidFill>
                <a:srgbClr val="FF9900"/>
              </a:solidFill>
              <a:latin typeface="Calibri" pitchFamily="34" charset="0"/>
            </a:endParaRPr>
          </a:p>
          <a:p>
            <a:pPr algn="ctr" eaLnBrk="0" hangingPunct="0"/>
            <a:r>
              <a:rPr lang="bg-BG" altLang="bg-BG" sz="2400" dirty="0">
                <a:solidFill>
                  <a:srgbClr val="FF9900"/>
                </a:solidFill>
                <a:latin typeface="Calibri" pitchFamily="34" charset="0"/>
              </a:rPr>
              <a:t>И</a:t>
            </a:r>
            <a:endParaRPr lang="en-US" altLang="bg-BG" sz="2400" dirty="0">
              <a:solidFill>
                <a:srgbClr val="FF9900"/>
              </a:solidFill>
              <a:latin typeface="Calibri" pitchFamily="34" charset="0"/>
            </a:endParaRPr>
          </a:p>
          <a:p>
            <a:pPr algn="ctr" eaLnBrk="0" hangingPunct="0"/>
            <a:r>
              <a:rPr lang="bg-BG" altLang="bg-BG" sz="3600" b="1" dirty="0" smtClean="0">
                <a:solidFill>
                  <a:srgbClr val="FF9900"/>
                </a:solidFill>
                <a:latin typeface="Calibri" pitchFamily="34" charset="0"/>
              </a:rPr>
              <a:t>ДОХОДОВНО</a:t>
            </a:r>
            <a:r>
              <a:rPr lang="en-US" altLang="bg-BG" sz="3600" b="1" dirty="0">
                <a:solidFill>
                  <a:srgbClr val="FF9900"/>
                </a:solidFill>
                <a:latin typeface="Calibri" pitchFamily="34" charset="0"/>
              </a:rPr>
              <a:t>!</a:t>
            </a:r>
          </a:p>
        </p:txBody>
      </p:sp>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endParaRPr>
          </a:p>
        </p:txBody>
      </p:sp>
      <p:grpSp>
        <p:nvGrpSpPr>
          <p:cNvPr id="6" name="Group 5"/>
          <p:cNvGrpSpPr>
            <a:grpSpLocks/>
          </p:cNvGrpSpPr>
          <p:nvPr/>
        </p:nvGrpSpPr>
        <p:grpSpPr bwMode="auto">
          <a:xfrm>
            <a:off x="2438400" y="1811338"/>
            <a:ext cx="5029200" cy="3046412"/>
            <a:chOff x="2438400" y="1811527"/>
            <a:chExt cx="5029200" cy="3046223"/>
          </a:xfrm>
        </p:grpSpPr>
        <p:pic>
          <p:nvPicPr>
            <p:cNvPr id="48153" name="Picture 3"/>
            <p:cNvPicPr>
              <a:picLocks noChangeAspect="1"/>
            </p:cNvPicPr>
            <p:nvPr/>
          </p:nvPicPr>
          <p:blipFill>
            <a:blip r:embed="rId9"/>
            <a:srcRect/>
            <a:stretch>
              <a:fillRect/>
            </a:stretch>
          </p:blipFill>
          <p:spPr bwMode="auto">
            <a:xfrm>
              <a:off x="4402327" y="1811527"/>
              <a:ext cx="1617473" cy="1617473"/>
            </a:xfrm>
            <a:prstGeom prst="rect">
              <a:avLst/>
            </a:prstGeom>
            <a:noFill/>
            <a:ln w="9525">
              <a:noFill/>
              <a:miter lim="800000"/>
              <a:headEnd/>
              <a:tailEnd/>
            </a:ln>
          </p:spPr>
        </p:pic>
        <p:grpSp>
          <p:nvGrpSpPr>
            <p:cNvPr id="48154" name="Group 4"/>
            <p:cNvGrpSpPr>
              <a:grpSpLocks/>
            </p:cNvGrpSpPr>
            <p:nvPr/>
          </p:nvGrpSpPr>
          <p:grpSpPr bwMode="auto">
            <a:xfrm>
              <a:off x="2438400" y="2438400"/>
              <a:ext cx="5029200" cy="2419350"/>
              <a:chOff x="1536" y="1536"/>
              <a:chExt cx="3168" cy="1524"/>
            </a:xfrm>
          </p:grpSpPr>
          <p:sp>
            <p:nvSpPr>
              <p:cNvPr id="48156" name="Text Box 10"/>
              <p:cNvSpPr txBox="1">
                <a:spLocks noChangeArrowheads="1"/>
              </p:cNvSpPr>
              <p:nvPr/>
            </p:nvSpPr>
            <p:spPr bwMode="auto">
              <a:xfrm>
                <a:off x="2991" y="2132"/>
                <a:ext cx="835" cy="330"/>
              </a:xfrm>
              <a:prstGeom prst="rect">
                <a:avLst/>
              </a:prstGeom>
              <a:noFill/>
              <a:ln w="9525">
                <a:noFill/>
                <a:miter lim="800000"/>
                <a:headEnd/>
                <a:tailEnd/>
              </a:ln>
            </p:spPr>
            <p:txBody>
              <a:bodyPr wrap="none">
                <a:spAutoFit/>
              </a:bodyPr>
              <a:lstStyle/>
              <a:p>
                <a:pPr algn="ctr" eaLnBrk="0" hangingPunct="0"/>
                <a:r>
                  <a:rPr lang="bg-BG" altLang="bg-BG" sz="1400" b="1" dirty="0" smtClean="0">
                    <a:solidFill>
                      <a:srgbClr val="6BA42C"/>
                    </a:solidFill>
                    <a:latin typeface="Calibri" pitchFamily="34" charset="0"/>
                  </a:rPr>
                  <a:t>ДИСТРИБУТЕР </a:t>
                </a:r>
                <a:endParaRPr lang="bg-BG" altLang="bg-BG" sz="1400" b="1" dirty="0">
                  <a:solidFill>
                    <a:srgbClr val="6BA42C"/>
                  </a:solidFill>
                  <a:latin typeface="Calibri" pitchFamily="34" charset="0"/>
                </a:endParaRPr>
              </a:p>
              <a:p>
                <a:pPr algn="ctr" eaLnBrk="0" hangingPunct="0"/>
                <a:r>
                  <a:rPr lang="bg-BG" altLang="bg-BG" sz="1400" b="1" dirty="0">
                    <a:solidFill>
                      <a:srgbClr val="6BA42C"/>
                    </a:solidFill>
                    <a:latin typeface="Calibri" pitchFamily="34" charset="0"/>
                  </a:rPr>
                  <a:t>НА ФЛП</a:t>
                </a:r>
                <a:endParaRPr lang="en-US" altLang="bg-BG" sz="1400" b="1" dirty="0">
                  <a:solidFill>
                    <a:srgbClr val="6BA42C"/>
                  </a:solidFill>
                  <a:latin typeface="Calibri" pitchFamily="34" charset="0"/>
                </a:endParaRPr>
              </a:p>
            </p:txBody>
          </p:sp>
          <p:sp>
            <p:nvSpPr>
              <p:cNvPr id="48157" name="Line 11"/>
              <p:cNvSpPr>
                <a:spLocks noChangeShapeType="1"/>
              </p:cNvSpPr>
              <p:nvPr/>
            </p:nvSpPr>
            <p:spPr bwMode="auto">
              <a:xfrm>
                <a:off x="1536" y="1536"/>
                <a:ext cx="1488" cy="384"/>
              </a:xfrm>
              <a:prstGeom prst="line">
                <a:avLst/>
              </a:prstGeom>
              <a:noFill/>
              <a:ln w="28575">
                <a:solidFill>
                  <a:srgbClr val="CC3300"/>
                </a:solidFill>
                <a:round/>
                <a:headEnd/>
                <a:tailEnd type="triangle" w="med" len="med"/>
              </a:ln>
            </p:spPr>
            <p:txBody>
              <a:bodyPr/>
              <a:lstStyle/>
              <a:p>
                <a:endParaRPr lang="mk-MK"/>
              </a:p>
            </p:txBody>
          </p:sp>
          <p:sp>
            <p:nvSpPr>
              <p:cNvPr id="48158" name="Line 12"/>
              <p:cNvSpPr>
                <a:spLocks noChangeShapeType="1"/>
              </p:cNvSpPr>
              <p:nvPr/>
            </p:nvSpPr>
            <p:spPr bwMode="auto">
              <a:xfrm>
                <a:off x="3840" y="2194"/>
                <a:ext cx="864" cy="866"/>
              </a:xfrm>
              <a:prstGeom prst="line">
                <a:avLst/>
              </a:prstGeom>
              <a:noFill/>
              <a:ln w="28575">
                <a:solidFill>
                  <a:srgbClr val="CC3300"/>
                </a:solidFill>
                <a:round/>
                <a:headEnd/>
                <a:tailEnd type="triangle" w="med" len="med"/>
              </a:ln>
            </p:spPr>
            <p:txBody>
              <a:bodyPr/>
              <a:lstStyle/>
              <a:p>
                <a:endParaRPr lang="mk-MK"/>
              </a:p>
            </p:txBody>
          </p:sp>
        </p:grpSp>
        <p:pic>
          <p:nvPicPr>
            <p:cNvPr id="48155" name="Picture 4"/>
            <p:cNvPicPr>
              <a:picLocks noChangeAspect="1"/>
            </p:cNvPicPr>
            <p:nvPr/>
          </p:nvPicPr>
          <p:blipFill>
            <a:blip r:embed="rId10"/>
            <a:srcRect/>
            <a:stretch>
              <a:fillRect/>
            </a:stretch>
          </p:blipFill>
          <p:spPr bwMode="auto">
            <a:xfrm>
              <a:off x="5258008" y="2738076"/>
              <a:ext cx="603143" cy="678224"/>
            </a:xfrm>
            <a:prstGeom prst="rect">
              <a:avLst/>
            </a:prstGeom>
            <a:noFill/>
            <a:ln w="9525">
              <a:noFill/>
              <a:miter lim="800000"/>
              <a:headEnd/>
              <a:tailEnd/>
            </a:ln>
          </p:spPr>
        </p:pic>
      </p:grpSp>
      <p:pic>
        <p:nvPicPr>
          <p:cNvPr id="73742" name="Picture 14" descr="bd04896_"/>
          <p:cNvPicPr>
            <a:picLocks noChangeAspect="1" noChangeArrowheads="1"/>
          </p:cNvPicPr>
          <p:nvPr/>
        </p:nvPicPr>
        <p:blipFill>
          <a:blip r:embed="rId11"/>
          <a:srcRect/>
          <a:stretch>
            <a:fillRect/>
          </a:stretch>
        </p:blipFill>
        <p:spPr bwMode="auto">
          <a:xfrm rot="2358821">
            <a:off x="7545388" y="5102225"/>
            <a:ext cx="749300" cy="484188"/>
          </a:xfrm>
          <a:prstGeom prst="rect">
            <a:avLst/>
          </a:prstGeom>
          <a:noFill/>
          <a:ln w="9525">
            <a:noFill/>
            <a:miter lim="800000"/>
            <a:headEnd/>
            <a:tailEnd/>
          </a:ln>
        </p:spPr>
      </p:pic>
      <p:pic>
        <p:nvPicPr>
          <p:cNvPr id="73743" name="Picture 15" descr="bd04896_"/>
          <p:cNvPicPr>
            <a:picLocks noChangeAspect="1" noChangeArrowheads="1"/>
          </p:cNvPicPr>
          <p:nvPr/>
        </p:nvPicPr>
        <p:blipFill>
          <a:blip r:embed="rId11"/>
          <a:srcRect/>
          <a:stretch>
            <a:fillRect/>
          </a:stretch>
        </p:blipFill>
        <p:spPr bwMode="auto">
          <a:xfrm rot="2358821">
            <a:off x="7545388" y="5102225"/>
            <a:ext cx="749300" cy="484188"/>
          </a:xfrm>
          <a:prstGeom prst="rect">
            <a:avLst/>
          </a:prstGeom>
          <a:noFill/>
          <a:ln w="9525">
            <a:noFill/>
            <a:miter lim="800000"/>
            <a:headEnd/>
            <a:tailEnd/>
          </a:ln>
        </p:spPr>
      </p:pic>
      <p:pic>
        <p:nvPicPr>
          <p:cNvPr id="73744" name="Picture 16" descr="bd04896_"/>
          <p:cNvPicPr>
            <a:picLocks noChangeAspect="1" noChangeArrowheads="1"/>
          </p:cNvPicPr>
          <p:nvPr/>
        </p:nvPicPr>
        <p:blipFill>
          <a:blip r:embed="rId11"/>
          <a:srcRect/>
          <a:stretch>
            <a:fillRect/>
          </a:stretch>
        </p:blipFill>
        <p:spPr bwMode="auto">
          <a:xfrm rot="2358821">
            <a:off x="7545388" y="5102225"/>
            <a:ext cx="749300" cy="484188"/>
          </a:xfrm>
          <a:prstGeom prst="rect">
            <a:avLst/>
          </a:prstGeom>
          <a:noFill/>
          <a:ln w="9525">
            <a:noFill/>
            <a:miter lim="800000"/>
            <a:headEnd/>
            <a:tailEnd/>
          </a:ln>
        </p:spPr>
      </p:pic>
      <p:pic>
        <p:nvPicPr>
          <p:cNvPr id="73745" name="Picture 17" descr="bd04896_"/>
          <p:cNvPicPr>
            <a:picLocks noChangeAspect="1" noChangeArrowheads="1"/>
          </p:cNvPicPr>
          <p:nvPr/>
        </p:nvPicPr>
        <p:blipFill>
          <a:blip r:embed="rId11"/>
          <a:srcRect/>
          <a:stretch>
            <a:fillRect/>
          </a:stretch>
        </p:blipFill>
        <p:spPr bwMode="auto">
          <a:xfrm rot="2358821">
            <a:off x="7545388" y="5102225"/>
            <a:ext cx="749300" cy="484188"/>
          </a:xfrm>
          <a:prstGeom prst="rect">
            <a:avLst/>
          </a:prstGeom>
          <a:noFill/>
          <a:ln w="9525">
            <a:noFill/>
            <a:miter lim="800000"/>
            <a:headEnd/>
            <a:tailEnd/>
          </a:ln>
        </p:spPr>
      </p:pic>
      <p:sp>
        <p:nvSpPr>
          <p:cNvPr id="37" name="Text Box 39"/>
          <p:cNvSpPr txBox="1">
            <a:spLocks noChangeArrowheads="1"/>
          </p:cNvSpPr>
          <p:nvPr/>
        </p:nvSpPr>
        <p:spPr bwMode="auto">
          <a:xfrm>
            <a:off x="3911600" y="3357563"/>
            <a:ext cx="1728788" cy="522287"/>
          </a:xfrm>
          <a:prstGeom prst="rect">
            <a:avLst/>
          </a:prstGeom>
          <a:noFill/>
          <a:ln w="9525">
            <a:noFill/>
            <a:miter lim="800000"/>
            <a:headEnd/>
            <a:tailEnd/>
          </a:ln>
        </p:spPr>
        <p:txBody>
          <a:bodyPr wrap="none">
            <a:spAutoFit/>
          </a:bodyPr>
          <a:lstStyle/>
          <a:p>
            <a:pPr algn="ctr" eaLnBrk="0" hangingPunct="0"/>
            <a:r>
              <a:rPr lang="bg-BG" altLang="bg-BG" sz="2800" b="1">
                <a:solidFill>
                  <a:srgbClr val="7F7F7F"/>
                </a:solidFill>
                <a:latin typeface="Calibri" pitchFamily="34" charset="0"/>
              </a:rPr>
              <a:t>РЕКЛАМА</a:t>
            </a:r>
            <a:endParaRPr lang="en-US" altLang="bg-BG" sz="2800" b="1">
              <a:solidFill>
                <a:srgbClr val="7F7F7F"/>
              </a:solidFill>
              <a:latin typeface="Calibri" pitchFamily="34" charset="0"/>
            </a:endParaRPr>
          </a:p>
        </p:txBody>
      </p:sp>
      <p:pic>
        <p:nvPicPr>
          <p:cNvPr id="39" name="Picture 17" descr="bd04896_"/>
          <p:cNvPicPr>
            <a:picLocks noChangeAspect="1" noChangeArrowheads="1"/>
          </p:cNvPicPr>
          <p:nvPr/>
        </p:nvPicPr>
        <p:blipFill>
          <a:blip r:embed="rId11"/>
          <a:srcRect/>
          <a:stretch>
            <a:fillRect/>
          </a:stretch>
        </p:blipFill>
        <p:spPr bwMode="auto">
          <a:xfrm rot="2358821">
            <a:off x="7697788" y="5254625"/>
            <a:ext cx="749300" cy="484188"/>
          </a:xfrm>
          <a:prstGeom prst="rect">
            <a:avLst/>
          </a:prstGeom>
          <a:noFill/>
          <a:ln w="9525">
            <a:noFill/>
            <a:miter lim="800000"/>
            <a:headEnd/>
            <a:tailEnd/>
          </a:ln>
        </p:spPr>
      </p:pic>
      <p:pic>
        <p:nvPicPr>
          <p:cNvPr id="48152" name="Picture 4"/>
          <p:cNvPicPr>
            <a:picLocks noChangeAspect="1" noChangeArrowheads="1"/>
          </p:cNvPicPr>
          <p:nvPr/>
        </p:nvPicPr>
        <p:blipFill>
          <a:blip r:embed="rId12"/>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7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7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par>
                          <p:cTn id="15" fill="hold" nodeType="afterGroup">
                            <p:stCondLst>
                              <p:cond delay="0"/>
                            </p:stCondLst>
                            <p:childTnLst>
                              <p:par>
                                <p:cTn id="16" presetID="0" presetClass="path" presetSubtype="0" accel="50000" decel="50000" fill="hold" nodeType="afterEffect">
                                  <p:stCondLst>
                                    <p:cond delay="0"/>
                                  </p:stCondLst>
                                  <p:childTnLst>
                                    <p:animMotion origin="layout" path="M 5.55556E-7 1.48148E-6 C -0.10434 -0.19537 -0.20833 -0.39051 -0.30556 -0.46852 C -0.40278 -0.5463 -0.53681 -0.46852 -0.58299 -0.46852 " pathEditMode="relative" rAng="0" ptsTypes="aaA">
                                      <p:cBhvr>
                                        <p:cTn id="17" dur="1000" fill="hold"/>
                                        <p:tgtEl>
                                          <p:spTgt spid="73745"/>
                                        </p:tgtEl>
                                        <p:attrNameLst>
                                          <p:attrName>ppt_x</p:attrName>
                                          <p:attrName>ppt_y</p:attrName>
                                        </p:attrNameLst>
                                      </p:cBhvr>
                                      <p:rCtr x="-29149" y="-27315"/>
                                    </p:animMotion>
                                  </p:childTnLst>
                                </p:cTn>
                              </p:par>
                            </p:childTnLst>
                          </p:cTn>
                        </p:par>
                        <p:par>
                          <p:cTn id="18" fill="hold" nodeType="afterGroup">
                            <p:stCondLst>
                              <p:cond delay="1000"/>
                            </p:stCondLst>
                            <p:childTnLst>
                              <p:par>
                                <p:cTn id="19" presetID="0" presetClass="path" presetSubtype="0" accel="50000" decel="50000" fill="hold" nodeType="afterEffect">
                                  <p:stCondLst>
                                    <p:cond delay="0"/>
                                  </p:stCondLst>
                                  <p:childTnLst>
                                    <p:animMotion origin="layout" path="M -2.77778E-6 -1.85185E-6 C -0.08021 -0.13356 -0.16024 -0.2669 -0.25243 -0.31157 C -0.34462 -0.35625 -0.5033 -0.27569 -0.55347 -0.26829 " pathEditMode="relative" ptsTypes="aaA">
                                      <p:cBhvr>
                                        <p:cTn id="20" dur="1000" fill="hold"/>
                                        <p:tgtEl>
                                          <p:spTgt spid="73744"/>
                                        </p:tgtEl>
                                        <p:attrNameLst>
                                          <p:attrName>ppt_x</p:attrName>
                                          <p:attrName>ppt_y</p:attrName>
                                        </p:attrNameLst>
                                      </p:cBhvr>
                                    </p:animMotion>
                                  </p:childTnLst>
                                </p:cTn>
                              </p:par>
                            </p:childTnLst>
                          </p:cTn>
                        </p:par>
                        <p:par>
                          <p:cTn id="21" fill="hold" nodeType="afterGroup">
                            <p:stCondLst>
                              <p:cond delay="2000"/>
                            </p:stCondLst>
                            <p:childTnLst>
                              <p:par>
                                <p:cTn id="22" presetID="0" presetClass="path" presetSubtype="0" accel="50000" decel="50000" fill="hold" nodeType="afterEffect">
                                  <p:stCondLst>
                                    <p:cond delay="0"/>
                                  </p:stCondLst>
                                  <p:childTnLst>
                                    <p:animMotion origin="layout" path="M 0.00729 0.00046 C -0.06025 -0.07963 -0.12761 -0.15972 -0.19271 -0.18079 C -0.25782 -0.20185 -0.35157 -0.13611 -0.38334 -0.12662 " pathEditMode="relative" rAng="0" ptsTypes="aaA">
                                      <p:cBhvr>
                                        <p:cTn id="23" dur="1000" fill="hold"/>
                                        <p:tgtEl>
                                          <p:spTgt spid="73743"/>
                                        </p:tgtEl>
                                        <p:attrNameLst>
                                          <p:attrName>ppt_x</p:attrName>
                                          <p:attrName>ppt_y</p:attrName>
                                        </p:attrNameLst>
                                      </p:cBhvr>
                                      <p:rCtr x="-19531" y="-10116"/>
                                    </p:animMotion>
                                  </p:childTnLst>
                                </p:cTn>
                              </p:par>
                            </p:childTnLst>
                          </p:cTn>
                        </p:par>
                        <p:par>
                          <p:cTn id="24" fill="hold" nodeType="afterGroup">
                            <p:stCondLst>
                              <p:cond delay="3000"/>
                            </p:stCondLst>
                            <p:childTnLst>
                              <p:par>
                                <p:cTn id="25" presetID="0" presetClass="path" presetSubtype="0" accel="50000" decel="50000" fill="hold" nodeType="afterEffect">
                                  <p:stCondLst>
                                    <p:cond delay="0"/>
                                  </p:stCondLst>
                                  <p:childTnLst>
                                    <p:animMotion origin="layout" path="M 3.33333E-6 1.11111E-6 C -0.04341 -0.04445 -0.08646 -0.08866 -0.11424 -0.08843 C -0.14184 -0.08796 -0.15452 -0.04259 -0.16667 0.00278 " pathEditMode="relative" rAng="0" ptsTypes="aaA">
                                      <p:cBhvr>
                                        <p:cTn id="26" dur="1000" fill="hold"/>
                                        <p:tgtEl>
                                          <p:spTgt spid="73742"/>
                                        </p:tgtEl>
                                        <p:attrNameLst>
                                          <p:attrName>ppt_x</p:attrName>
                                          <p:attrName>ppt_y</p:attrName>
                                        </p:attrNameLst>
                                      </p:cBhvr>
                                      <p:rCtr x="-8333" y="-4306"/>
                                    </p:animMotion>
                                  </p:childTnLst>
                                </p:cTn>
                              </p:par>
                            </p:childTnLst>
                          </p:cTn>
                        </p:par>
                        <p:par>
                          <p:cTn id="27" fill="hold" nodeType="afterGroup">
                            <p:stCondLst>
                              <p:cond delay="4000"/>
                            </p:stCondLst>
                            <p:childTnLst>
                              <p:par>
                                <p:cTn id="28" presetID="0" presetClass="path" presetSubtype="0" accel="50000" decel="50000" fill="hold" nodeType="afterEffect">
                                  <p:stCondLst>
                                    <p:cond delay="0"/>
                                  </p:stCondLst>
                                  <p:childTnLst>
                                    <p:animMotion origin="layout" path="M 2.5E-6 3.7037E-6 C -0.0691 -0.14283 -0.13802 -0.28542 -0.20243 -0.34236 C -0.26667 -0.39908 -0.35538 -0.34236 -0.38594 -0.34236 " pathEditMode="relative" rAng="0" ptsTypes="aaA">
                                      <p:cBhvr>
                                        <p:cTn id="29" dur="1000" fill="hold"/>
                                        <p:tgtEl>
                                          <p:spTgt spid="39"/>
                                        </p:tgtEl>
                                        <p:attrNameLst>
                                          <p:attrName>ppt_x</p:attrName>
                                          <p:attrName>ppt_y</p:attrName>
                                        </p:attrNameLst>
                                      </p:cBhvr>
                                      <p:rCtr x="-193" y="-200"/>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xit" presetSubtype="0" fill="hold" grpId="0"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0" presetClass="path" presetSubtype="0" accel="50000" decel="50000" fill="hold" nodeType="withEffect">
                                  <p:stCondLst>
                                    <p:cond delay="0"/>
                                  </p:stCondLst>
                                  <p:childTnLst>
                                    <p:animMotion origin="layout" path="M -0.38593 -0.34235 C -0.39027 -0.34837 -0.39531 -0.35346 -0.40138 -0.35623 C -0.40659 -0.36155 -0.4118 -0.36988 -0.41788 -0.37266 C -0.421 -0.37682 -0.42395 -0.38098 -0.42708 -0.38515 C -0.42829 -0.38677 -0.42725 -0.38977 -0.42812 -0.39186 C -0.42882 -0.39324 -0.4302 -0.39371 -0.43125 -0.39463 C -0.43385 -0.40134 -0.43576 -0.40828 -0.43836 -0.41522 C -0.43923 -0.41753 -0.43975 -0.41985 -0.44045 -0.42216 C -0.44114 -0.42493 -0.44253 -0.43049 -0.44253 -0.43049 C -0.44218 -0.44159 -0.446 -0.48022 -0.43125 -0.4867 C -0.42968 -0.49294 -0.42447 -0.49433 -0.41979 -0.49641 C -0.41545 -0.5022 -0.41076 -0.50358 -0.40538 -0.50728 C -0.39913 -0.50428 -0.39236 -0.50266 -0.38593 -0.50035 C -0.38142 -0.49641 -0.37656 -0.49664 -0.37135 -0.49502 C -0.36649 -0.4904 -0.36388 -0.486 -0.35798 -0.48392 C -0.35208 -0.47814 -0.34566 -0.47259 -0.34566 -0.46195 " pathEditMode="relative" ptsTypes="fffffffffffffffA">
                                      <p:cBhvr>
                                        <p:cTn id="39" dur="2000" fill="hold"/>
                                        <p:tgtEl>
                                          <p:spTgt spid="39"/>
                                        </p:tgtEl>
                                        <p:attrNameLst>
                                          <p:attrName>ppt_x</p:attrName>
                                          <p:attrName>ppt_y</p:attrName>
                                        </p:attrNameLst>
                                      </p:cBhvr>
                                    </p:animMotion>
                                  </p:childTnLst>
                                </p:cTn>
                              </p:par>
                              <p:par>
                                <p:cTn id="40" presetID="10" presetClass="entr" presetSubtype="0" fill="hold" nodeType="withEffect">
                                  <p:stCondLst>
                                    <p:cond delay="0"/>
                                  </p:stCondLst>
                                  <p:childTnLst>
                                    <p:set>
                                      <p:cBhvr>
                                        <p:cTn id="41" dur="1" fill="hold">
                                          <p:stCondLst>
                                            <p:cond delay="0"/>
                                          </p:stCondLst>
                                        </p:cTn>
                                        <p:tgtEl>
                                          <p:spTgt spid="73730"/>
                                        </p:tgtEl>
                                        <p:attrNameLst>
                                          <p:attrName>style.visibility</p:attrName>
                                        </p:attrNameLst>
                                      </p:cBhvr>
                                      <p:to>
                                        <p:strVal val="visible"/>
                                      </p:to>
                                    </p:set>
                                    <p:animEffect transition="in" filter="fade">
                                      <p:cBhvr>
                                        <p:cTn id="42" dur="1000"/>
                                        <p:tgtEl>
                                          <p:spTgt spid="737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769"/>
                                        </p:tgtEl>
                                        <p:attrNameLst>
                                          <p:attrName>style.visibility</p:attrName>
                                        </p:attrNameLst>
                                      </p:cBhvr>
                                      <p:to>
                                        <p:strVal val="visible"/>
                                      </p:to>
                                    </p:set>
                                    <p:animEffect transition="in" filter="fade">
                                      <p:cBhvr>
                                        <p:cTn id="45" dur="1000"/>
                                        <p:tgtEl>
                                          <p:spTgt spid="73769"/>
                                        </p:tgtEl>
                                      </p:cBhvr>
                                    </p:animEffect>
                                  </p:childTnLst>
                                </p:cTn>
                              </p:par>
                              <p:par>
                                <p:cTn id="46" presetID="10" presetClass="exit" presetSubtype="0" fill="hold" grpId="0" nodeType="withEffect">
                                  <p:stCondLst>
                                    <p:cond delay="0"/>
                                  </p:stCondLst>
                                  <p:childTnLst>
                                    <p:animEffect transition="out" filter="fade">
                                      <p:cBhvr>
                                        <p:cTn id="47" dur="1000"/>
                                        <p:tgtEl>
                                          <p:spTgt spid="73768"/>
                                        </p:tgtEl>
                                      </p:cBhvr>
                                    </p:animEffect>
                                    <p:set>
                                      <p:cBhvr>
                                        <p:cTn id="48" dur="1" fill="hold">
                                          <p:stCondLst>
                                            <p:cond delay="999"/>
                                          </p:stCondLst>
                                        </p:cTn>
                                        <p:tgtEl>
                                          <p:spTgt spid="7376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16"/>
                                        </p:tgtEl>
                                      </p:cBhvr>
                                    </p:animEffect>
                                    <p:set>
                                      <p:cBhvr>
                                        <p:cTn id="51" dur="1" fill="hold">
                                          <p:stCondLst>
                                            <p:cond delay="999"/>
                                          </p:stCondLst>
                                        </p:cTn>
                                        <p:tgtEl>
                                          <p:spTgt spid="16"/>
                                        </p:tgtEl>
                                        <p:attrNameLst>
                                          <p:attrName>style.visibility</p:attrName>
                                        </p:attrNameLst>
                                      </p:cBhvr>
                                      <p:to>
                                        <p:strVal val="hidden"/>
                                      </p:to>
                                    </p:set>
                                  </p:childTnLst>
                                </p:cTn>
                              </p:par>
                            </p:childTnLst>
                          </p:cTn>
                        </p:par>
                        <p:par>
                          <p:cTn id="52" fill="hold" nodeType="afterGroup">
                            <p:stCondLst>
                              <p:cond delay="2000"/>
                            </p:stCondLst>
                            <p:childTnLst>
                              <p:par>
                                <p:cTn id="53" presetID="0" presetClass="path" presetSubtype="0" accel="50000" decel="50000" fill="hold" nodeType="afterEffect">
                                  <p:stCondLst>
                                    <p:cond delay="0"/>
                                  </p:stCondLst>
                                  <p:childTnLst>
                                    <p:animMotion origin="layout" path="M -0.55348 -0.26829 C -0.51198 -0.35069 -0.47049 -0.4331 -0.43386 -0.46204 C -0.39705 -0.49074 -0.36528 -0.46644 -0.33334 -0.44144 " pathEditMode="relative" rAng="0" ptsTypes="aaA">
                                      <p:cBhvr>
                                        <p:cTn id="54" dur="1000" fill="hold"/>
                                        <p:tgtEl>
                                          <p:spTgt spid="73744"/>
                                        </p:tgtEl>
                                        <p:attrNameLst>
                                          <p:attrName>ppt_x</p:attrName>
                                          <p:attrName>ppt_y</p:attrName>
                                        </p:attrNameLst>
                                      </p:cBhvr>
                                      <p:rCtr x="11007" y="-11134"/>
                                    </p:animMotion>
                                  </p:childTnLst>
                                </p:cTn>
                              </p:par>
                              <p:par>
                                <p:cTn id="55" presetID="10" presetClass="exit" presetSubtype="0" fill="hold" nodeType="withEffect">
                                  <p:stCondLst>
                                    <p:cond delay="0"/>
                                  </p:stCondLst>
                                  <p:childTnLst>
                                    <p:animEffect transition="out" filter="fade">
                                      <p:cBhvr>
                                        <p:cTn id="56" dur="1000"/>
                                        <p:tgtEl>
                                          <p:spTgt spid="14"/>
                                        </p:tgtEl>
                                      </p:cBhvr>
                                    </p:animEffect>
                                    <p:set>
                                      <p:cBhvr>
                                        <p:cTn id="57" dur="1" fill="hold">
                                          <p:stCondLst>
                                            <p:cond delay="999"/>
                                          </p:stCondLst>
                                        </p:cTn>
                                        <p:tgtEl>
                                          <p:spTgt spid="1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73763"/>
                                        </p:tgtEl>
                                      </p:cBhvr>
                                    </p:animEffect>
                                    <p:set>
                                      <p:cBhvr>
                                        <p:cTn id="60" dur="1" fill="hold">
                                          <p:stCondLst>
                                            <p:cond delay="999"/>
                                          </p:stCondLst>
                                        </p:cTn>
                                        <p:tgtEl>
                                          <p:spTgt spid="7376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73764"/>
                                        </p:tgtEl>
                                      </p:cBhvr>
                                    </p:animEffect>
                                    <p:set>
                                      <p:cBhvr>
                                        <p:cTn id="63" dur="1" fill="hold">
                                          <p:stCondLst>
                                            <p:cond delay="999"/>
                                          </p:stCondLst>
                                        </p:cTn>
                                        <p:tgtEl>
                                          <p:spTgt spid="73764"/>
                                        </p:tgtEl>
                                        <p:attrNameLst>
                                          <p:attrName>style.visibility</p:attrName>
                                        </p:attrNameLst>
                                      </p:cBhvr>
                                      <p:to>
                                        <p:strVal val="hidden"/>
                                      </p:to>
                                    </p:set>
                                  </p:childTnLst>
                                </p:cTn>
                              </p:par>
                            </p:childTnLst>
                          </p:cTn>
                        </p:par>
                        <p:par>
                          <p:cTn id="64" fill="hold" nodeType="afterGroup">
                            <p:stCondLst>
                              <p:cond delay="3000"/>
                            </p:stCondLst>
                            <p:childTnLst>
                              <p:par>
                                <p:cTn id="65" presetID="0" presetClass="path" presetSubtype="0" accel="50000" decel="50000" fill="hold" nodeType="afterEffect">
                                  <p:stCondLst>
                                    <p:cond delay="0"/>
                                  </p:stCondLst>
                                  <p:childTnLst>
                                    <p:animMotion origin="layout" path="M -0.38333 -0.12685 C -0.4243 -0.2088 -0.46528 -0.29051 -0.45833 -0.34236 C -0.45121 -0.39398 -0.36041 -0.4213 -0.3408 -0.43704 " pathEditMode="relative" rAng="0" ptsTypes="aaA">
                                      <p:cBhvr>
                                        <p:cTn id="66" dur="1000" fill="hold"/>
                                        <p:tgtEl>
                                          <p:spTgt spid="73743"/>
                                        </p:tgtEl>
                                        <p:attrNameLst>
                                          <p:attrName>ppt_x</p:attrName>
                                          <p:attrName>ppt_y</p:attrName>
                                        </p:attrNameLst>
                                      </p:cBhvr>
                                      <p:rCtr x="-1979" y="-15509"/>
                                    </p:animMotion>
                                  </p:childTnLst>
                                </p:cTn>
                              </p:par>
                              <p:par>
                                <p:cTn id="67" presetID="10" presetClass="exit" presetSubtype="0" fill="hold" nodeType="withEffect">
                                  <p:stCondLst>
                                    <p:cond delay="0"/>
                                  </p:stCondLst>
                                  <p:childTnLst>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73765"/>
                                        </p:tgtEl>
                                      </p:cBhvr>
                                    </p:animEffect>
                                    <p:set>
                                      <p:cBhvr>
                                        <p:cTn id="75" dur="1" fill="hold">
                                          <p:stCondLst>
                                            <p:cond delay="999"/>
                                          </p:stCondLst>
                                        </p:cTn>
                                        <p:tgtEl>
                                          <p:spTgt spid="73765"/>
                                        </p:tgtEl>
                                        <p:attrNameLst>
                                          <p:attrName>style.visibility</p:attrName>
                                        </p:attrNameLst>
                                      </p:cBhvr>
                                      <p:to>
                                        <p:strVal val="hidden"/>
                                      </p:to>
                                    </p:set>
                                  </p:childTnLst>
                                </p:cTn>
                              </p:par>
                            </p:childTnLst>
                          </p:cTn>
                        </p:par>
                        <p:par>
                          <p:cTn id="76" fill="hold" nodeType="afterGroup">
                            <p:stCondLst>
                              <p:cond delay="4000"/>
                            </p:stCondLst>
                            <p:childTnLst>
                              <p:par>
                                <p:cTn id="77" presetID="0" presetClass="path" presetSubtype="0" accel="50000" decel="50000" fill="hold" nodeType="afterEffect">
                                  <p:stCondLst>
                                    <p:cond delay="0"/>
                                  </p:stCondLst>
                                  <p:childTnLst>
                                    <p:animMotion origin="layout" path="M -0.16667 0.00278 C -0.12813 -0.15949 -0.08941 -0.32153 -0.10157 -0.40926 C -0.11372 -0.49745 -0.19966 -0.51782 -0.23993 -0.52477 C -0.28021 -0.53171 -0.32604 -0.46389 -0.34341 -0.45162 " pathEditMode="relative" rAng="0" ptsTypes="aaaA">
                                      <p:cBhvr>
                                        <p:cTn id="78" dur="1000" fill="hold"/>
                                        <p:tgtEl>
                                          <p:spTgt spid="73742"/>
                                        </p:tgtEl>
                                        <p:attrNameLst>
                                          <p:attrName>ppt_x</p:attrName>
                                          <p:attrName>ppt_y</p:attrName>
                                        </p:attrNameLst>
                                      </p:cBhvr>
                                      <p:rCtr x="-4983" y="-26736"/>
                                    </p:animMotion>
                                  </p:childTnLst>
                                </p:cTn>
                              </p:par>
                              <p:par>
                                <p:cTn id="79" presetID="10" presetClass="exit" presetSubtype="0" fill="hold" grpId="0" nodeType="withEffect">
                                  <p:stCondLst>
                                    <p:cond delay="0"/>
                                  </p:stCondLst>
                                  <p:childTnLst>
                                    <p:animEffect transition="out" filter="fade">
                                      <p:cBhvr>
                                        <p:cTn id="80" dur="1000"/>
                                        <p:tgtEl>
                                          <p:spTgt spid="73766"/>
                                        </p:tgtEl>
                                      </p:cBhvr>
                                    </p:animEffect>
                                    <p:set>
                                      <p:cBhvr>
                                        <p:cTn id="81" dur="1" fill="hold">
                                          <p:stCondLst>
                                            <p:cond delay="999"/>
                                          </p:stCondLst>
                                        </p:cTn>
                                        <p:tgtEl>
                                          <p:spTgt spid="73766"/>
                                        </p:tgtEl>
                                        <p:attrNameLst>
                                          <p:attrName>style.visibility</p:attrName>
                                        </p:attrNameLst>
                                      </p:cBhvr>
                                      <p:to>
                                        <p:strVal val="hidden"/>
                                      </p:to>
                                    </p:set>
                                  </p:childTnLst>
                                </p:cTn>
                              </p:par>
                            </p:childTnLst>
                          </p:cTn>
                        </p:par>
                        <p:par>
                          <p:cTn id="82" fill="hold" nodeType="afterGroup">
                            <p:stCondLst>
                              <p:cond delay="5000"/>
                            </p:stCondLst>
                            <p:childTnLst>
                              <p:par>
                                <p:cTn id="83" presetID="10" presetClass="entr" presetSubtype="0" fill="hold" grpId="0" nodeType="afterEffect">
                                  <p:stCondLst>
                                    <p:cond delay="0"/>
                                  </p:stCondLst>
                                  <p:childTnLst>
                                    <p:set>
                                      <p:cBhvr>
                                        <p:cTn id="84" dur="1" fill="hold">
                                          <p:stCondLst>
                                            <p:cond delay="0"/>
                                          </p:stCondLst>
                                        </p:cTn>
                                        <p:tgtEl>
                                          <p:spTgt spid="73770"/>
                                        </p:tgtEl>
                                        <p:attrNameLst>
                                          <p:attrName>style.visibility</p:attrName>
                                        </p:attrNameLst>
                                      </p:cBhvr>
                                      <p:to>
                                        <p:strVal val="visible"/>
                                      </p:to>
                                    </p:set>
                                    <p:animEffect transition="in" filter="fade">
                                      <p:cBhvr>
                                        <p:cTn id="85" dur="1000"/>
                                        <p:tgtEl>
                                          <p:spTgt spid="73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63" grpId="0" animBg="1"/>
      <p:bldP spid="73764" grpId="0" animBg="1"/>
      <p:bldP spid="73765" grpId="0" animBg="1"/>
      <p:bldP spid="73766" grpId="0" animBg="1"/>
      <p:bldP spid="73768" grpId="0"/>
      <p:bldP spid="73769" grpId="0"/>
      <p:bldP spid="73770"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9 - TextBox"/>
          <p:cNvSpPr txBox="1">
            <a:spLocks noChangeArrowheads="1"/>
          </p:cNvSpPr>
          <p:nvPr/>
        </p:nvSpPr>
        <p:spPr bwMode="auto">
          <a:xfrm>
            <a:off x="1979712" y="1982788"/>
            <a:ext cx="5718077" cy="1446212"/>
          </a:xfrm>
          <a:prstGeom prst="rect">
            <a:avLst/>
          </a:prstGeom>
          <a:noFill/>
          <a:ln w="9525">
            <a:noFill/>
            <a:miter lim="800000"/>
            <a:headEnd/>
            <a:tailEnd/>
          </a:ln>
        </p:spPr>
        <p:txBody>
          <a:bodyPr wrap="square">
            <a:spAutoFit/>
          </a:bodyPr>
          <a:lstStyle/>
          <a:p>
            <a:pPr algn="ctr"/>
            <a:r>
              <a:rPr lang="bg-BG" altLang="bg-BG" sz="4400" b="1" dirty="0" smtClean="0">
                <a:solidFill>
                  <a:srgbClr val="000000"/>
                </a:solidFill>
                <a:latin typeface="Century Gothic" pitchFamily="34" charset="0"/>
              </a:rPr>
              <a:t>ги отстрануваме </a:t>
            </a:r>
            <a:r>
              <a:rPr lang="bg-BG" altLang="bg-BG" sz="4400" b="1" dirty="0">
                <a:solidFill>
                  <a:srgbClr val="000000"/>
                </a:solidFill>
                <a:latin typeface="Century Gothic" pitchFamily="34" charset="0"/>
              </a:rPr>
              <a:t>посредниците</a:t>
            </a:r>
            <a:endParaRPr lang="el-GR" altLang="bg-BG" sz="4400" b="1" dirty="0">
              <a:solidFill>
                <a:srgbClr val="000000"/>
              </a:solidFill>
              <a:latin typeface="Century Gothic" pitchFamily="34" charset="0"/>
            </a:endParaRPr>
          </a:p>
        </p:txBody>
      </p:sp>
      <p:sp>
        <p:nvSpPr>
          <p:cNvPr id="49155" name="11 - TextBox"/>
          <p:cNvSpPr txBox="1">
            <a:spLocks noChangeArrowheads="1"/>
          </p:cNvSpPr>
          <p:nvPr/>
        </p:nvSpPr>
        <p:spPr bwMode="auto">
          <a:xfrm>
            <a:off x="179388" y="5229225"/>
            <a:ext cx="8856662" cy="1015663"/>
          </a:xfrm>
          <a:prstGeom prst="rect">
            <a:avLst/>
          </a:prstGeom>
          <a:noFill/>
          <a:ln w="9525">
            <a:noFill/>
            <a:miter lim="800000"/>
            <a:headEnd/>
            <a:tailEnd/>
          </a:ln>
        </p:spPr>
        <p:txBody>
          <a:bodyPr>
            <a:spAutoFit/>
          </a:bodyPr>
          <a:lstStyle/>
          <a:p>
            <a:pPr algn="ctr"/>
            <a:r>
              <a:rPr lang="bg-BG" altLang="bg-BG" sz="2000" dirty="0" smtClean="0">
                <a:solidFill>
                  <a:srgbClr val="000000"/>
                </a:solidFill>
                <a:latin typeface="Century Gothic" pitchFamily="34" charset="0"/>
              </a:rPr>
              <a:t>Наместо </a:t>
            </a:r>
            <a:r>
              <a:rPr lang="bg-BG" altLang="bg-BG" sz="2000" dirty="0">
                <a:solidFill>
                  <a:srgbClr val="000000"/>
                </a:solidFill>
                <a:latin typeface="Century Gothic" pitchFamily="34" charset="0"/>
              </a:rPr>
              <a:t>да </a:t>
            </a:r>
            <a:r>
              <a:rPr lang="bg-BG" altLang="bg-BG" sz="2000" dirty="0" smtClean="0">
                <a:solidFill>
                  <a:srgbClr val="000000"/>
                </a:solidFill>
                <a:latin typeface="Century Gothic" pitchFamily="34" charset="0"/>
              </a:rPr>
              <a:t>трошиме </a:t>
            </a:r>
            <a:r>
              <a:rPr lang="bg-BG" altLang="bg-BG" sz="2000" dirty="0">
                <a:solidFill>
                  <a:srgbClr val="000000"/>
                </a:solidFill>
                <a:latin typeface="Century Gothic" pitchFamily="34" charset="0"/>
              </a:rPr>
              <a:t>милиони за реклами и посредници</a:t>
            </a:r>
            <a:r>
              <a:rPr lang="el-GR" altLang="bg-BG" sz="2000" dirty="0">
                <a:solidFill>
                  <a:srgbClr val="000000"/>
                </a:solidFill>
                <a:latin typeface="Century Gothic" pitchFamily="34" charset="0"/>
              </a:rPr>
              <a:t>, </a:t>
            </a:r>
            <a:r>
              <a:rPr lang="bg-BG" altLang="bg-BG" sz="2000" dirty="0">
                <a:solidFill>
                  <a:srgbClr val="000000"/>
                </a:solidFill>
                <a:latin typeface="Century Gothic" pitchFamily="34" charset="0"/>
              </a:rPr>
              <a:t> </a:t>
            </a:r>
            <a:r>
              <a:rPr lang="bg-BG" altLang="bg-BG" sz="2000" dirty="0" smtClean="0">
                <a:solidFill>
                  <a:srgbClr val="000000"/>
                </a:solidFill>
                <a:latin typeface="Century Gothic" pitchFamily="34" charset="0"/>
              </a:rPr>
              <a:t>ги даваме тие </a:t>
            </a:r>
            <a:r>
              <a:rPr lang="bg-BG" altLang="bg-BG" sz="2000" dirty="0">
                <a:solidFill>
                  <a:srgbClr val="000000"/>
                </a:solidFill>
                <a:latin typeface="Century Gothic" pitchFamily="34" charset="0"/>
              </a:rPr>
              <a:t>пари на нашите </a:t>
            </a:r>
            <a:r>
              <a:rPr lang="bg-BG" altLang="bg-BG" sz="2000" b="1" dirty="0" smtClean="0">
                <a:solidFill>
                  <a:srgbClr val="000000"/>
                </a:solidFill>
                <a:latin typeface="Century Gothic" pitchFamily="34" charset="0"/>
              </a:rPr>
              <a:t>соработници</a:t>
            </a:r>
            <a:r>
              <a:rPr lang="bg-BG" altLang="bg-BG" sz="2000" dirty="0" smtClean="0">
                <a:solidFill>
                  <a:srgbClr val="000000"/>
                </a:solidFill>
                <a:latin typeface="Century Gothic" pitchFamily="34" charset="0"/>
              </a:rPr>
              <a:t> кои ги </a:t>
            </a:r>
            <a:r>
              <a:rPr lang="bg-BG" altLang="bg-BG" sz="2000" b="1" dirty="0" smtClean="0">
                <a:solidFill>
                  <a:srgbClr val="000000"/>
                </a:solidFill>
                <a:latin typeface="Century Gothic" pitchFamily="34" charset="0"/>
              </a:rPr>
              <a:t>користат</a:t>
            </a:r>
            <a:r>
              <a:rPr lang="el-GR" altLang="bg-BG" sz="2000" b="1" dirty="0" smtClean="0">
                <a:solidFill>
                  <a:srgbClr val="000000"/>
                </a:solidFill>
                <a:latin typeface="Century Gothic" pitchFamily="34" charset="0"/>
              </a:rPr>
              <a:t> </a:t>
            </a:r>
            <a:r>
              <a:rPr lang="bg-BG" altLang="bg-BG" sz="2000" b="1" dirty="0">
                <a:solidFill>
                  <a:srgbClr val="000000"/>
                </a:solidFill>
                <a:latin typeface="Century Gothic" pitchFamily="34" charset="0"/>
              </a:rPr>
              <a:t>и</a:t>
            </a:r>
            <a:r>
              <a:rPr lang="el-GR" altLang="bg-BG" sz="2000" b="1" dirty="0">
                <a:solidFill>
                  <a:srgbClr val="000000"/>
                </a:solidFill>
                <a:latin typeface="Century Gothic" pitchFamily="34" charset="0"/>
              </a:rPr>
              <a:t> </a:t>
            </a:r>
            <a:r>
              <a:rPr lang="bg-BG" altLang="bg-BG" sz="2000" b="1" dirty="0" smtClean="0">
                <a:solidFill>
                  <a:srgbClr val="000000"/>
                </a:solidFill>
                <a:latin typeface="Century Gothic" pitchFamily="34" charset="0"/>
              </a:rPr>
              <a:t>споделуваат</a:t>
            </a:r>
            <a:r>
              <a:rPr lang="el-GR" altLang="bg-BG" sz="2000" b="1" dirty="0" smtClean="0">
                <a:solidFill>
                  <a:srgbClr val="000000"/>
                </a:solidFill>
                <a:latin typeface="Century Gothic" pitchFamily="34" charset="0"/>
              </a:rPr>
              <a:t> </a:t>
            </a:r>
            <a:r>
              <a:rPr lang="bg-BG" altLang="bg-BG" sz="2000" dirty="0" smtClean="0">
                <a:solidFill>
                  <a:srgbClr val="000000"/>
                </a:solidFill>
                <a:latin typeface="Century Gothic" pitchFamily="34" charset="0"/>
              </a:rPr>
              <a:t>производите со останатите</a:t>
            </a:r>
            <a:r>
              <a:rPr lang="el-GR" altLang="bg-BG" sz="2000" dirty="0">
                <a:solidFill>
                  <a:srgbClr val="000000"/>
                </a:solidFill>
                <a:latin typeface="Century Gothic" pitchFamily="34" charset="0"/>
              </a:rPr>
              <a:t>.</a:t>
            </a:r>
          </a:p>
        </p:txBody>
      </p:sp>
      <p:sp>
        <p:nvSpPr>
          <p:cNvPr id="11" name="10 - Ορθογώνιο"/>
          <p:cNvSpPr/>
          <p:nvPr/>
        </p:nvSpPr>
        <p:spPr>
          <a:xfrm>
            <a:off x="0" y="331788"/>
            <a:ext cx="9144000" cy="647700"/>
          </a:xfrm>
          <a:prstGeom prst="rect">
            <a:avLst/>
          </a:prstGeom>
          <a:solidFill>
            <a:schemeClr val="accent3">
              <a:lumMod val="60000"/>
              <a:lumOff val="40000"/>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600" b="1" dirty="0" smtClean="0">
                <a:solidFill>
                  <a:srgbClr val="C00000"/>
                </a:solidFill>
                <a:latin typeface="Century Gothic" pitchFamily="34" charset="0"/>
              </a:rPr>
              <a:t>ШТО </a:t>
            </a:r>
            <a:r>
              <a:rPr lang="bg-BG" sz="3600" b="1" dirty="0">
                <a:solidFill>
                  <a:srgbClr val="C00000"/>
                </a:solidFill>
                <a:latin typeface="Century Gothic" pitchFamily="34" charset="0"/>
              </a:rPr>
              <a:t>Е  </a:t>
            </a:r>
            <a:r>
              <a:rPr lang="bg-BG" sz="3600" b="1" dirty="0" smtClean="0">
                <a:solidFill>
                  <a:srgbClr val="C00000"/>
                </a:solidFill>
                <a:latin typeface="Century Gothic" pitchFamily="34" charset="0"/>
              </a:rPr>
              <a:t>МРЕЖЕН </a:t>
            </a:r>
            <a:r>
              <a:rPr lang="bg-BG" sz="3600" b="1" dirty="0">
                <a:solidFill>
                  <a:srgbClr val="C00000"/>
                </a:solidFill>
                <a:latin typeface="Century Gothic" pitchFamily="34" charset="0"/>
              </a:rPr>
              <a:t>МАРКЕТИНГ</a:t>
            </a:r>
            <a:endParaRPr lang="el-GR" sz="3600" b="1" dirty="0">
              <a:solidFill>
                <a:srgbClr val="C00000"/>
              </a:solidFill>
              <a:latin typeface="Century Gothic" pitchFamily="34" charset="0"/>
            </a:endParaRPr>
          </a:p>
        </p:txBody>
      </p:sp>
      <p:grpSp>
        <p:nvGrpSpPr>
          <p:cNvPr id="49157" name="Group 4"/>
          <p:cNvGrpSpPr>
            <a:grpSpLocks/>
          </p:cNvGrpSpPr>
          <p:nvPr/>
        </p:nvGrpSpPr>
        <p:grpSpPr bwMode="auto">
          <a:xfrm>
            <a:off x="7288220" y="1347788"/>
            <a:ext cx="1517652" cy="1509830"/>
            <a:chOff x="4746782" y="4679260"/>
            <a:chExt cx="1516976" cy="1510302"/>
          </a:xfrm>
        </p:grpSpPr>
        <p:pic>
          <p:nvPicPr>
            <p:cNvPr id="49177" name="Picture 10"/>
            <p:cNvPicPr>
              <a:picLocks noChangeAspect="1"/>
            </p:cNvPicPr>
            <p:nvPr/>
          </p:nvPicPr>
          <p:blipFill>
            <a:blip r:embed="rId3"/>
            <a:srcRect/>
            <a:stretch>
              <a:fillRect/>
            </a:stretch>
          </p:blipFill>
          <p:spPr bwMode="auto">
            <a:xfrm>
              <a:off x="4746782" y="4679260"/>
              <a:ext cx="1516976" cy="1216941"/>
            </a:xfrm>
            <a:prstGeom prst="rect">
              <a:avLst/>
            </a:prstGeom>
            <a:noFill/>
            <a:ln w="9525">
              <a:noFill/>
              <a:miter lim="800000"/>
              <a:headEnd/>
              <a:tailEnd/>
            </a:ln>
          </p:spPr>
        </p:pic>
        <p:sp>
          <p:nvSpPr>
            <p:cNvPr id="49178" name="Text Box 28"/>
            <p:cNvSpPr txBox="1">
              <a:spLocks noChangeArrowheads="1"/>
            </p:cNvSpPr>
            <p:nvPr/>
          </p:nvSpPr>
          <p:spPr bwMode="auto">
            <a:xfrm>
              <a:off x="4869820" y="5881689"/>
              <a:ext cx="1299841" cy="307873"/>
            </a:xfrm>
            <a:prstGeom prst="rect">
              <a:avLst/>
            </a:prstGeom>
            <a:noFill/>
            <a:ln w="9525">
              <a:noFill/>
              <a:miter lim="800000"/>
              <a:headEnd/>
              <a:tailEnd/>
            </a:ln>
          </p:spPr>
          <p:txBody>
            <a:bodyPr wrap="none">
              <a:spAutoFit/>
            </a:bodyPr>
            <a:lstStyle/>
            <a:p>
              <a:pPr algn="ctr" eaLnBrk="0" hangingPunct="0"/>
              <a:r>
                <a:rPr lang="bg-BG" altLang="bg-BG" sz="1400" b="1" dirty="0" smtClean="0">
                  <a:solidFill>
                    <a:srgbClr val="336600"/>
                  </a:solidFill>
                  <a:latin typeface="Calibri" pitchFamily="34" charset="0"/>
                </a:rPr>
                <a:t>ПРОДАВНИЦА</a:t>
              </a:r>
              <a:endParaRPr lang="en-US" altLang="bg-BG" sz="1400" b="1" dirty="0">
                <a:solidFill>
                  <a:srgbClr val="336600"/>
                </a:solidFill>
                <a:latin typeface="Calibri" pitchFamily="34" charset="0"/>
              </a:endParaRPr>
            </a:p>
          </p:txBody>
        </p:sp>
      </p:grpSp>
      <p:grpSp>
        <p:nvGrpSpPr>
          <p:cNvPr id="49158" name="Group 7"/>
          <p:cNvGrpSpPr>
            <a:grpSpLocks/>
          </p:cNvGrpSpPr>
          <p:nvPr/>
        </p:nvGrpSpPr>
        <p:grpSpPr bwMode="auto">
          <a:xfrm>
            <a:off x="487363" y="1450975"/>
            <a:ext cx="1922462" cy="1579505"/>
            <a:chOff x="1043608" y="2995824"/>
            <a:chExt cx="1922466" cy="1579068"/>
          </a:xfrm>
        </p:grpSpPr>
        <p:pic>
          <p:nvPicPr>
            <p:cNvPr id="49175" name="Picture 12"/>
            <p:cNvPicPr>
              <a:picLocks noChangeAspect="1"/>
            </p:cNvPicPr>
            <p:nvPr/>
          </p:nvPicPr>
          <p:blipFill>
            <a:blip r:embed="rId4"/>
            <a:srcRect/>
            <a:stretch>
              <a:fillRect/>
            </a:stretch>
          </p:blipFill>
          <p:spPr bwMode="auto">
            <a:xfrm>
              <a:off x="1043608" y="2995824"/>
              <a:ext cx="1922466" cy="1441850"/>
            </a:xfrm>
            <a:prstGeom prst="rect">
              <a:avLst/>
            </a:prstGeom>
            <a:noFill/>
            <a:ln w="9525">
              <a:noFill/>
              <a:miter lim="800000"/>
              <a:headEnd/>
              <a:tailEnd/>
            </a:ln>
          </p:spPr>
        </p:pic>
        <p:sp>
          <p:nvSpPr>
            <p:cNvPr id="49176" name="Text Box 34"/>
            <p:cNvSpPr txBox="1">
              <a:spLocks noChangeArrowheads="1"/>
            </p:cNvSpPr>
            <p:nvPr/>
          </p:nvSpPr>
          <p:spPr bwMode="auto">
            <a:xfrm>
              <a:off x="1463841" y="4267200"/>
              <a:ext cx="1285548" cy="307692"/>
            </a:xfrm>
            <a:prstGeom prst="rect">
              <a:avLst/>
            </a:prstGeom>
            <a:noFill/>
            <a:ln w="9525">
              <a:noFill/>
              <a:miter lim="800000"/>
              <a:headEnd/>
              <a:tailEnd/>
            </a:ln>
          </p:spPr>
          <p:txBody>
            <a:bodyPr wrap="none">
              <a:spAutoFit/>
            </a:bodyPr>
            <a:lstStyle/>
            <a:p>
              <a:pPr algn="ctr" eaLnBrk="0" hangingPunct="0"/>
              <a:r>
                <a:rPr lang="bg-BG" altLang="bg-BG" sz="1400" b="1" dirty="0" smtClean="0">
                  <a:solidFill>
                    <a:srgbClr val="336600"/>
                  </a:solidFill>
                  <a:latin typeface="Calibri" pitchFamily="34" charset="0"/>
                </a:rPr>
                <a:t>ДИСТРИБУТЕР</a:t>
              </a:r>
              <a:endParaRPr lang="en-US" altLang="bg-BG" sz="1400" b="1" dirty="0">
                <a:solidFill>
                  <a:srgbClr val="336600"/>
                </a:solidFill>
                <a:latin typeface="Calibri" pitchFamily="34" charset="0"/>
              </a:endParaRPr>
            </a:p>
          </p:txBody>
        </p:sp>
      </p:grpSp>
      <p:sp>
        <p:nvSpPr>
          <p:cNvPr id="49159" name="Text Box 39"/>
          <p:cNvSpPr txBox="1">
            <a:spLocks noChangeArrowheads="1"/>
          </p:cNvSpPr>
          <p:nvPr/>
        </p:nvSpPr>
        <p:spPr bwMode="auto">
          <a:xfrm>
            <a:off x="700088" y="4060825"/>
            <a:ext cx="1728787" cy="522288"/>
          </a:xfrm>
          <a:prstGeom prst="rect">
            <a:avLst/>
          </a:prstGeom>
          <a:noFill/>
          <a:ln w="9525">
            <a:noFill/>
            <a:miter lim="800000"/>
            <a:headEnd/>
            <a:tailEnd/>
          </a:ln>
        </p:spPr>
        <p:txBody>
          <a:bodyPr wrap="none">
            <a:spAutoFit/>
          </a:bodyPr>
          <a:lstStyle/>
          <a:p>
            <a:pPr algn="ctr" eaLnBrk="0" hangingPunct="0"/>
            <a:r>
              <a:rPr lang="bg-BG" altLang="bg-BG" sz="2800" b="1">
                <a:solidFill>
                  <a:srgbClr val="7F7F7F"/>
                </a:solidFill>
                <a:latin typeface="Calibri" pitchFamily="34" charset="0"/>
              </a:rPr>
              <a:t>РЕКЛАМА</a:t>
            </a:r>
            <a:endParaRPr lang="en-US" altLang="bg-BG" sz="2800" b="1">
              <a:solidFill>
                <a:srgbClr val="7F7F7F"/>
              </a:solidFill>
              <a:latin typeface="Calibri" pitchFamily="34" charset="0"/>
            </a:endParaRPr>
          </a:p>
        </p:txBody>
      </p:sp>
      <p:grpSp>
        <p:nvGrpSpPr>
          <p:cNvPr id="49160" name="Group 29"/>
          <p:cNvGrpSpPr>
            <a:grpSpLocks/>
          </p:cNvGrpSpPr>
          <p:nvPr/>
        </p:nvGrpSpPr>
        <p:grpSpPr bwMode="auto">
          <a:xfrm>
            <a:off x="6670676" y="3457575"/>
            <a:ext cx="1841501" cy="1431925"/>
            <a:chOff x="1644" y="2688"/>
            <a:chExt cx="1160" cy="902"/>
          </a:xfrm>
        </p:grpSpPr>
        <p:pic>
          <p:nvPicPr>
            <p:cNvPr id="49173" name="Picture 30" descr="j0434847"/>
            <p:cNvPicPr>
              <a:picLocks noChangeAspect="1" noChangeArrowheads="1"/>
            </p:cNvPicPr>
            <p:nvPr/>
          </p:nvPicPr>
          <p:blipFill>
            <a:blip r:embed="rId5"/>
            <a:srcRect/>
            <a:stretch>
              <a:fillRect/>
            </a:stretch>
          </p:blipFill>
          <p:spPr bwMode="auto">
            <a:xfrm>
              <a:off x="1919" y="2688"/>
              <a:ext cx="744" cy="744"/>
            </a:xfrm>
            <a:prstGeom prst="rect">
              <a:avLst/>
            </a:prstGeom>
            <a:noFill/>
            <a:ln w="9525">
              <a:noFill/>
              <a:miter lim="800000"/>
              <a:headEnd/>
              <a:tailEnd/>
            </a:ln>
          </p:spPr>
        </p:pic>
        <p:sp>
          <p:nvSpPr>
            <p:cNvPr id="49174" name="Text Box 31"/>
            <p:cNvSpPr txBox="1">
              <a:spLocks noChangeArrowheads="1"/>
            </p:cNvSpPr>
            <p:nvPr/>
          </p:nvSpPr>
          <p:spPr bwMode="auto">
            <a:xfrm>
              <a:off x="1644" y="3396"/>
              <a:ext cx="1160" cy="194"/>
            </a:xfrm>
            <a:prstGeom prst="rect">
              <a:avLst/>
            </a:prstGeom>
            <a:noFill/>
            <a:ln w="9525">
              <a:noFill/>
              <a:miter lim="800000"/>
              <a:headEnd/>
              <a:tailEnd/>
            </a:ln>
          </p:spPr>
          <p:txBody>
            <a:bodyPr wrap="none">
              <a:spAutoFit/>
            </a:bodyPr>
            <a:lstStyle/>
            <a:p>
              <a:pPr algn="ctr" eaLnBrk="0" hangingPunct="0"/>
              <a:r>
                <a:rPr lang="bg-BG" altLang="bg-BG" sz="1400" b="1" dirty="0" smtClean="0">
                  <a:solidFill>
                    <a:srgbClr val="336600"/>
                  </a:solidFill>
                  <a:latin typeface="Calibri" pitchFamily="34" charset="0"/>
                </a:rPr>
                <a:t>ТРГОВЕЦ </a:t>
              </a:r>
              <a:r>
                <a:rPr lang="bg-BG" altLang="bg-BG" sz="1400" b="1" dirty="0">
                  <a:solidFill>
                    <a:srgbClr val="336600"/>
                  </a:solidFill>
                  <a:latin typeface="Calibri" pitchFamily="34" charset="0"/>
                </a:rPr>
                <a:t>НА </a:t>
              </a:r>
              <a:r>
                <a:rPr lang="bg-BG" altLang="bg-BG" sz="1400" b="1" dirty="0" smtClean="0">
                  <a:solidFill>
                    <a:srgbClr val="336600"/>
                  </a:solidFill>
                  <a:latin typeface="Calibri" pitchFamily="34" charset="0"/>
                </a:rPr>
                <a:t>ГОЛЕМО</a:t>
              </a:r>
              <a:endParaRPr lang="en-US" altLang="bg-BG" sz="1400" b="1" dirty="0">
                <a:solidFill>
                  <a:srgbClr val="336600"/>
                </a:solidFill>
                <a:latin typeface="Calibri" pitchFamily="34" charset="0"/>
              </a:endParaRPr>
            </a:p>
          </p:txBody>
        </p:sp>
      </p:grpSp>
      <p:grpSp>
        <p:nvGrpSpPr>
          <p:cNvPr id="25" name="Group 24"/>
          <p:cNvGrpSpPr>
            <a:grpSpLocks/>
          </p:cNvGrpSpPr>
          <p:nvPr/>
        </p:nvGrpSpPr>
        <p:grpSpPr bwMode="auto">
          <a:xfrm>
            <a:off x="738188" y="3548063"/>
            <a:ext cx="1624012" cy="1547812"/>
            <a:chOff x="699558" y="1347161"/>
            <a:chExt cx="1623238" cy="1546862"/>
          </a:xfrm>
        </p:grpSpPr>
        <p:cxnSp>
          <p:nvCxnSpPr>
            <p:cNvPr id="3" name="Straight Connector 2"/>
            <p:cNvCxnSpPr/>
            <p:nvPr/>
          </p:nvCxnSpPr>
          <p:spPr>
            <a:xfrm flipV="1">
              <a:off x="699558" y="1416968"/>
              <a:ext cx="1623238" cy="14405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043881" y="1347161"/>
              <a:ext cx="1278915" cy="15468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a:grpSpLocks/>
          </p:cNvGrpSpPr>
          <p:nvPr/>
        </p:nvGrpSpPr>
        <p:grpSpPr bwMode="auto">
          <a:xfrm>
            <a:off x="755650" y="1377950"/>
            <a:ext cx="1622425" cy="1546225"/>
            <a:chOff x="699558" y="1347161"/>
            <a:chExt cx="1623238" cy="1546862"/>
          </a:xfrm>
        </p:grpSpPr>
        <p:cxnSp>
          <p:nvCxnSpPr>
            <p:cNvPr id="29" name="Straight Connector 28"/>
            <p:cNvCxnSpPr/>
            <p:nvPr/>
          </p:nvCxnSpPr>
          <p:spPr>
            <a:xfrm flipV="1">
              <a:off x="699558" y="1417040"/>
              <a:ext cx="1623238" cy="14404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044219" y="1347161"/>
              <a:ext cx="1278577" cy="15468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7164388" y="1196975"/>
            <a:ext cx="1622425" cy="1546225"/>
            <a:chOff x="699558" y="1347161"/>
            <a:chExt cx="1623238" cy="1546862"/>
          </a:xfrm>
        </p:grpSpPr>
        <p:cxnSp>
          <p:nvCxnSpPr>
            <p:cNvPr id="32" name="Straight Connector 31"/>
            <p:cNvCxnSpPr/>
            <p:nvPr/>
          </p:nvCxnSpPr>
          <p:spPr>
            <a:xfrm flipV="1">
              <a:off x="699558" y="1417040"/>
              <a:ext cx="1623238" cy="14404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044218" y="1347161"/>
              <a:ext cx="1278578" cy="15468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a:grpSpLocks/>
          </p:cNvGrpSpPr>
          <p:nvPr/>
        </p:nvGrpSpPr>
        <p:grpSpPr bwMode="auto">
          <a:xfrm>
            <a:off x="6732588" y="2890838"/>
            <a:ext cx="1622425" cy="1546225"/>
            <a:chOff x="699558" y="1347161"/>
            <a:chExt cx="1623238" cy="1546862"/>
          </a:xfrm>
        </p:grpSpPr>
        <p:cxnSp>
          <p:nvCxnSpPr>
            <p:cNvPr id="35" name="Straight Connector 34"/>
            <p:cNvCxnSpPr/>
            <p:nvPr/>
          </p:nvCxnSpPr>
          <p:spPr>
            <a:xfrm flipV="1">
              <a:off x="699558" y="1417040"/>
              <a:ext cx="1623238" cy="1440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044218" y="1347161"/>
              <a:ext cx="1278578" cy="15468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
          <p:cNvGrpSpPr>
            <a:grpSpLocks/>
          </p:cNvGrpSpPr>
          <p:nvPr/>
        </p:nvGrpSpPr>
        <p:grpSpPr bwMode="auto">
          <a:xfrm>
            <a:off x="-17463" y="-3175"/>
            <a:ext cx="9161463" cy="6858000"/>
            <a:chOff x="-17633" y="-3175"/>
            <a:chExt cx="9161633" cy="685800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t="47154" b="-2"/>
            <a:stretch>
              <a:fillRect/>
            </a:stretch>
          </p:blipFill>
          <p:spPr bwMode="auto">
            <a:xfrm>
              <a:off x="-17633" y="-3175"/>
              <a:ext cx="91616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p:cNvSpPr txBox="1">
              <a:spLocks noChangeArrowheads="1"/>
            </p:cNvSpPr>
            <p:nvPr/>
          </p:nvSpPr>
          <p:spPr bwMode="auto">
            <a:xfrm>
              <a:off x="467543" y="500479"/>
              <a:ext cx="64806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bg-BG" sz="3600" dirty="0">
                  <a:solidFill>
                    <a:srgbClr val="FFFFFF"/>
                  </a:solidFill>
                  <a:latin typeface="Trebuchet MS" panose="020B0603020202020204" pitchFamily="34" charset="0"/>
                </a:rPr>
                <a:t>Променетеја својата судбина</a:t>
              </a:r>
            </a:p>
            <a:p>
              <a:pPr eaLnBrk="1" hangingPunct="1">
                <a:spcBef>
                  <a:spcPct val="0"/>
                </a:spcBef>
                <a:buFontTx/>
                <a:buNone/>
              </a:pPr>
              <a:r>
                <a:rPr lang="ru-RU" altLang="bg-BG" sz="3600" dirty="0">
                  <a:solidFill>
                    <a:srgbClr val="FFFFFF"/>
                  </a:solidFill>
                  <a:latin typeface="Trebuchet MS" panose="020B0603020202020204" pitchFamily="34" charset="0"/>
                </a:rPr>
                <a:t>со насмевка.</a:t>
              </a:r>
              <a:endParaRPr lang="bg-BG" altLang="bg-BG" sz="3600" dirty="0">
                <a:solidFill>
                  <a:srgbClr val="FFFFFF"/>
                </a:solidFill>
                <a:latin typeface="Trebuchet MS" panose="020B0603020202020204" pitchFamily="34" charset="0"/>
              </a:endParaRPr>
            </a:p>
          </p:txBody>
        </p:sp>
      </p:grpSp>
    </p:spTree>
    <p:extLst>
      <p:ext uri="{BB962C8B-B14F-4D97-AF65-F5344CB8AC3E}">
        <p14:creationId xmlns:p14="http://schemas.microsoft.com/office/powerpoint/2010/main" val="108202017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3"/>
          <a:srcRect/>
          <a:stretch>
            <a:fillRect/>
          </a:stretch>
        </p:blipFill>
        <p:spPr bwMode="auto">
          <a:xfrm>
            <a:off x="4643438" y="1052513"/>
            <a:ext cx="4500562" cy="5805487"/>
          </a:xfrm>
          <a:prstGeom prst="rect">
            <a:avLst/>
          </a:prstGeom>
          <a:noFill/>
          <a:ln w="9525">
            <a:noFill/>
            <a:miter lim="800000"/>
            <a:headEnd/>
            <a:tailEnd/>
          </a:ln>
        </p:spPr>
      </p:pic>
      <p:sp>
        <p:nvSpPr>
          <p:cNvPr id="5" name="4 - Ορθογώνιο"/>
          <p:cNvSpPr/>
          <p:nvPr/>
        </p:nvSpPr>
        <p:spPr>
          <a:xfrm>
            <a:off x="0" y="331788"/>
            <a:ext cx="9144000" cy="647700"/>
          </a:xfrm>
          <a:prstGeom prst="rect">
            <a:avLst/>
          </a:prstGeom>
          <a:solidFill>
            <a:schemeClr val="accent3">
              <a:lumMod val="60000"/>
              <a:lumOff val="40000"/>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3600" b="1" dirty="0">
                <a:solidFill>
                  <a:srgbClr val="C00000"/>
                </a:solidFill>
                <a:latin typeface="Century Gothic" pitchFamily="34" charset="0"/>
              </a:rPr>
              <a:t>  </a:t>
            </a:r>
            <a:r>
              <a:rPr lang="bg-BG" sz="3600" b="1" dirty="0" smtClean="0">
                <a:solidFill>
                  <a:srgbClr val="C00000"/>
                </a:solidFill>
                <a:latin typeface="Century Gothic" pitchFamily="34" charset="0"/>
              </a:rPr>
              <a:t>ИДЕАЛНИОТ БИЗНИС </a:t>
            </a:r>
            <a:r>
              <a:rPr lang="bg-BG" sz="3600" b="1" dirty="0">
                <a:solidFill>
                  <a:srgbClr val="C00000"/>
                </a:solidFill>
                <a:latin typeface="Century Gothic" pitchFamily="34" charset="0"/>
              </a:rPr>
              <a:t>МОДЕЛ</a:t>
            </a:r>
            <a:endParaRPr lang="el-GR" sz="3600" b="1" dirty="0">
              <a:solidFill>
                <a:srgbClr val="C00000"/>
              </a:solidFill>
              <a:latin typeface="Century Gothic" pitchFamily="34" charset="0"/>
            </a:endParaRPr>
          </a:p>
        </p:txBody>
      </p:sp>
      <p:sp>
        <p:nvSpPr>
          <p:cNvPr id="50180" name="5 - Ορθογώνιο"/>
          <p:cNvSpPr>
            <a:spLocks noChangeArrowheads="1"/>
          </p:cNvSpPr>
          <p:nvPr/>
        </p:nvSpPr>
        <p:spPr bwMode="auto">
          <a:xfrm>
            <a:off x="415925" y="1098550"/>
            <a:ext cx="4156075" cy="4955203"/>
          </a:xfrm>
          <a:prstGeom prst="rect">
            <a:avLst/>
          </a:prstGeom>
          <a:noFill/>
          <a:ln w="9525">
            <a:noFill/>
            <a:miter lim="800000"/>
            <a:headEnd/>
            <a:tailEnd/>
          </a:ln>
        </p:spPr>
        <p:txBody>
          <a:bodyPr>
            <a:spAutoFit/>
          </a:bodyPr>
          <a:lstStyle/>
          <a:p>
            <a:r>
              <a:rPr lang="bg-BG" altLang="bg-BG" sz="2400" dirty="0" smtClean="0">
                <a:solidFill>
                  <a:srgbClr val="000000"/>
                </a:solidFill>
                <a:latin typeface="Century Gothic" pitchFamily="34" charset="0"/>
              </a:rPr>
              <a:t>Зошто </a:t>
            </a:r>
            <a:r>
              <a:rPr lang="bg-BG" altLang="bg-BG" sz="2400" b="1" dirty="0">
                <a:solidFill>
                  <a:srgbClr val="000000"/>
                </a:solidFill>
                <a:latin typeface="Century Gothic" pitchFamily="34" charset="0"/>
              </a:rPr>
              <a:t>сега</a:t>
            </a:r>
            <a:r>
              <a:rPr lang="bg-BG" altLang="bg-BG" sz="2400" dirty="0">
                <a:solidFill>
                  <a:srgbClr val="000000"/>
                </a:solidFill>
                <a:latin typeface="Century Gothic" pitchFamily="34" charset="0"/>
              </a:rPr>
              <a:t> е </a:t>
            </a:r>
            <a:br>
              <a:rPr lang="bg-BG" altLang="bg-BG" sz="2400" dirty="0">
                <a:solidFill>
                  <a:srgbClr val="000000"/>
                </a:solidFill>
                <a:latin typeface="Century Gothic" pitchFamily="34" charset="0"/>
              </a:rPr>
            </a:br>
            <a:r>
              <a:rPr lang="bg-BG" altLang="bg-BG" sz="2400" b="1" dirty="0" smtClean="0">
                <a:solidFill>
                  <a:srgbClr val="000000"/>
                </a:solidFill>
                <a:latin typeface="Century Gothic" pitchFamily="34" charset="0"/>
              </a:rPr>
              <a:t>најсоодветниот </a:t>
            </a:r>
            <a:r>
              <a:rPr lang="bg-BG" altLang="bg-BG" sz="2400" b="1" dirty="0">
                <a:solidFill>
                  <a:srgbClr val="000000"/>
                </a:solidFill>
                <a:latin typeface="Century Gothic" pitchFamily="34" charset="0"/>
              </a:rPr>
              <a:t>момент</a:t>
            </a:r>
            <a:r>
              <a:rPr lang="bg-BG" altLang="bg-BG" sz="2400" dirty="0">
                <a:solidFill>
                  <a:srgbClr val="000000"/>
                </a:solidFill>
                <a:latin typeface="Century Gothic" pitchFamily="34" charset="0"/>
              </a:rPr>
              <a:t> за </a:t>
            </a:r>
            <a:r>
              <a:rPr lang="bg-BG" altLang="bg-BG" sz="2400" b="1" dirty="0">
                <a:solidFill>
                  <a:srgbClr val="77933C"/>
                </a:solidFill>
                <a:latin typeface="Century Gothic" pitchFamily="34" charset="0"/>
              </a:rPr>
              <a:t>директни продажби?</a:t>
            </a:r>
          </a:p>
          <a:p>
            <a:endParaRPr lang="bg-BG" altLang="bg-BG" dirty="0">
              <a:solidFill>
                <a:srgbClr val="000000"/>
              </a:solidFill>
              <a:latin typeface="Century Gothic" pitchFamily="34" charset="0"/>
            </a:endParaRPr>
          </a:p>
          <a:p>
            <a:endParaRPr lang="bg-BG" altLang="bg-BG" dirty="0">
              <a:solidFill>
                <a:srgbClr val="000000"/>
              </a:solidFill>
              <a:latin typeface="Century Gothic" pitchFamily="34" charset="0"/>
            </a:endParaRPr>
          </a:p>
          <a:p>
            <a:r>
              <a:rPr lang="bg-BG" altLang="bg-BG" dirty="0" smtClean="0">
                <a:solidFill>
                  <a:srgbClr val="000000"/>
                </a:solidFill>
                <a:latin typeface="Century Gothic" pitchFamily="34" charset="0"/>
              </a:rPr>
              <a:t>Во </a:t>
            </a:r>
            <a:r>
              <a:rPr lang="bg-BG" altLang="bg-BG" dirty="0">
                <a:solidFill>
                  <a:srgbClr val="000000"/>
                </a:solidFill>
                <a:latin typeface="Century Gothic" pitchFamily="34" charset="0"/>
              </a:rPr>
              <a:t>2010 г. компаниите за директни продажби </a:t>
            </a:r>
            <a:r>
              <a:rPr lang="bg-BG" altLang="bg-BG" dirty="0" smtClean="0">
                <a:solidFill>
                  <a:srgbClr val="000000"/>
                </a:solidFill>
                <a:latin typeface="Century Gothic" pitchFamily="34" charset="0"/>
              </a:rPr>
              <a:t>реализираа обрт од </a:t>
            </a:r>
            <a:r>
              <a:rPr lang="bg-BG" altLang="bg-BG" dirty="0">
                <a:solidFill>
                  <a:srgbClr val="000000"/>
                </a:solidFill>
                <a:latin typeface="Century Gothic" pitchFamily="34" charset="0"/>
              </a:rPr>
              <a:t>над 125 </a:t>
            </a:r>
            <a:r>
              <a:rPr lang="bg-BG" altLang="bg-BG" dirty="0" smtClean="0">
                <a:solidFill>
                  <a:srgbClr val="000000"/>
                </a:solidFill>
                <a:latin typeface="Century Gothic" pitchFamily="34" charset="0"/>
              </a:rPr>
              <a:t>милијарди долари во </a:t>
            </a:r>
            <a:r>
              <a:rPr lang="bg-BG" altLang="bg-BG" dirty="0">
                <a:solidFill>
                  <a:srgbClr val="000000"/>
                </a:solidFill>
                <a:latin typeface="Century Gothic" pitchFamily="34" charset="0"/>
              </a:rPr>
              <a:t>150 </a:t>
            </a:r>
            <a:r>
              <a:rPr lang="bg-BG" altLang="bg-BG" dirty="0" smtClean="0">
                <a:solidFill>
                  <a:srgbClr val="000000"/>
                </a:solidFill>
                <a:latin typeface="Century Gothic" pitchFamily="34" charset="0"/>
              </a:rPr>
              <a:t>држави</a:t>
            </a:r>
            <a:r>
              <a:rPr lang="bg-BG" altLang="bg-BG" dirty="0">
                <a:solidFill>
                  <a:srgbClr val="000000"/>
                </a:solidFill>
                <a:latin typeface="Century Gothic" pitchFamily="34" charset="0"/>
              </a:rPr>
              <a:t>, </a:t>
            </a:r>
            <a:r>
              <a:rPr lang="bg-BG" altLang="bg-BG" dirty="0" smtClean="0">
                <a:solidFill>
                  <a:srgbClr val="000000"/>
                </a:solidFill>
                <a:latin typeface="Century Gothic" pitchFamily="34" charset="0"/>
              </a:rPr>
              <a:t>со посредство на </a:t>
            </a:r>
            <a:r>
              <a:rPr lang="bg-BG" altLang="bg-BG" dirty="0">
                <a:solidFill>
                  <a:srgbClr val="000000"/>
                </a:solidFill>
                <a:latin typeface="Century Gothic" pitchFamily="34" charset="0"/>
              </a:rPr>
              <a:t>75 </a:t>
            </a:r>
            <a:r>
              <a:rPr lang="bg-BG" altLang="bg-BG" dirty="0" smtClean="0">
                <a:solidFill>
                  <a:srgbClr val="000000"/>
                </a:solidFill>
                <a:latin typeface="Century Gothic" pitchFamily="34" charset="0"/>
              </a:rPr>
              <a:t>милиони луѓе.</a:t>
            </a:r>
            <a:endParaRPr lang="bg-BG" altLang="bg-BG" dirty="0">
              <a:solidFill>
                <a:srgbClr val="000000"/>
              </a:solidFill>
              <a:latin typeface="Century Gothic" pitchFamily="34" charset="0"/>
            </a:endParaRPr>
          </a:p>
          <a:p>
            <a:endParaRPr lang="bg-BG" altLang="bg-BG" b="1" dirty="0">
              <a:solidFill>
                <a:srgbClr val="77933C"/>
              </a:solidFill>
              <a:latin typeface="Century Gothic" pitchFamily="34" charset="0"/>
            </a:endParaRPr>
          </a:p>
          <a:p>
            <a:endParaRPr lang="bg-BG" altLang="bg-BG" sz="2000" b="1" dirty="0">
              <a:solidFill>
                <a:srgbClr val="77933C"/>
              </a:solidFill>
              <a:latin typeface="Century Gothic" pitchFamily="34" charset="0"/>
            </a:endParaRPr>
          </a:p>
          <a:p>
            <a:r>
              <a:rPr lang="bg-BG" altLang="bg-BG" sz="2000" b="1" dirty="0">
                <a:solidFill>
                  <a:srgbClr val="77933C"/>
                </a:solidFill>
                <a:latin typeface="Century Gothic" pitchFamily="34" charset="0"/>
              </a:rPr>
              <a:t>За последните пет години </a:t>
            </a:r>
            <a:br>
              <a:rPr lang="bg-BG" altLang="bg-BG" sz="2000" b="1" dirty="0">
                <a:solidFill>
                  <a:srgbClr val="77933C"/>
                </a:solidFill>
                <a:latin typeface="Century Gothic" pitchFamily="34" charset="0"/>
              </a:rPr>
            </a:br>
            <a:r>
              <a:rPr lang="bg-BG" altLang="bg-BG" sz="2000" b="1" dirty="0" smtClean="0">
                <a:solidFill>
                  <a:srgbClr val="77933C"/>
                </a:solidFill>
                <a:latin typeface="Century Gothic" pitchFamily="34" charset="0"/>
              </a:rPr>
              <a:t>се изградени повеќе </a:t>
            </a:r>
            <a:r>
              <a:rPr lang="bg-BG" altLang="bg-BG" sz="2000" b="1" dirty="0">
                <a:solidFill>
                  <a:srgbClr val="77933C"/>
                </a:solidFill>
                <a:latin typeface="Century Gothic" pitchFamily="34" charset="0"/>
              </a:rPr>
              <a:t/>
            </a:r>
            <a:br>
              <a:rPr lang="bg-BG" altLang="bg-BG" sz="2000" b="1" dirty="0">
                <a:solidFill>
                  <a:srgbClr val="77933C"/>
                </a:solidFill>
                <a:latin typeface="Century Gothic" pitchFamily="34" charset="0"/>
              </a:rPr>
            </a:br>
            <a:r>
              <a:rPr lang="bg-BG" altLang="bg-BG" sz="2000" b="1" dirty="0">
                <a:solidFill>
                  <a:srgbClr val="77933C"/>
                </a:solidFill>
                <a:latin typeface="Century Gothic" pitchFamily="34" charset="0"/>
              </a:rPr>
              <a:t>СПА </a:t>
            </a:r>
            <a:r>
              <a:rPr lang="bg-BG" altLang="bg-BG" sz="2000" b="1" dirty="0" smtClean="0">
                <a:solidFill>
                  <a:srgbClr val="77933C"/>
                </a:solidFill>
                <a:latin typeface="Century Gothic" pitchFamily="34" charset="0"/>
              </a:rPr>
              <a:t>центри, отколку за </a:t>
            </a:r>
            <a:r>
              <a:rPr lang="bg-BG" altLang="bg-BG" sz="2000" b="1" dirty="0">
                <a:solidFill>
                  <a:srgbClr val="77933C"/>
                </a:solidFill>
                <a:latin typeface="Century Gothic" pitchFamily="34" charset="0"/>
              </a:rPr>
              <a:t>последните 50 години!</a:t>
            </a:r>
            <a:endParaRPr lang="bg-BG" altLang="bg-BG" dirty="0">
              <a:solidFill>
                <a:srgbClr val="000000"/>
              </a:solidFill>
              <a:latin typeface="Century Gothic" pitchFamily="34" charset="0"/>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685800" y="2130425"/>
            <a:ext cx="7772400" cy="1470025"/>
          </a:xfrm>
        </p:spPr>
        <p:txBody>
          <a:bodyPr/>
          <a:lstStyle/>
          <a:p>
            <a:pPr eaLnBrk="1" hangingPunct="1"/>
            <a:endParaRPr lang="en-US" altLang="bg-BG" smtClean="0"/>
          </a:p>
        </p:txBody>
      </p:sp>
      <p:pic>
        <p:nvPicPr>
          <p:cNvPr id="51203" name="Picture 3"/>
          <p:cNvPicPr>
            <a:picLocks noChangeAspect="1"/>
          </p:cNvPicPr>
          <p:nvPr/>
        </p:nvPicPr>
        <p:blipFill>
          <a:blip r:embed="rId2"/>
          <a:srcRect/>
          <a:stretch>
            <a:fillRect/>
          </a:stretch>
        </p:blipFill>
        <p:spPr bwMode="auto">
          <a:xfrm>
            <a:off x="0" y="-12700"/>
            <a:ext cx="9144000" cy="4810125"/>
          </a:xfrm>
          <a:prstGeom prst="rect">
            <a:avLst/>
          </a:prstGeom>
          <a:noFill/>
          <a:ln w="9525">
            <a:noFill/>
            <a:miter lim="800000"/>
            <a:headEnd/>
            <a:tailEnd/>
          </a:ln>
        </p:spPr>
      </p:pic>
      <p:sp>
        <p:nvSpPr>
          <p:cNvPr id="51204" name="TextBox 4"/>
          <p:cNvSpPr txBox="1">
            <a:spLocks noChangeArrowheads="1"/>
          </p:cNvSpPr>
          <p:nvPr/>
        </p:nvSpPr>
        <p:spPr bwMode="auto">
          <a:xfrm>
            <a:off x="179388" y="4730750"/>
            <a:ext cx="8713787" cy="1938338"/>
          </a:xfrm>
          <a:prstGeom prst="rect">
            <a:avLst/>
          </a:prstGeom>
          <a:noFill/>
          <a:ln w="9525">
            <a:noFill/>
            <a:miter lim="800000"/>
            <a:headEnd/>
            <a:tailEnd/>
          </a:ln>
        </p:spPr>
        <p:txBody>
          <a:bodyPr>
            <a:spAutoFit/>
          </a:bodyPr>
          <a:lstStyle/>
          <a:p>
            <a:endParaRPr lang="bg-BG" sz="3000" b="1" dirty="0">
              <a:solidFill>
                <a:srgbClr val="000000"/>
              </a:solidFill>
              <a:latin typeface="Calibri" pitchFamily="34" charset="0"/>
            </a:endParaRPr>
          </a:p>
          <a:p>
            <a:r>
              <a:rPr lang="bg-BG" sz="3000" b="1" dirty="0">
                <a:solidFill>
                  <a:srgbClr val="C00000"/>
                </a:solidFill>
                <a:latin typeface="Calibri" pitchFamily="34" charset="0"/>
              </a:rPr>
              <a:t>Ако </a:t>
            </a:r>
            <a:r>
              <a:rPr lang="bg-BG" sz="3000" b="1" dirty="0" smtClean="0">
                <a:solidFill>
                  <a:srgbClr val="C00000"/>
                </a:solidFill>
                <a:latin typeface="Calibri" pitchFamily="34" charset="0"/>
              </a:rPr>
              <a:t>имав можност </a:t>
            </a:r>
            <a:r>
              <a:rPr lang="bg-BG" sz="3000" b="1" dirty="0">
                <a:solidFill>
                  <a:srgbClr val="C00000"/>
                </a:solidFill>
                <a:latin typeface="Calibri" pitchFamily="34" charset="0"/>
              </a:rPr>
              <a:t>да </a:t>
            </a:r>
            <a:r>
              <a:rPr lang="bg-BG" sz="3000" b="1" dirty="0" smtClean="0">
                <a:solidFill>
                  <a:srgbClr val="C00000"/>
                </a:solidFill>
                <a:latin typeface="Calibri" pitchFamily="34" charset="0"/>
              </a:rPr>
              <a:t>започнам сѐ одново, ќе го изберев МРЕЖНИОТ </a:t>
            </a:r>
            <a:r>
              <a:rPr lang="bg-BG" sz="3000" b="1" dirty="0">
                <a:solidFill>
                  <a:srgbClr val="C00000"/>
                </a:solidFill>
                <a:latin typeface="Calibri" pitchFamily="34" charset="0"/>
              </a:rPr>
              <a:t>МАРКЕТИНГ.</a:t>
            </a:r>
          </a:p>
          <a:p>
            <a:pPr algn="r"/>
            <a:r>
              <a:rPr lang="bg-BG" sz="3000" b="1" dirty="0">
                <a:solidFill>
                  <a:srgbClr val="000000"/>
                </a:solidFill>
                <a:latin typeface="Calibri" pitchFamily="34" charset="0"/>
              </a:rPr>
              <a:t>                                      Бил </a:t>
            </a:r>
            <a:r>
              <a:rPr lang="bg-BG" sz="3000" b="1" dirty="0" smtClean="0">
                <a:solidFill>
                  <a:srgbClr val="000000"/>
                </a:solidFill>
                <a:latin typeface="Calibri" pitchFamily="34" charset="0"/>
              </a:rPr>
              <a:t>Гејтс</a:t>
            </a:r>
            <a:endParaRPr lang="bg-BG" sz="3000"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1 - TextBox"/>
          <p:cNvSpPr txBox="1">
            <a:spLocks noChangeArrowheads="1"/>
          </p:cNvSpPr>
          <p:nvPr/>
        </p:nvSpPr>
        <p:spPr bwMode="auto">
          <a:xfrm>
            <a:off x="395288" y="3357563"/>
            <a:ext cx="58324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l-GR" altLang="bg-BG" sz="2400">
              <a:solidFill>
                <a:srgbClr val="000000"/>
              </a:solidFill>
              <a:latin typeface="+mn-lt"/>
            </a:endParaRPr>
          </a:p>
          <a:p>
            <a:pPr eaLnBrk="1" hangingPunct="1">
              <a:spcBef>
                <a:spcPct val="0"/>
              </a:spcBef>
              <a:buFontTx/>
              <a:buNone/>
              <a:defRPr/>
            </a:pPr>
            <a:endParaRPr lang="el-GR" altLang="bg-BG" sz="2400">
              <a:solidFill>
                <a:srgbClr val="000000"/>
              </a:solidFill>
              <a:latin typeface="+mn-lt"/>
            </a:endParaRPr>
          </a:p>
          <a:p>
            <a:pPr eaLnBrk="1" hangingPunct="1">
              <a:spcBef>
                <a:spcPct val="0"/>
              </a:spcBef>
              <a:buFontTx/>
              <a:buNone/>
              <a:defRPr/>
            </a:pPr>
            <a:endParaRPr lang="el-GR" altLang="bg-BG" sz="2000">
              <a:solidFill>
                <a:srgbClr val="000000"/>
              </a:solidFill>
              <a:latin typeface="+mn-lt"/>
            </a:endParaRPr>
          </a:p>
          <a:p>
            <a:pPr eaLnBrk="1" hangingPunct="1">
              <a:spcBef>
                <a:spcPct val="0"/>
              </a:spcBef>
              <a:buFontTx/>
              <a:buNone/>
              <a:defRPr/>
            </a:pPr>
            <a:endParaRPr lang="el-GR" altLang="bg-BG" sz="2000">
              <a:solidFill>
                <a:srgbClr val="000000"/>
              </a:solidFill>
              <a:latin typeface="+mn-lt"/>
            </a:endParaRPr>
          </a:p>
        </p:txBody>
      </p:sp>
      <p:sp>
        <p:nvSpPr>
          <p:cNvPr id="8" name="7 - Ορθογώνιο"/>
          <p:cNvSpPr/>
          <p:nvPr/>
        </p:nvSpPr>
        <p:spPr>
          <a:xfrm>
            <a:off x="179388" y="2205038"/>
            <a:ext cx="4392612"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l-GR" sz="2600" b="1" dirty="0">
                <a:solidFill>
                  <a:srgbClr val="C00000"/>
                </a:solidFill>
              </a:rPr>
              <a:t> </a:t>
            </a:r>
            <a:r>
              <a:rPr lang="bg-BG" sz="2600" b="1" dirty="0" smtClean="0">
                <a:solidFill>
                  <a:srgbClr val="C00000"/>
                </a:solidFill>
              </a:rPr>
              <a:t>КАКО НИЕ ЗАРАБОТУВАМЕ?</a:t>
            </a:r>
            <a:endParaRPr lang="el-GR" sz="2600" b="1" dirty="0">
              <a:solidFill>
                <a:srgbClr val="C00000"/>
              </a:solidFill>
            </a:endParaRPr>
          </a:p>
        </p:txBody>
      </p:sp>
      <p:sp>
        <p:nvSpPr>
          <p:cNvPr id="51204" name="19 - TextBox"/>
          <p:cNvSpPr txBox="1">
            <a:spLocks noChangeArrowheads="1"/>
          </p:cNvSpPr>
          <p:nvPr/>
        </p:nvSpPr>
        <p:spPr bwMode="auto">
          <a:xfrm>
            <a:off x="242888" y="2781300"/>
            <a:ext cx="7713662"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ru-RU" altLang="bg-BG" sz="2400" b="1" dirty="0" smtClean="0">
                <a:latin typeface="+mn-lt"/>
              </a:rPr>
              <a:t>Заработуваме </a:t>
            </a:r>
            <a:r>
              <a:rPr lang="ru-RU" altLang="bg-BG" sz="2400" b="1" dirty="0">
                <a:latin typeface="+mn-lt"/>
              </a:rPr>
              <a:t>од секојдневните</a:t>
            </a:r>
          </a:p>
          <a:p>
            <a:pPr eaLnBrk="1" hangingPunct="1">
              <a:spcBef>
                <a:spcPct val="0"/>
              </a:spcBef>
              <a:buFontTx/>
              <a:buNone/>
              <a:defRPr/>
            </a:pPr>
            <a:r>
              <a:rPr lang="ru-RU" altLang="bg-BG" sz="2400" b="1" dirty="0">
                <a:latin typeface="+mn-lt"/>
              </a:rPr>
              <a:t>навики и активности </a:t>
            </a:r>
            <a:r>
              <a:rPr lang="ru-RU" altLang="bg-BG" sz="2400" b="1" dirty="0" smtClean="0">
                <a:latin typeface="+mn-lt"/>
              </a:rPr>
              <a:t>на </a:t>
            </a:r>
            <a:r>
              <a:rPr lang="ru-RU" altLang="bg-BG" sz="2400" b="1" dirty="0">
                <a:latin typeface="+mn-lt"/>
              </a:rPr>
              <a:t>три начини</a:t>
            </a:r>
            <a:r>
              <a:rPr lang="el-GR" altLang="bg-BG" sz="2400" b="1" dirty="0" smtClean="0">
                <a:latin typeface="+mn-lt"/>
              </a:rPr>
              <a:t>: </a:t>
            </a:r>
            <a:endParaRPr lang="el-GR" altLang="bg-BG" sz="2400" b="1" dirty="0">
              <a:latin typeface="+mn-lt"/>
            </a:endParaRPr>
          </a:p>
          <a:p>
            <a:pPr eaLnBrk="1" hangingPunct="1">
              <a:spcBef>
                <a:spcPct val="0"/>
              </a:spcBef>
              <a:buFontTx/>
              <a:buNone/>
              <a:defRPr/>
            </a:pPr>
            <a:endParaRPr lang="el-GR" altLang="bg-BG" sz="1200" dirty="0">
              <a:latin typeface="+mn-lt"/>
            </a:endParaRPr>
          </a:p>
          <a:p>
            <a:pPr marL="360363" indent="-360363" eaLnBrk="1" hangingPunct="1">
              <a:spcBef>
                <a:spcPct val="0"/>
              </a:spcBef>
              <a:buFont typeface="Calibri" panose="020F0502020204030204" pitchFamily="34" charset="0"/>
              <a:buAutoNum type="arabicPeriod"/>
              <a:defRPr/>
            </a:pPr>
            <a:r>
              <a:rPr lang="bg-BG" altLang="bg-BG" sz="2300" dirty="0" smtClean="0">
                <a:latin typeface="+mn-lt"/>
              </a:rPr>
              <a:t>Ги користиме производите</a:t>
            </a:r>
            <a:endParaRPr lang="el-GR" altLang="bg-BG" sz="2300" dirty="0">
              <a:latin typeface="+mn-lt"/>
            </a:endParaRPr>
          </a:p>
          <a:p>
            <a:pPr marL="360363" indent="-360363" eaLnBrk="1" hangingPunct="1">
              <a:spcBef>
                <a:spcPct val="0"/>
              </a:spcBef>
              <a:buFont typeface="Calibri" panose="020F0502020204030204" pitchFamily="34" charset="0"/>
              <a:buAutoNum type="arabicPeriod"/>
              <a:defRPr/>
            </a:pPr>
            <a:r>
              <a:rPr lang="bg-BG" altLang="bg-BG" sz="2300" dirty="0" smtClean="0">
                <a:latin typeface="+mn-lt"/>
              </a:rPr>
              <a:t>Правиме </a:t>
            </a:r>
            <a:r>
              <a:rPr lang="bg-BG" altLang="bg-BG" sz="2300" dirty="0">
                <a:latin typeface="+mn-lt"/>
              </a:rPr>
              <a:t>продажби</a:t>
            </a:r>
            <a:endParaRPr lang="el-GR" altLang="bg-BG" sz="2300" dirty="0">
              <a:latin typeface="+mn-lt"/>
            </a:endParaRPr>
          </a:p>
          <a:p>
            <a:pPr marL="360363" indent="-360363" eaLnBrk="1" hangingPunct="1">
              <a:spcBef>
                <a:spcPct val="0"/>
              </a:spcBef>
              <a:buFont typeface="Calibri" panose="020F0502020204030204" pitchFamily="34" charset="0"/>
              <a:buAutoNum type="arabicPeriod"/>
              <a:defRPr/>
            </a:pPr>
            <a:r>
              <a:rPr lang="bg-BG" altLang="bg-BG" sz="2300" dirty="0" smtClean="0">
                <a:latin typeface="+mn-lt"/>
              </a:rPr>
              <a:t>Комуникација и</a:t>
            </a:r>
            <a:r>
              <a:rPr lang="el-GR" altLang="bg-BG" sz="2300" dirty="0" smtClean="0">
                <a:latin typeface="+mn-lt"/>
              </a:rPr>
              <a:t> </a:t>
            </a:r>
            <a:r>
              <a:rPr lang="bg-BG" altLang="bg-BG" sz="2300" dirty="0" smtClean="0">
                <a:latin typeface="+mn-lt"/>
              </a:rPr>
              <a:t>мотивираме </a:t>
            </a:r>
            <a:br>
              <a:rPr lang="bg-BG" altLang="bg-BG" sz="2300" dirty="0" smtClean="0">
                <a:latin typeface="+mn-lt"/>
              </a:rPr>
            </a:br>
            <a:r>
              <a:rPr lang="bg-BG" altLang="bg-BG" sz="2300" dirty="0" smtClean="0">
                <a:latin typeface="+mn-lt"/>
              </a:rPr>
              <a:t>други луѓе</a:t>
            </a:r>
            <a:endParaRPr lang="el-GR" altLang="bg-BG" sz="2300" dirty="0" smtClean="0">
              <a:latin typeface="+mn-lt"/>
            </a:endParaRPr>
          </a:p>
          <a:p>
            <a:pPr eaLnBrk="1" hangingPunct="1">
              <a:spcBef>
                <a:spcPts val="1200"/>
              </a:spcBef>
              <a:buFontTx/>
              <a:buNone/>
              <a:defRPr/>
            </a:pPr>
            <a:r>
              <a:rPr lang="el-GR" altLang="bg-BG" sz="2600" b="1" dirty="0" smtClean="0">
                <a:solidFill>
                  <a:srgbClr val="C00000"/>
                </a:solidFill>
                <a:latin typeface="+mn-lt"/>
              </a:rPr>
              <a:t>!!!</a:t>
            </a:r>
            <a:r>
              <a:rPr lang="bg-BG" altLang="bg-BG" sz="2600" b="1" dirty="0" smtClean="0">
                <a:solidFill>
                  <a:srgbClr val="C00000"/>
                </a:solidFill>
                <a:latin typeface="+mn-lt"/>
              </a:rPr>
              <a:t> ПОМИСЛЕТЕ !!!</a:t>
            </a:r>
            <a:r>
              <a:rPr lang="el-GR" altLang="bg-BG" sz="2600" b="1" dirty="0" smtClean="0">
                <a:solidFill>
                  <a:srgbClr val="C00000"/>
                </a:solidFill>
                <a:latin typeface="+mn-lt"/>
              </a:rPr>
              <a:t> </a:t>
            </a:r>
          </a:p>
          <a:p>
            <a:pPr eaLnBrk="1" hangingPunct="1">
              <a:spcBef>
                <a:spcPct val="0"/>
              </a:spcBef>
              <a:buFontTx/>
              <a:buNone/>
              <a:defRPr/>
            </a:pPr>
            <a:r>
              <a:rPr lang="el-GR" altLang="bg-BG" sz="3600" dirty="0" smtClean="0">
                <a:solidFill>
                  <a:schemeClr val="accent3">
                    <a:lumMod val="75000"/>
                  </a:schemeClr>
                </a:solidFill>
                <a:latin typeface="+mn-lt"/>
              </a:rPr>
              <a:t>3 </a:t>
            </a:r>
            <a:r>
              <a:rPr lang="bg-BG" altLang="bg-BG" sz="2800" dirty="0">
                <a:solidFill>
                  <a:schemeClr val="accent3">
                    <a:lumMod val="75000"/>
                  </a:schemeClr>
                </a:solidFill>
                <a:latin typeface="+mn-lt"/>
              </a:rPr>
              <a:t>начина</a:t>
            </a:r>
            <a:r>
              <a:rPr lang="el-GR" altLang="bg-BG" sz="2800" dirty="0">
                <a:solidFill>
                  <a:schemeClr val="accent3">
                    <a:lumMod val="75000"/>
                  </a:schemeClr>
                </a:solidFill>
                <a:latin typeface="+mn-lt"/>
              </a:rPr>
              <a:t> Χ </a:t>
            </a:r>
            <a:r>
              <a:rPr lang="el-GR" altLang="bg-BG" sz="3600" dirty="0">
                <a:solidFill>
                  <a:schemeClr val="accent3">
                    <a:lumMod val="75000"/>
                  </a:schemeClr>
                </a:solidFill>
                <a:latin typeface="+mn-lt"/>
              </a:rPr>
              <a:t>1</a:t>
            </a:r>
            <a:r>
              <a:rPr lang="el-GR" altLang="bg-BG" sz="2800" dirty="0">
                <a:solidFill>
                  <a:schemeClr val="accent3">
                    <a:lumMod val="75000"/>
                  </a:schemeClr>
                </a:solidFill>
                <a:latin typeface="+mn-lt"/>
              </a:rPr>
              <a:t> </a:t>
            </a:r>
            <a:r>
              <a:rPr lang="bg-BG" altLang="bg-BG" sz="2800" dirty="0">
                <a:solidFill>
                  <a:schemeClr val="accent3">
                    <a:lumMod val="75000"/>
                  </a:schemeClr>
                </a:solidFill>
                <a:latin typeface="+mn-lt"/>
              </a:rPr>
              <a:t>човек</a:t>
            </a:r>
            <a:r>
              <a:rPr lang="el-GR" altLang="bg-BG" sz="2800" dirty="0">
                <a:solidFill>
                  <a:schemeClr val="accent3">
                    <a:lumMod val="75000"/>
                  </a:schemeClr>
                </a:solidFill>
                <a:latin typeface="+mn-lt"/>
              </a:rPr>
              <a:t> (</a:t>
            </a:r>
            <a:r>
              <a:rPr lang="bg-BG" altLang="bg-BG" sz="2800" dirty="0">
                <a:solidFill>
                  <a:schemeClr val="accent3">
                    <a:lumMod val="75000"/>
                  </a:schemeClr>
                </a:solidFill>
                <a:latin typeface="+mn-lt"/>
              </a:rPr>
              <a:t>ние</a:t>
            </a:r>
            <a:r>
              <a:rPr lang="el-GR" altLang="bg-BG" sz="2800" dirty="0">
                <a:solidFill>
                  <a:schemeClr val="accent3">
                    <a:lumMod val="75000"/>
                  </a:schemeClr>
                </a:solidFill>
                <a:latin typeface="+mn-lt"/>
              </a:rPr>
              <a:t>)= </a:t>
            </a:r>
            <a:r>
              <a:rPr lang="bg-BG" altLang="bg-BG" sz="4400" b="1" dirty="0" err="1" smtClean="0">
                <a:solidFill>
                  <a:schemeClr val="accent3">
                    <a:lumMod val="75000"/>
                  </a:schemeClr>
                </a:solidFill>
                <a:latin typeface="+mn-lt"/>
              </a:rPr>
              <a:t>ТРИ</a:t>
            </a:r>
            <a:r>
              <a:rPr lang="bg-BG" altLang="bg-BG" sz="2800" b="1" dirty="0" err="1" smtClean="0">
                <a:solidFill>
                  <a:schemeClr val="accent3">
                    <a:lumMod val="75000"/>
                  </a:schemeClr>
                </a:solidFill>
                <a:latin typeface="+mn-lt"/>
              </a:rPr>
              <a:t>кратна</a:t>
            </a:r>
            <a:r>
              <a:rPr lang="bg-BG" altLang="bg-BG" sz="4400" b="1" dirty="0" smtClean="0">
                <a:solidFill>
                  <a:schemeClr val="accent3">
                    <a:lumMod val="75000"/>
                  </a:schemeClr>
                </a:solidFill>
                <a:latin typeface="+mn-lt"/>
              </a:rPr>
              <a:t> </a:t>
            </a:r>
            <a:r>
              <a:rPr lang="bg-BG" altLang="bg-BG" sz="2800" b="1" dirty="0">
                <a:solidFill>
                  <a:schemeClr val="accent3">
                    <a:lumMod val="75000"/>
                  </a:schemeClr>
                </a:solidFill>
                <a:latin typeface="+mn-lt"/>
              </a:rPr>
              <a:t>полза</a:t>
            </a:r>
            <a:endParaRPr lang="el-GR" altLang="bg-BG" sz="2800" b="1" dirty="0">
              <a:solidFill>
                <a:schemeClr val="accent3">
                  <a:lumMod val="75000"/>
                </a:schemeClr>
              </a:solidFill>
              <a:latin typeface="+mn-lt"/>
            </a:endParaRPr>
          </a:p>
        </p:txBody>
      </p:sp>
      <p:sp>
        <p:nvSpPr>
          <p:cNvPr id="6" name="Trapezoid 5"/>
          <p:cNvSpPr/>
          <p:nvPr/>
        </p:nvSpPr>
        <p:spPr>
          <a:xfrm>
            <a:off x="5004048"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pic>
        <p:nvPicPr>
          <p:cNvPr id="66566" name="Picture 3"/>
          <p:cNvPicPr>
            <a:picLocks noChangeAspect="1"/>
          </p:cNvPicPr>
          <p:nvPr/>
        </p:nvPicPr>
        <p:blipFill>
          <a:blip r:embed="rId3">
            <a:extLst>
              <a:ext uri="{28A0092B-C50C-407E-A947-70E740481C1C}">
                <a14:useLocalDpi xmlns:a14="http://schemas.microsoft.com/office/drawing/2010/main" val="0"/>
              </a:ext>
            </a:extLst>
          </a:blip>
          <a:srcRect l="13379" t="6406" r="9001" b="35992"/>
          <a:stretch>
            <a:fillRect/>
          </a:stretch>
        </p:blipFill>
        <p:spPr bwMode="auto">
          <a:xfrm>
            <a:off x="5435600" y="2060575"/>
            <a:ext cx="33131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488" y="188913"/>
            <a:ext cx="260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91280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488" y="188913"/>
            <a:ext cx="2606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1"/>
          <p:cNvPicPr>
            <a:picLocks noChangeAspect="1"/>
          </p:cNvPicPr>
          <p:nvPr/>
        </p:nvPicPr>
        <p:blipFill>
          <a:blip r:embed="rId3">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4678363" y="0"/>
            <a:ext cx="44704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363" y="3087137"/>
            <a:ext cx="4987925"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360363" y="836712"/>
            <a:ext cx="6603206" cy="2862322"/>
          </a:xfrm>
          <a:prstGeom prst="rect">
            <a:avLst/>
          </a:prstGeom>
          <a:noFill/>
          <a:ln w="9525">
            <a:noFill/>
            <a:miter lim="800000"/>
            <a:headEnd/>
            <a:tailEnd/>
          </a:ln>
        </p:spPr>
        <p:txBody>
          <a:bodyPr wrap="square">
            <a:spAutoFit/>
          </a:bodyPr>
          <a:lstStyle/>
          <a:p>
            <a:r>
              <a:rPr lang="bg-BG" sz="3600" b="1" dirty="0">
                <a:solidFill>
                  <a:srgbClr val="C00000"/>
                </a:solidFill>
                <a:latin typeface="Calibri" pitchFamily="34" charset="0"/>
              </a:rPr>
              <a:t>„</a:t>
            </a:r>
            <a:r>
              <a:rPr lang="bg-BG" sz="3600" b="1" dirty="0" smtClean="0">
                <a:solidFill>
                  <a:srgbClr val="C00000"/>
                </a:solidFill>
                <a:latin typeface="Calibri" pitchFamily="34" charset="0"/>
              </a:rPr>
              <a:t>Најбогатите луѓе во светот бараат </a:t>
            </a:r>
            <a:r>
              <a:rPr lang="bg-BG" sz="3600" b="1" dirty="0">
                <a:solidFill>
                  <a:srgbClr val="C00000"/>
                </a:solidFill>
                <a:latin typeface="Calibri" pitchFamily="34" charset="0"/>
              </a:rPr>
              <a:t>и </a:t>
            </a:r>
            <a:r>
              <a:rPr lang="bg-BG" sz="3600" b="1" dirty="0" smtClean="0">
                <a:solidFill>
                  <a:srgbClr val="C00000"/>
                </a:solidFill>
                <a:latin typeface="Calibri" pitchFamily="34" charset="0"/>
              </a:rPr>
              <a:t>градат </a:t>
            </a:r>
            <a:r>
              <a:rPr lang="bg-BG" sz="3600" b="1" dirty="0">
                <a:solidFill>
                  <a:srgbClr val="C00000"/>
                </a:solidFill>
                <a:latin typeface="Calibri" pitchFamily="34" charset="0"/>
              </a:rPr>
              <a:t>МРЕЖИ. </a:t>
            </a:r>
            <a:r>
              <a:rPr lang="bg-BG" sz="3600" b="1" dirty="0" smtClean="0">
                <a:solidFill>
                  <a:srgbClr val="C00000"/>
                </a:solidFill>
                <a:latin typeface="Calibri" pitchFamily="34" charset="0"/>
              </a:rPr>
              <a:t>Сите останати бараат </a:t>
            </a:r>
            <a:r>
              <a:rPr lang="bg-BG" sz="3600" b="1" dirty="0">
                <a:solidFill>
                  <a:srgbClr val="C00000"/>
                </a:solidFill>
                <a:latin typeface="Calibri" pitchFamily="34" charset="0"/>
              </a:rPr>
              <a:t>работа.“</a:t>
            </a:r>
          </a:p>
          <a:p>
            <a:r>
              <a:rPr lang="bg-BG" sz="3600" dirty="0">
                <a:solidFill>
                  <a:srgbClr val="000000"/>
                </a:solidFill>
                <a:latin typeface="Calibri" pitchFamily="34" charset="0"/>
              </a:rPr>
              <a:t>Роберт </a:t>
            </a:r>
            <a:r>
              <a:rPr lang="bg-BG" sz="3600" dirty="0" smtClean="0">
                <a:solidFill>
                  <a:srgbClr val="000000"/>
                </a:solidFill>
                <a:latin typeface="Calibri" pitchFamily="34" charset="0"/>
              </a:rPr>
              <a:t>Кијосаки</a:t>
            </a:r>
            <a:endParaRPr lang="bg-BG" sz="3600" dirty="0">
              <a:solidFill>
                <a:srgbClr val="000000"/>
              </a:solidFill>
              <a:latin typeface="Calibri" pitchFamily="34" charset="0"/>
            </a:endParaRPr>
          </a:p>
          <a:p>
            <a:endParaRPr lang="bg-BG" sz="3600" dirty="0">
              <a:solidFill>
                <a:srgbClr val="000000"/>
              </a:solidFill>
              <a:latin typeface="Calibri" pitchFamily="34" charset="0"/>
            </a:endParaRPr>
          </a:p>
        </p:txBody>
      </p:sp>
    </p:spTree>
    <p:extLst>
      <p:ext uri="{BB962C8B-B14F-4D97-AF65-F5344CB8AC3E}">
        <p14:creationId xmlns:p14="http://schemas.microsoft.com/office/powerpoint/2010/main" val="2010189280"/>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4110038" y="333375"/>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p:nvPr/>
        </p:nvSpPr>
        <p:spPr>
          <a:xfrm>
            <a:off x="2832100" y="1065213"/>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a:off x="3373438" y="10541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a:off x="3905250" y="10541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4481513" y="1065213"/>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Oval 14"/>
          <p:cNvSpPr/>
          <p:nvPr/>
        </p:nvSpPr>
        <p:spPr>
          <a:xfrm>
            <a:off x="4979988" y="1065213"/>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5516563" y="1065213"/>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a:off x="2609850" y="16779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Oval 18"/>
          <p:cNvSpPr/>
          <p:nvPr/>
        </p:nvSpPr>
        <p:spPr>
          <a:xfrm>
            <a:off x="3910013" y="1668463"/>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Oval 19"/>
          <p:cNvSpPr/>
          <p:nvPr/>
        </p:nvSpPr>
        <p:spPr>
          <a:xfrm>
            <a:off x="3270250" y="1681163"/>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Oval 20"/>
          <p:cNvSpPr/>
          <p:nvPr/>
        </p:nvSpPr>
        <p:spPr>
          <a:xfrm>
            <a:off x="3602038" y="16779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Oval 21"/>
          <p:cNvSpPr/>
          <p:nvPr/>
        </p:nvSpPr>
        <p:spPr>
          <a:xfrm>
            <a:off x="3422650" y="16779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Oval 22"/>
          <p:cNvSpPr/>
          <p:nvPr/>
        </p:nvSpPr>
        <p:spPr>
          <a:xfrm>
            <a:off x="3752850" y="167322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Oval 23"/>
          <p:cNvSpPr/>
          <p:nvPr/>
        </p:nvSpPr>
        <p:spPr>
          <a:xfrm>
            <a:off x="6269038" y="170973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Oval 24"/>
          <p:cNvSpPr/>
          <p:nvPr/>
        </p:nvSpPr>
        <p:spPr>
          <a:xfrm>
            <a:off x="5659438"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Oval 25"/>
          <p:cNvSpPr/>
          <p:nvPr/>
        </p:nvSpPr>
        <p:spPr>
          <a:xfrm>
            <a:off x="5353050"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Oval 26"/>
          <p:cNvSpPr/>
          <p:nvPr/>
        </p:nvSpPr>
        <p:spPr>
          <a:xfrm>
            <a:off x="3100388" y="16779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Oval 27"/>
          <p:cNvSpPr/>
          <p:nvPr/>
        </p:nvSpPr>
        <p:spPr>
          <a:xfrm>
            <a:off x="4073525" y="16779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Oval 28"/>
          <p:cNvSpPr/>
          <p:nvPr/>
        </p:nvSpPr>
        <p:spPr>
          <a:xfrm>
            <a:off x="4244975" y="169703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Oval 29"/>
          <p:cNvSpPr/>
          <p:nvPr/>
        </p:nvSpPr>
        <p:spPr>
          <a:xfrm>
            <a:off x="4414838" y="169703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Oval 30"/>
          <p:cNvSpPr/>
          <p:nvPr/>
        </p:nvSpPr>
        <p:spPr>
          <a:xfrm>
            <a:off x="2459038" y="167005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Oval 31"/>
          <p:cNvSpPr/>
          <p:nvPr/>
        </p:nvSpPr>
        <p:spPr>
          <a:xfrm>
            <a:off x="4579938" y="169545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Oval 32"/>
          <p:cNvSpPr/>
          <p:nvPr/>
        </p:nvSpPr>
        <p:spPr>
          <a:xfrm>
            <a:off x="4745038" y="169545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Oval 33"/>
          <p:cNvSpPr/>
          <p:nvPr/>
        </p:nvSpPr>
        <p:spPr>
          <a:xfrm>
            <a:off x="4897438"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5" name="Oval 34"/>
          <p:cNvSpPr/>
          <p:nvPr/>
        </p:nvSpPr>
        <p:spPr>
          <a:xfrm>
            <a:off x="5048250"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Oval 35"/>
          <p:cNvSpPr/>
          <p:nvPr/>
        </p:nvSpPr>
        <p:spPr>
          <a:xfrm>
            <a:off x="5200650"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 name="Oval 36"/>
          <p:cNvSpPr/>
          <p:nvPr/>
        </p:nvSpPr>
        <p:spPr>
          <a:xfrm>
            <a:off x="5507038"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9" name="Oval 38"/>
          <p:cNvSpPr/>
          <p:nvPr/>
        </p:nvSpPr>
        <p:spPr>
          <a:xfrm>
            <a:off x="2794000" y="16779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0" name="Oval 39"/>
          <p:cNvSpPr/>
          <p:nvPr/>
        </p:nvSpPr>
        <p:spPr>
          <a:xfrm>
            <a:off x="5815013" y="170338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 name="Oval 40"/>
          <p:cNvSpPr/>
          <p:nvPr/>
        </p:nvSpPr>
        <p:spPr>
          <a:xfrm>
            <a:off x="2947988" y="1676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2" name="Oval 41"/>
          <p:cNvSpPr/>
          <p:nvPr/>
        </p:nvSpPr>
        <p:spPr>
          <a:xfrm>
            <a:off x="6116638" y="171132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3" name="Oval 42"/>
          <p:cNvSpPr/>
          <p:nvPr/>
        </p:nvSpPr>
        <p:spPr>
          <a:xfrm>
            <a:off x="5967413" y="171132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Oval 43"/>
          <p:cNvSpPr/>
          <p:nvPr/>
        </p:nvSpPr>
        <p:spPr>
          <a:xfrm>
            <a:off x="1600200" y="2057400"/>
            <a:ext cx="141288"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Oval 45"/>
          <p:cNvSpPr/>
          <p:nvPr/>
        </p:nvSpPr>
        <p:spPr>
          <a:xfrm>
            <a:off x="2297113" y="167005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Oval 51"/>
          <p:cNvSpPr/>
          <p:nvPr/>
        </p:nvSpPr>
        <p:spPr>
          <a:xfrm>
            <a:off x="1336675" y="2373313"/>
            <a:ext cx="65088"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 name="Oval 52"/>
          <p:cNvSpPr/>
          <p:nvPr/>
        </p:nvSpPr>
        <p:spPr>
          <a:xfrm>
            <a:off x="1401763" y="2376488"/>
            <a:ext cx="666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Oval 53"/>
          <p:cNvSpPr/>
          <p:nvPr/>
        </p:nvSpPr>
        <p:spPr>
          <a:xfrm>
            <a:off x="1468438" y="2379663"/>
            <a:ext cx="666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 name="Oval 54"/>
          <p:cNvSpPr/>
          <p:nvPr/>
        </p:nvSpPr>
        <p:spPr>
          <a:xfrm>
            <a:off x="1536700" y="2379663"/>
            <a:ext cx="666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 name="Oval 55"/>
          <p:cNvSpPr/>
          <p:nvPr/>
        </p:nvSpPr>
        <p:spPr>
          <a:xfrm>
            <a:off x="1604963" y="2379663"/>
            <a:ext cx="650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7" name="Oval 56"/>
          <p:cNvSpPr/>
          <p:nvPr/>
        </p:nvSpPr>
        <p:spPr>
          <a:xfrm>
            <a:off x="1676400" y="2379663"/>
            <a:ext cx="65088"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8" name="Oval 57"/>
          <p:cNvSpPr/>
          <p:nvPr/>
        </p:nvSpPr>
        <p:spPr>
          <a:xfrm>
            <a:off x="1111250" y="2378075"/>
            <a:ext cx="666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9" name="Oval 58"/>
          <p:cNvSpPr/>
          <p:nvPr/>
        </p:nvSpPr>
        <p:spPr>
          <a:xfrm>
            <a:off x="1046163" y="2384425"/>
            <a:ext cx="650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0" name="Oval 59"/>
          <p:cNvSpPr/>
          <p:nvPr/>
        </p:nvSpPr>
        <p:spPr>
          <a:xfrm>
            <a:off x="976313" y="2355850"/>
            <a:ext cx="666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5" name="Oval 74"/>
          <p:cNvSpPr/>
          <p:nvPr/>
        </p:nvSpPr>
        <p:spPr>
          <a:xfrm>
            <a:off x="6421438" y="171132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6" name="Oval 75"/>
          <p:cNvSpPr/>
          <p:nvPr/>
        </p:nvSpPr>
        <p:spPr>
          <a:xfrm>
            <a:off x="2144713" y="1668463"/>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7" name="Oval 76"/>
          <p:cNvSpPr/>
          <p:nvPr/>
        </p:nvSpPr>
        <p:spPr>
          <a:xfrm>
            <a:off x="6573838" y="1700213"/>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8" name="Oval 77"/>
          <p:cNvSpPr/>
          <p:nvPr/>
        </p:nvSpPr>
        <p:spPr>
          <a:xfrm>
            <a:off x="1741488" y="20574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9" name="Oval 78"/>
          <p:cNvSpPr/>
          <p:nvPr/>
        </p:nvSpPr>
        <p:spPr>
          <a:xfrm>
            <a:off x="1884363" y="2058988"/>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0" name="Oval 79"/>
          <p:cNvSpPr/>
          <p:nvPr/>
        </p:nvSpPr>
        <p:spPr>
          <a:xfrm>
            <a:off x="2044700" y="2058988"/>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Oval 80"/>
          <p:cNvSpPr/>
          <p:nvPr/>
        </p:nvSpPr>
        <p:spPr>
          <a:xfrm>
            <a:off x="2197100"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 name="Oval 81"/>
          <p:cNvSpPr/>
          <p:nvPr/>
        </p:nvSpPr>
        <p:spPr>
          <a:xfrm>
            <a:off x="2330450"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3" name="Oval 82"/>
          <p:cNvSpPr/>
          <p:nvPr/>
        </p:nvSpPr>
        <p:spPr>
          <a:xfrm>
            <a:off x="2470150"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7" name="Oval 86"/>
          <p:cNvSpPr/>
          <p:nvPr/>
        </p:nvSpPr>
        <p:spPr>
          <a:xfrm>
            <a:off x="3479800" y="20574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 name="Oval 87"/>
          <p:cNvSpPr/>
          <p:nvPr/>
        </p:nvSpPr>
        <p:spPr>
          <a:xfrm>
            <a:off x="3622675" y="2058988"/>
            <a:ext cx="141288"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9" name="Oval 88"/>
          <p:cNvSpPr/>
          <p:nvPr/>
        </p:nvSpPr>
        <p:spPr>
          <a:xfrm>
            <a:off x="3783013" y="2058988"/>
            <a:ext cx="1412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0" name="Oval 89"/>
          <p:cNvSpPr/>
          <p:nvPr/>
        </p:nvSpPr>
        <p:spPr>
          <a:xfrm>
            <a:off x="3935413"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1" name="Oval 90"/>
          <p:cNvSpPr/>
          <p:nvPr/>
        </p:nvSpPr>
        <p:spPr>
          <a:xfrm>
            <a:off x="4068763"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 name="Oval 91"/>
          <p:cNvSpPr/>
          <p:nvPr/>
        </p:nvSpPr>
        <p:spPr>
          <a:xfrm>
            <a:off x="4208463"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Oval 92"/>
          <p:cNvSpPr/>
          <p:nvPr/>
        </p:nvSpPr>
        <p:spPr>
          <a:xfrm>
            <a:off x="4364038" y="20574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4" name="Oval 93"/>
          <p:cNvSpPr/>
          <p:nvPr/>
        </p:nvSpPr>
        <p:spPr>
          <a:xfrm>
            <a:off x="4506913" y="2058988"/>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5" name="Oval 94"/>
          <p:cNvSpPr/>
          <p:nvPr/>
        </p:nvSpPr>
        <p:spPr>
          <a:xfrm>
            <a:off x="4667250" y="2058988"/>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Oval 95"/>
          <p:cNvSpPr/>
          <p:nvPr/>
        </p:nvSpPr>
        <p:spPr>
          <a:xfrm>
            <a:off x="4821238" y="2073275"/>
            <a:ext cx="1412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7" name="Oval 96"/>
          <p:cNvSpPr/>
          <p:nvPr/>
        </p:nvSpPr>
        <p:spPr>
          <a:xfrm>
            <a:off x="4953000"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8" name="Oval 97"/>
          <p:cNvSpPr/>
          <p:nvPr/>
        </p:nvSpPr>
        <p:spPr>
          <a:xfrm>
            <a:off x="5094288" y="2073275"/>
            <a:ext cx="1412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Oval 98"/>
          <p:cNvSpPr/>
          <p:nvPr/>
        </p:nvSpPr>
        <p:spPr>
          <a:xfrm>
            <a:off x="6129338" y="2081213"/>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0" name="Oval 99"/>
          <p:cNvSpPr/>
          <p:nvPr/>
        </p:nvSpPr>
        <p:spPr>
          <a:xfrm>
            <a:off x="6272213" y="20828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1" name="Oval 100"/>
          <p:cNvSpPr/>
          <p:nvPr/>
        </p:nvSpPr>
        <p:spPr>
          <a:xfrm>
            <a:off x="6432550" y="2082800"/>
            <a:ext cx="141288"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Oval 101"/>
          <p:cNvSpPr/>
          <p:nvPr/>
        </p:nvSpPr>
        <p:spPr>
          <a:xfrm>
            <a:off x="6584950" y="20955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 name="Oval 102"/>
          <p:cNvSpPr/>
          <p:nvPr/>
        </p:nvSpPr>
        <p:spPr>
          <a:xfrm>
            <a:off x="6718300" y="20955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4" name="Oval 103"/>
          <p:cNvSpPr/>
          <p:nvPr/>
        </p:nvSpPr>
        <p:spPr>
          <a:xfrm>
            <a:off x="6858000" y="20955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Oval 104"/>
          <p:cNvSpPr/>
          <p:nvPr/>
        </p:nvSpPr>
        <p:spPr>
          <a:xfrm>
            <a:off x="7021513" y="20955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6" name="Oval 105"/>
          <p:cNvSpPr/>
          <p:nvPr/>
        </p:nvSpPr>
        <p:spPr>
          <a:xfrm>
            <a:off x="7164388" y="20955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1" name="Oval 110"/>
          <p:cNvSpPr/>
          <p:nvPr/>
        </p:nvSpPr>
        <p:spPr>
          <a:xfrm>
            <a:off x="2605088" y="2057400"/>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2" name="Oval 111"/>
          <p:cNvSpPr/>
          <p:nvPr/>
        </p:nvSpPr>
        <p:spPr>
          <a:xfrm>
            <a:off x="2747963" y="2058988"/>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3" name="Oval 112"/>
          <p:cNvSpPr/>
          <p:nvPr/>
        </p:nvSpPr>
        <p:spPr>
          <a:xfrm>
            <a:off x="2908300" y="2058988"/>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4" name="Oval 113"/>
          <p:cNvSpPr/>
          <p:nvPr/>
        </p:nvSpPr>
        <p:spPr>
          <a:xfrm>
            <a:off x="3062288" y="2073275"/>
            <a:ext cx="1412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5" name="Oval 114"/>
          <p:cNvSpPr/>
          <p:nvPr/>
        </p:nvSpPr>
        <p:spPr>
          <a:xfrm>
            <a:off x="3194050" y="20732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Oval 115"/>
          <p:cNvSpPr/>
          <p:nvPr/>
        </p:nvSpPr>
        <p:spPr>
          <a:xfrm>
            <a:off x="3335338" y="2073275"/>
            <a:ext cx="1412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7" name="Oval 116"/>
          <p:cNvSpPr/>
          <p:nvPr/>
        </p:nvSpPr>
        <p:spPr>
          <a:xfrm>
            <a:off x="5243513" y="2060575"/>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8" name="Oval 117"/>
          <p:cNvSpPr/>
          <p:nvPr/>
        </p:nvSpPr>
        <p:spPr>
          <a:xfrm>
            <a:off x="5386388" y="2060575"/>
            <a:ext cx="141287"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9" name="Oval 118"/>
          <p:cNvSpPr/>
          <p:nvPr/>
        </p:nvSpPr>
        <p:spPr>
          <a:xfrm>
            <a:off x="5546725" y="2060575"/>
            <a:ext cx="141288"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0" name="Oval 119"/>
          <p:cNvSpPr/>
          <p:nvPr/>
        </p:nvSpPr>
        <p:spPr>
          <a:xfrm>
            <a:off x="5699125" y="2074863"/>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1" name="Oval 120"/>
          <p:cNvSpPr/>
          <p:nvPr/>
        </p:nvSpPr>
        <p:spPr>
          <a:xfrm>
            <a:off x="5832475" y="2074863"/>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 name="Oval 121"/>
          <p:cNvSpPr/>
          <p:nvPr/>
        </p:nvSpPr>
        <p:spPr>
          <a:xfrm>
            <a:off x="5972175" y="2074863"/>
            <a:ext cx="1428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26" name="Straight Connector 125"/>
          <p:cNvCxnSpPr>
            <a:stCxn id="10" idx="3"/>
            <a:endCxn id="12" idx="7"/>
          </p:cNvCxnSpPr>
          <p:nvPr/>
        </p:nvCxnSpPr>
        <p:spPr>
          <a:xfrm flipH="1">
            <a:off x="3632200" y="788988"/>
            <a:ext cx="566738" cy="309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0" idx="3"/>
            <a:endCxn id="13" idx="7"/>
          </p:cNvCxnSpPr>
          <p:nvPr/>
        </p:nvCxnSpPr>
        <p:spPr>
          <a:xfrm flipH="1">
            <a:off x="4165600" y="788988"/>
            <a:ext cx="33338" cy="309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0" idx="5"/>
            <a:endCxn id="16" idx="0"/>
          </p:cNvCxnSpPr>
          <p:nvPr/>
        </p:nvCxnSpPr>
        <p:spPr>
          <a:xfrm>
            <a:off x="4629150" y="788988"/>
            <a:ext cx="1039813"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 idx="5"/>
            <a:endCxn id="15" idx="1"/>
          </p:cNvCxnSpPr>
          <p:nvPr/>
        </p:nvCxnSpPr>
        <p:spPr>
          <a:xfrm>
            <a:off x="4629150" y="788988"/>
            <a:ext cx="395288" cy="320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0" idx="5"/>
            <a:endCxn id="14" idx="0"/>
          </p:cNvCxnSpPr>
          <p:nvPr/>
        </p:nvCxnSpPr>
        <p:spPr>
          <a:xfrm>
            <a:off x="4629150" y="788988"/>
            <a:ext cx="4763"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0" idx="3"/>
            <a:endCxn id="11" idx="7"/>
          </p:cNvCxnSpPr>
          <p:nvPr/>
        </p:nvCxnSpPr>
        <p:spPr>
          <a:xfrm flipH="1">
            <a:off x="3092450" y="788988"/>
            <a:ext cx="1106488" cy="320675"/>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srcRect/>
          <a:stretch>
            <a:fillRect/>
          </a:stretch>
        </p:blipFill>
        <p:spPr bwMode="auto">
          <a:xfrm>
            <a:off x="1747838" y="2370138"/>
            <a:ext cx="360362" cy="1095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2089150" y="2370138"/>
            <a:ext cx="360363" cy="109537"/>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2424113" y="2381250"/>
            <a:ext cx="1122362" cy="12223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3525838" y="2386013"/>
            <a:ext cx="2219325" cy="1397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a:srcRect/>
          <a:stretch>
            <a:fillRect/>
          </a:stretch>
        </p:blipFill>
        <p:spPr bwMode="auto">
          <a:xfrm>
            <a:off x="5737225" y="2425700"/>
            <a:ext cx="2219325" cy="1397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a:srcRect/>
          <a:stretch>
            <a:fillRect/>
          </a:stretch>
        </p:blipFill>
        <p:spPr bwMode="auto">
          <a:xfrm>
            <a:off x="1244600" y="2355850"/>
            <a:ext cx="92075" cy="103188"/>
          </a:xfrm>
          <a:prstGeom prst="rect">
            <a:avLst/>
          </a:prstGeom>
          <a:noFill/>
          <a:ln w="9525">
            <a:noFill/>
            <a:miter lim="800000"/>
            <a:headEnd/>
            <a:tailEnd/>
          </a:ln>
          <a:effectLst/>
        </p:spPr>
      </p:pic>
      <p:sp>
        <p:nvSpPr>
          <p:cNvPr id="201" name="Oval 200"/>
          <p:cNvSpPr/>
          <p:nvPr/>
        </p:nvSpPr>
        <p:spPr>
          <a:xfrm>
            <a:off x="1177925" y="2376488"/>
            <a:ext cx="66675"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036" name="Straight Connector 1035"/>
          <p:cNvCxnSpPr>
            <a:stCxn id="11" idx="3"/>
            <a:endCxn id="31" idx="0"/>
          </p:cNvCxnSpPr>
          <p:nvPr/>
        </p:nvCxnSpPr>
        <p:spPr>
          <a:xfrm flipH="1">
            <a:off x="2535238" y="1325563"/>
            <a:ext cx="341312" cy="3444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8" name="Straight Connector 1037"/>
          <p:cNvCxnSpPr>
            <a:stCxn id="11" idx="3"/>
            <a:endCxn id="17" idx="7"/>
          </p:cNvCxnSpPr>
          <p:nvPr/>
        </p:nvCxnSpPr>
        <p:spPr>
          <a:xfrm flipH="1">
            <a:off x="2740025" y="1325563"/>
            <a:ext cx="136525" cy="374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0" name="Straight Connector 1039"/>
          <p:cNvCxnSpPr>
            <a:stCxn id="11" idx="3"/>
            <a:endCxn id="46" idx="0"/>
          </p:cNvCxnSpPr>
          <p:nvPr/>
        </p:nvCxnSpPr>
        <p:spPr>
          <a:xfrm flipH="1">
            <a:off x="2373313" y="1325563"/>
            <a:ext cx="503237" cy="3444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a:stCxn id="11" idx="3"/>
            <a:endCxn id="76" idx="0"/>
          </p:cNvCxnSpPr>
          <p:nvPr/>
        </p:nvCxnSpPr>
        <p:spPr>
          <a:xfrm flipH="1">
            <a:off x="2220913" y="1325563"/>
            <a:ext cx="655637"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a:stCxn id="11" idx="3"/>
            <a:endCxn id="39" idx="0"/>
          </p:cNvCxnSpPr>
          <p:nvPr/>
        </p:nvCxnSpPr>
        <p:spPr>
          <a:xfrm flipH="1">
            <a:off x="2870200" y="1325563"/>
            <a:ext cx="635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0" name="Straight Connector 1049"/>
          <p:cNvCxnSpPr>
            <a:stCxn id="12" idx="4"/>
            <a:endCxn id="41" idx="0"/>
          </p:cNvCxnSpPr>
          <p:nvPr/>
        </p:nvCxnSpPr>
        <p:spPr>
          <a:xfrm flipH="1">
            <a:off x="3024188" y="1358900"/>
            <a:ext cx="501650" cy="31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Straight Connector 1051"/>
          <p:cNvCxnSpPr>
            <a:stCxn id="12" idx="4"/>
            <a:endCxn id="27" idx="0"/>
          </p:cNvCxnSpPr>
          <p:nvPr/>
        </p:nvCxnSpPr>
        <p:spPr>
          <a:xfrm flipH="1">
            <a:off x="3176588" y="1358900"/>
            <a:ext cx="349250" cy="319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4" name="Straight Connector 1053"/>
          <p:cNvCxnSpPr>
            <a:stCxn id="12" idx="4"/>
            <a:endCxn id="20" idx="7"/>
          </p:cNvCxnSpPr>
          <p:nvPr/>
        </p:nvCxnSpPr>
        <p:spPr>
          <a:xfrm flipH="1">
            <a:off x="3400425" y="1358900"/>
            <a:ext cx="125413" cy="344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2" idx="4"/>
            <a:endCxn id="22" idx="7"/>
          </p:cNvCxnSpPr>
          <p:nvPr/>
        </p:nvCxnSpPr>
        <p:spPr>
          <a:xfrm>
            <a:off x="3525838" y="1358900"/>
            <a:ext cx="26987" cy="341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12" idx="4"/>
            <a:endCxn id="21" idx="0"/>
          </p:cNvCxnSpPr>
          <p:nvPr/>
        </p:nvCxnSpPr>
        <p:spPr>
          <a:xfrm>
            <a:off x="3525838" y="1358900"/>
            <a:ext cx="152400" cy="319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13" idx="4"/>
            <a:endCxn id="23" idx="7"/>
          </p:cNvCxnSpPr>
          <p:nvPr/>
        </p:nvCxnSpPr>
        <p:spPr>
          <a:xfrm flipH="1">
            <a:off x="3883025" y="1358900"/>
            <a:ext cx="174625" cy="336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13" idx="4"/>
            <a:endCxn id="19" idx="0"/>
          </p:cNvCxnSpPr>
          <p:nvPr/>
        </p:nvCxnSpPr>
        <p:spPr>
          <a:xfrm flipH="1">
            <a:off x="3986213" y="1358900"/>
            <a:ext cx="71437" cy="309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3" idx="4"/>
            <a:endCxn id="28" idx="0"/>
          </p:cNvCxnSpPr>
          <p:nvPr/>
        </p:nvCxnSpPr>
        <p:spPr>
          <a:xfrm>
            <a:off x="4057650" y="1358900"/>
            <a:ext cx="92075" cy="319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3" idx="4"/>
            <a:endCxn id="29" idx="0"/>
          </p:cNvCxnSpPr>
          <p:nvPr/>
        </p:nvCxnSpPr>
        <p:spPr>
          <a:xfrm>
            <a:off x="4057650" y="1358900"/>
            <a:ext cx="263525" cy="338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13" idx="4"/>
            <a:endCxn id="30" idx="0"/>
          </p:cNvCxnSpPr>
          <p:nvPr/>
        </p:nvCxnSpPr>
        <p:spPr>
          <a:xfrm>
            <a:off x="4057650" y="1358900"/>
            <a:ext cx="433388" cy="338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a:stCxn id="14" idx="4"/>
            <a:endCxn id="32" idx="0"/>
          </p:cNvCxnSpPr>
          <p:nvPr/>
        </p:nvCxnSpPr>
        <p:spPr>
          <a:xfrm>
            <a:off x="4633913" y="1370013"/>
            <a:ext cx="22225" cy="325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14" idx="4"/>
            <a:endCxn id="33" idx="1"/>
          </p:cNvCxnSpPr>
          <p:nvPr/>
        </p:nvCxnSpPr>
        <p:spPr>
          <a:xfrm>
            <a:off x="4633913" y="1370013"/>
            <a:ext cx="133350" cy="347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14" idx="4"/>
            <a:endCxn id="34" idx="1"/>
          </p:cNvCxnSpPr>
          <p:nvPr/>
        </p:nvCxnSpPr>
        <p:spPr>
          <a:xfrm>
            <a:off x="4633913" y="1370013"/>
            <a:ext cx="285750" cy="355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14" idx="4"/>
            <a:endCxn id="35" idx="0"/>
          </p:cNvCxnSpPr>
          <p:nvPr/>
        </p:nvCxnSpPr>
        <p:spPr>
          <a:xfrm>
            <a:off x="4633913" y="1370013"/>
            <a:ext cx="490537"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14" idx="4"/>
            <a:endCxn id="36" idx="0"/>
          </p:cNvCxnSpPr>
          <p:nvPr/>
        </p:nvCxnSpPr>
        <p:spPr>
          <a:xfrm>
            <a:off x="4633913" y="1370013"/>
            <a:ext cx="642937"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15" idx="4"/>
            <a:endCxn id="26" idx="0"/>
          </p:cNvCxnSpPr>
          <p:nvPr/>
        </p:nvCxnSpPr>
        <p:spPr>
          <a:xfrm>
            <a:off x="5132388" y="1370013"/>
            <a:ext cx="296862"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6" name="Straight Connector 1055"/>
          <p:cNvCxnSpPr>
            <a:stCxn id="15" idx="4"/>
            <a:endCxn id="37" idx="1"/>
          </p:cNvCxnSpPr>
          <p:nvPr/>
        </p:nvCxnSpPr>
        <p:spPr>
          <a:xfrm>
            <a:off x="5132388" y="1370013"/>
            <a:ext cx="396875" cy="355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8" name="Straight Connector 1057"/>
          <p:cNvCxnSpPr>
            <a:stCxn id="16" idx="4"/>
            <a:endCxn id="77" idx="7"/>
          </p:cNvCxnSpPr>
          <p:nvPr/>
        </p:nvCxnSpPr>
        <p:spPr>
          <a:xfrm>
            <a:off x="5668963" y="1370013"/>
            <a:ext cx="103505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0" name="Straight Connector 1059"/>
          <p:cNvCxnSpPr>
            <a:stCxn id="16" idx="4"/>
            <a:endCxn id="75" idx="0"/>
          </p:cNvCxnSpPr>
          <p:nvPr/>
        </p:nvCxnSpPr>
        <p:spPr>
          <a:xfrm>
            <a:off x="5668963" y="1370013"/>
            <a:ext cx="828675" cy="341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2" name="Straight Connector 1061"/>
          <p:cNvCxnSpPr>
            <a:stCxn id="16" idx="4"/>
            <a:endCxn id="24" idx="0"/>
          </p:cNvCxnSpPr>
          <p:nvPr/>
        </p:nvCxnSpPr>
        <p:spPr>
          <a:xfrm>
            <a:off x="5668963" y="1370013"/>
            <a:ext cx="676275" cy="33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4" name="Straight Connector 1063"/>
          <p:cNvCxnSpPr>
            <a:stCxn id="16" idx="4"/>
            <a:endCxn id="42" idx="0"/>
          </p:cNvCxnSpPr>
          <p:nvPr/>
        </p:nvCxnSpPr>
        <p:spPr>
          <a:xfrm>
            <a:off x="5668963" y="1370013"/>
            <a:ext cx="523875" cy="341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 name="Straight Connector 1065"/>
          <p:cNvCxnSpPr>
            <a:stCxn id="16" idx="4"/>
            <a:endCxn id="43" idx="1"/>
          </p:cNvCxnSpPr>
          <p:nvPr/>
        </p:nvCxnSpPr>
        <p:spPr>
          <a:xfrm>
            <a:off x="5668963" y="1370013"/>
            <a:ext cx="322262" cy="363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Straight Connector 1067"/>
          <p:cNvCxnSpPr>
            <a:stCxn id="15" idx="4"/>
            <a:endCxn id="25" idx="0"/>
          </p:cNvCxnSpPr>
          <p:nvPr/>
        </p:nvCxnSpPr>
        <p:spPr>
          <a:xfrm>
            <a:off x="5132388" y="1370013"/>
            <a:ext cx="603250"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0" name="Straight Connector 1069"/>
          <p:cNvCxnSpPr>
            <a:stCxn id="15" idx="4"/>
            <a:endCxn id="37" idx="0"/>
          </p:cNvCxnSpPr>
          <p:nvPr/>
        </p:nvCxnSpPr>
        <p:spPr>
          <a:xfrm>
            <a:off x="5132388" y="1370013"/>
            <a:ext cx="450850"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2" name="Straight Connector 1071"/>
          <p:cNvCxnSpPr>
            <a:stCxn id="15" idx="4"/>
            <a:endCxn id="40" idx="0"/>
          </p:cNvCxnSpPr>
          <p:nvPr/>
        </p:nvCxnSpPr>
        <p:spPr>
          <a:xfrm>
            <a:off x="5132388" y="1370013"/>
            <a:ext cx="758825" cy="333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1" name="Straight Connector 1160"/>
          <p:cNvCxnSpPr>
            <a:stCxn id="31" idx="4"/>
            <a:endCxn id="44" idx="7"/>
          </p:cNvCxnSpPr>
          <p:nvPr/>
        </p:nvCxnSpPr>
        <p:spPr>
          <a:xfrm flipH="1">
            <a:off x="1720850" y="1822450"/>
            <a:ext cx="814388" cy="246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3" name="Straight Connector 1162"/>
          <p:cNvCxnSpPr>
            <a:stCxn id="31" idx="4"/>
            <a:endCxn id="78" idx="0"/>
          </p:cNvCxnSpPr>
          <p:nvPr/>
        </p:nvCxnSpPr>
        <p:spPr>
          <a:xfrm flipH="1">
            <a:off x="1812925" y="1822450"/>
            <a:ext cx="722313" cy="234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5" name="Straight Connector 1164"/>
          <p:cNvCxnSpPr>
            <a:stCxn id="31" idx="4"/>
            <a:endCxn id="79" idx="7"/>
          </p:cNvCxnSpPr>
          <p:nvPr/>
        </p:nvCxnSpPr>
        <p:spPr>
          <a:xfrm flipH="1">
            <a:off x="2006600" y="1822450"/>
            <a:ext cx="528638" cy="247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7" name="Straight Connector 1166"/>
          <p:cNvCxnSpPr>
            <a:stCxn id="31" idx="4"/>
            <a:endCxn id="80" idx="7"/>
          </p:cNvCxnSpPr>
          <p:nvPr/>
        </p:nvCxnSpPr>
        <p:spPr>
          <a:xfrm flipH="1">
            <a:off x="2165350" y="1822450"/>
            <a:ext cx="369888" cy="247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9" name="Straight Connector 1168"/>
          <p:cNvCxnSpPr>
            <a:stCxn id="31" idx="4"/>
            <a:endCxn id="81" idx="7"/>
          </p:cNvCxnSpPr>
          <p:nvPr/>
        </p:nvCxnSpPr>
        <p:spPr>
          <a:xfrm flipH="1">
            <a:off x="2319338" y="1822450"/>
            <a:ext cx="215900" cy="261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5" name="Straight Connector 1174"/>
          <p:cNvCxnSpPr>
            <a:stCxn id="41" idx="4"/>
            <a:endCxn id="82" idx="7"/>
          </p:cNvCxnSpPr>
          <p:nvPr/>
        </p:nvCxnSpPr>
        <p:spPr>
          <a:xfrm flipH="1">
            <a:off x="2452688" y="1828800"/>
            <a:ext cx="571500" cy="255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7" name="Straight Connector 1176"/>
          <p:cNvCxnSpPr>
            <a:stCxn id="41" idx="4"/>
            <a:endCxn id="83" idx="0"/>
          </p:cNvCxnSpPr>
          <p:nvPr/>
        </p:nvCxnSpPr>
        <p:spPr>
          <a:xfrm flipH="1">
            <a:off x="2541588" y="1828800"/>
            <a:ext cx="482600" cy="24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9" name="Straight Connector 1178"/>
          <p:cNvCxnSpPr>
            <a:stCxn id="41" idx="4"/>
            <a:endCxn id="111" idx="7"/>
          </p:cNvCxnSpPr>
          <p:nvPr/>
        </p:nvCxnSpPr>
        <p:spPr>
          <a:xfrm flipH="1">
            <a:off x="2727325" y="1828800"/>
            <a:ext cx="296863" cy="239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1" name="Straight Connector 1180"/>
          <p:cNvCxnSpPr>
            <a:stCxn id="41" idx="4"/>
            <a:endCxn id="112" idx="7"/>
          </p:cNvCxnSpPr>
          <p:nvPr/>
        </p:nvCxnSpPr>
        <p:spPr>
          <a:xfrm flipH="1">
            <a:off x="2870200" y="1828800"/>
            <a:ext cx="153988"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3" name="Straight Connector 1182"/>
          <p:cNvCxnSpPr>
            <a:stCxn id="41" idx="4"/>
            <a:endCxn id="113" idx="7"/>
          </p:cNvCxnSpPr>
          <p:nvPr/>
        </p:nvCxnSpPr>
        <p:spPr>
          <a:xfrm>
            <a:off x="3024188" y="1828800"/>
            <a:ext cx="6350"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352"/>
          <p:cNvCxnSpPr>
            <a:stCxn id="41" idx="4"/>
            <a:endCxn id="114" idx="7"/>
          </p:cNvCxnSpPr>
          <p:nvPr/>
        </p:nvCxnSpPr>
        <p:spPr>
          <a:xfrm>
            <a:off x="3024188" y="1828800"/>
            <a:ext cx="158750" cy="255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5" name="Straight Connector 354"/>
          <p:cNvCxnSpPr>
            <a:stCxn id="41" idx="4"/>
            <a:endCxn id="115" idx="0"/>
          </p:cNvCxnSpPr>
          <p:nvPr/>
        </p:nvCxnSpPr>
        <p:spPr>
          <a:xfrm>
            <a:off x="3024188" y="1828800"/>
            <a:ext cx="241300" cy="24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360"/>
          <p:cNvCxnSpPr>
            <a:stCxn id="41" idx="4"/>
            <a:endCxn id="116" idx="0"/>
          </p:cNvCxnSpPr>
          <p:nvPr/>
        </p:nvCxnSpPr>
        <p:spPr>
          <a:xfrm>
            <a:off x="3024188" y="1828800"/>
            <a:ext cx="381000" cy="24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3" name="Straight Connector 362"/>
          <p:cNvCxnSpPr>
            <a:stCxn id="24" idx="4"/>
            <a:endCxn id="106" idx="7"/>
          </p:cNvCxnSpPr>
          <p:nvPr/>
        </p:nvCxnSpPr>
        <p:spPr>
          <a:xfrm>
            <a:off x="6345238" y="1862138"/>
            <a:ext cx="939800" cy="24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6" name="Straight Connector 365"/>
          <p:cNvCxnSpPr>
            <a:stCxn id="24" idx="4"/>
            <a:endCxn id="105" idx="0"/>
          </p:cNvCxnSpPr>
          <p:nvPr/>
        </p:nvCxnSpPr>
        <p:spPr>
          <a:xfrm>
            <a:off x="6345238" y="1862138"/>
            <a:ext cx="747712" cy="233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8" name="Straight Connector 367"/>
          <p:cNvCxnSpPr>
            <a:stCxn id="24" idx="4"/>
            <a:endCxn id="104" idx="0"/>
          </p:cNvCxnSpPr>
          <p:nvPr/>
        </p:nvCxnSpPr>
        <p:spPr>
          <a:xfrm>
            <a:off x="6345238" y="1862138"/>
            <a:ext cx="584200" cy="233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Straight Connector 369"/>
          <p:cNvCxnSpPr>
            <a:stCxn id="24" idx="4"/>
            <a:endCxn id="103" idx="0"/>
          </p:cNvCxnSpPr>
          <p:nvPr/>
        </p:nvCxnSpPr>
        <p:spPr>
          <a:xfrm>
            <a:off x="6345238" y="1862138"/>
            <a:ext cx="444500" cy="233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Straight Connector 371"/>
          <p:cNvCxnSpPr>
            <a:stCxn id="24" idx="4"/>
            <a:endCxn id="102" idx="0"/>
          </p:cNvCxnSpPr>
          <p:nvPr/>
        </p:nvCxnSpPr>
        <p:spPr>
          <a:xfrm>
            <a:off x="6345238" y="1862138"/>
            <a:ext cx="311150" cy="233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4" name="Straight Connector 373"/>
          <p:cNvCxnSpPr>
            <a:stCxn id="24" idx="4"/>
            <a:endCxn id="101" idx="0"/>
          </p:cNvCxnSpPr>
          <p:nvPr/>
        </p:nvCxnSpPr>
        <p:spPr>
          <a:xfrm>
            <a:off x="6345238" y="1862138"/>
            <a:ext cx="158750" cy="220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6" name="Straight Connector 375"/>
          <p:cNvCxnSpPr>
            <a:stCxn id="24" idx="4"/>
            <a:endCxn id="100" idx="7"/>
          </p:cNvCxnSpPr>
          <p:nvPr/>
        </p:nvCxnSpPr>
        <p:spPr>
          <a:xfrm>
            <a:off x="6345238" y="1862138"/>
            <a:ext cx="47625" cy="2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8" name="Straight Connector 377"/>
          <p:cNvCxnSpPr>
            <a:stCxn id="24" idx="4"/>
            <a:endCxn id="99" idx="7"/>
          </p:cNvCxnSpPr>
          <p:nvPr/>
        </p:nvCxnSpPr>
        <p:spPr>
          <a:xfrm flipH="1">
            <a:off x="6251575" y="1862138"/>
            <a:ext cx="93663" cy="230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0" name="Straight Connector 379"/>
          <p:cNvCxnSpPr>
            <a:stCxn id="24" idx="4"/>
            <a:endCxn id="99" idx="0"/>
          </p:cNvCxnSpPr>
          <p:nvPr/>
        </p:nvCxnSpPr>
        <p:spPr>
          <a:xfrm flipH="1">
            <a:off x="6200775" y="1862138"/>
            <a:ext cx="144463"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4" name="Straight Connector 1183"/>
          <p:cNvCxnSpPr>
            <a:stCxn id="24" idx="4"/>
            <a:endCxn id="122" idx="7"/>
          </p:cNvCxnSpPr>
          <p:nvPr/>
        </p:nvCxnSpPr>
        <p:spPr>
          <a:xfrm flipH="1">
            <a:off x="6094413" y="1862138"/>
            <a:ext cx="250825" cy="223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6" name="Straight Connector 1185"/>
          <p:cNvCxnSpPr>
            <a:stCxn id="28" idx="4"/>
            <a:endCxn id="87" idx="0"/>
          </p:cNvCxnSpPr>
          <p:nvPr/>
        </p:nvCxnSpPr>
        <p:spPr>
          <a:xfrm flipH="1">
            <a:off x="3551238" y="1830388"/>
            <a:ext cx="598487"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8" name="Straight Connector 1187"/>
          <p:cNvCxnSpPr>
            <a:stCxn id="28" idx="4"/>
            <a:endCxn id="88" idx="7"/>
          </p:cNvCxnSpPr>
          <p:nvPr/>
        </p:nvCxnSpPr>
        <p:spPr>
          <a:xfrm flipH="1">
            <a:off x="3743325" y="1830388"/>
            <a:ext cx="406400" cy="23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0" name="Straight Connector 1189"/>
          <p:cNvCxnSpPr>
            <a:stCxn id="28" idx="4"/>
            <a:endCxn id="89" idx="7"/>
          </p:cNvCxnSpPr>
          <p:nvPr/>
        </p:nvCxnSpPr>
        <p:spPr>
          <a:xfrm flipH="1">
            <a:off x="3903663" y="1830388"/>
            <a:ext cx="246062" cy="23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2" name="Straight Connector 1191"/>
          <p:cNvCxnSpPr>
            <a:stCxn id="28" idx="4"/>
            <a:endCxn id="90" idx="7"/>
          </p:cNvCxnSpPr>
          <p:nvPr/>
        </p:nvCxnSpPr>
        <p:spPr>
          <a:xfrm flipH="1">
            <a:off x="4057650" y="1830388"/>
            <a:ext cx="92075"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4" name="Straight Connector 1193"/>
          <p:cNvCxnSpPr>
            <a:stCxn id="28" idx="4"/>
            <a:endCxn id="91" idx="7"/>
          </p:cNvCxnSpPr>
          <p:nvPr/>
        </p:nvCxnSpPr>
        <p:spPr>
          <a:xfrm>
            <a:off x="4149725" y="1830388"/>
            <a:ext cx="41275"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8" name="Straight Connector 1197"/>
          <p:cNvCxnSpPr>
            <a:stCxn id="28" idx="4"/>
            <a:endCxn id="92" idx="7"/>
          </p:cNvCxnSpPr>
          <p:nvPr/>
        </p:nvCxnSpPr>
        <p:spPr>
          <a:xfrm>
            <a:off x="4149725" y="1830388"/>
            <a:ext cx="180975"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0" name="Straight Connector 1199"/>
          <p:cNvCxnSpPr>
            <a:stCxn id="28" idx="4"/>
            <a:endCxn id="93" idx="0"/>
          </p:cNvCxnSpPr>
          <p:nvPr/>
        </p:nvCxnSpPr>
        <p:spPr>
          <a:xfrm>
            <a:off x="4149725" y="1830388"/>
            <a:ext cx="285750"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2" name="Straight Connector 1201"/>
          <p:cNvCxnSpPr>
            <a:stCxn id="36" idx="5"/>
            <a:endCxn id="94" idx="7"/>
          </p:cNvCxnSpPr>
          <p:nvPr/>
        </p:nvCxnSpPr>
        <p:spPr>
          <a:xfrm flipH="1">
            <a:off x="4629150" y="1833563"/>
            <a:ext cx="701675" cy="236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4" name="Straight Connector 1203"/>
          <p:cNvCxnSpPr>
            <a:stCxn id="36" idx="5"/>
            <a:endCxn id="95" idx="7"/>
          </p:cNvCxnSpPr>
          <p:nvPr/>
        </p:nvCxnSpPr>
        <p:spPr>
          <a:xfrm flipH="1">
            <a:off x="4789488" y="1833563"/>
            <a:ext cx="541337" cy="236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6" name="Straight Connector 1205"/>
          <p:cNvCxnSpPr>
            <a:stCxn id="26" idx="3"/>
            <a:endCxn id="96" idx="7"/>
          </p:cNvCxnSpPr>
          <p:nvPr/>
        </p:nvCxnSpPr>
        <p:spPr>
          <a:xfrm flipH="1">
            <a:off x="4941888" y="1833563"/>
            <a:ext cx="433387" cy="250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8" name="Straight Connector 1207"/>
          <p:cNvCxnSpPr>
            <a:stCxn id="26" idx="3"/>
            <a:endCxn id="98" idx="0"/>
          </p:cNvCxnSpPr>
          <p:nvPr/>
        </p:nvCxnSpPr>
        <p:spPr>
          <a:xfrm flipH="1">
            <a:off x="5164138" y="1833563"/>
            <a:ext cx="211137" cy="23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0" name="Straight Connector 1209"/>
          <p:cNvCxnSpPr>
            <a:stCxn id="26" idx="3"/>
            <a:endCxn id="122" idx="0"/>
          </p:cNvCxnSpPr>
          <p:nvPr/>
        </p:nvCxnSpPr>
        <p:spPr>
          <a:xfrm>
            <a:off x="5375275" y="1833563"/>
            <a:ext cx="668338"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2" name="Straight Connector 1211"/>
          <p:cNvCxnSpPr>
            <a:stCxn id="26" idx="3"/>
            <a:endCxn id="121" idx="0"/>
          </p:cNvCxnSpPr>
          <p:nvPr/>
        </p:nvCxnSpPr>
        <p:spPr>
          <a:xfrm>
            <a:off x="5375275" y="1833563"/>
            <a:ext cx="528638"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4" name="Straight Connector 1213"/>
          <p:cNvCxnSpPr>
            <a:stCxn id="26" idx="3"/>
            <a:endCxn id="120" idx="7"/>
          </p:cNvCxnSpPr>
          <p:nvPr/>
        </p:nvCxnSpPr>
        <p:spPr>
          <a:xfrm>
            <a:off x="5375275" y="1833563"/>
            <a:ext cx="446088"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6" name="Straight Connector 1215"/>
          <p:cNvCxnSpPr>
            <a:stCxn id="26" idx="3"/>
            <a:endCxn id="119" idx="7"/>
          </p:cNvCxnSpPr>
          <p:nvPr/>
        </p:nvCxnSpPr>
        <p:spPr>
          <a:xfrm>
            <a:off x="5375275" y="1833563"/>
            <a:ext cx="292100" cy="239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8" name="Straight Connector 1217"/>
          <p:cNvCxnSpPr>
            <a:stCxn id="26" idx="3"/>
            <a:endCxn id="117" idx="0"/>
          </p:cNvCxnSpPr>
          <p:nvPr/>
        </p:nvCxnSpPr>
        <p:spPr>
          <a:xfrm flipH="1">
            <a:off x="5314950" y="1833563"/>
            <a:ext cx="60325"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0" name="Straight Connector 1219"/>
          <p:cNvCxnSpPr>
            <a:stCxn id="26" idx="3"/>
            <a:endCxn id="118" idx="0"/>
          </p:cNvCxnSpPr>
          <p:nvPr/>
        </p:nvCxnSpPr>
        <p:spPr>
          <a:xfrm>
            <a:off x="5375275" y="1833563"/>
            <a:ext cx="82550"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3" name="Straight Connector 1222"/>
          <p:cNvCxnSpPr>
            <a:stCxn id="81" idx="4"/>
            <a:endCxn id="60" idx="0"/>
          </p:cNvCxnSpPr>
          <p:nvPr/>
        </p:nvCxnSpPr>
        <p:spPr>
          <a:xfrm flipH="1">
            <a:off x="1009650" y="2149475"/>
            <a:ext cx="1258888"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5" name="Straight Connector 1224"/>
          <p:cNvCxnSpPr>
            <a:stCxn id="81" idx="4"/>
            <a:endCxn id="59" idx="0"/>
          </p:cNvCxnSpPr>
          <p:nvPr/>
        </p:nvCxnSpPr>
        <p:spPr>
          <a:xfrm flipH="1">
            <a:off x="1077913" y="2149475"/>
            <a:ext cx="1190625" cy="234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7" name="Straight Connector 1226"/>
          <p:cNvCxnSpPr>
            <a:stCxn id="81" idx="4"/>
            <a:endCxn id="201" idx="1"/>
          </p:cNvCxnSpPr>
          <p:nvPr/>
        </p:nvCxnSpPr>
        <p:spPr>
          <a:xfrm flipH="1">
            <a:off x="1187450" y="2149475"/>
            <a:ext cx="1081088" cy="238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9" name="Straight Connector 1228"/>
          <p:cNvCxnSpPr>
            <a:stCxn id="81" idx="4"/>
            <a:endCxn id="52" idx="1"/>
          </p:cNvCxnSpPr>
          <p:nvPr/>
        </p:nvCxnSpPr>
        <p:spPr>
          <a:xfrm flipH="1">
            <a:off x="1346200" y="2149475"/>
            <a:ext cx="922338" cy="234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1" name="Straight Connector 1230"/>
          <p:cNvCxnSpPr>
            <a:stCxn id="81" idx="3"/>
            <a:endCxn id="53" idx="7"/>
          </p:cNvCxnSpPr>
          <p:nvPr/>
        </p:nvCxnSpPr>
        <p:spPr>
          <a:xfrm flipH="1">
            <a:off x="1458913" y="2138363"/>
            <a:ext cx="758825" cy="249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3" name="Straight Connector 1232"/>
          <p:cNvCxnSpPr>
            <a:stCxn id="81" idx="3"/>
            <a:endCxn id="55" idx="1"/>
          </p:cNvCxnSpPr>
          <p:nvPr/>
        </p:nvCxnSpPr>
        <p:spPr>
          <a:xfrm flipH="1">
            <a:off x="1546225" y="2138363"/>
            <a:ext cx="671513"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5" name="Straight Connector 1234"/>
          <p:cNvCxnSpPr>
            <a:stCxn id="81" idx="3"/>
            <a:endCxn id="55" idx="0"/>
          </p:cNvCxnSpPr>
          <p:nvPr/>
        </p:nvCxnSpPr>
        <p:spPr>
          <a:xfrm flipH="1">
            <a:off x="1570038" y="2138363"/>
            <a:ext cx="647700"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7" name="Straight Connector 1236"/>
          <p:cNvCxnSpPr>
            <a:stCxn id="81" idx="3"/>
            <a:endCxn id="57" idx="1"/>
          </p:cNvCxnSpPr>
          <p:nvPr/>
        </p:nvCxnSpPr>
        <p:spPr>
          <a:xfrm flipH="1">
            <a:off x="1685925" y="2138363"/>
            <a:ext cx="531813"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9" name="Straight Connector 1238"/>
          <p:cNvCxnSpPr>
            <a:stCxn id="81" idx="3"/>
            <a:endCxn id="0" idx="1"/>
          </p:cNvCxnSpPr>
          <p:nvPr/>
        </p:nvCxnSpPr>
        <p:spPr>
          <a:xfrm flipH="1">
            <a:off x="1747838" y="2138363"/>
            <a:ext cx="469900" cy="287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1" name="Straight Connector 1240"/>
          <p:cNvCxnSpPr>
            <a:stCxn id="81" idx="3"/>
            <a:endCxn id="0" idx="0"/>
          </p:cNvCxnSpPr>
          <p:nvPr/>
        </p:nvCxnSpPr>
        <p:spPr>
          <a:xfrm flipH="1">
            <a:off x="1927225" y="2138363"/>
            <a:ext cx="290513" cy="2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3" name="Straight Connector 1242"/>
          <p:cNvCxnSpPr>
            <a:stCxn id="81" idx="3"/>
            <a:endCxn id="0" idx="0"/>
          </p:cNvCxnSpPr>
          <p:nvPr/>
        </p:nvCxnSpPr>
        <p:spPr>
          <a:xfrm flipH="1">
            <a:off x="1927225" y="2138363"/>
            <a:ext cx="290513" cy="2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5" name="Straight Connector 1244"/>
          <p:cNvCxnSpPr>
            <a:stCxn id="81" idx="3"/>
            <a:endCxn id="0" idx="3"/>
          </p:cNvCxnSpPr>
          <p:nvPr/>
        </p:nvCxnSpPr>
        <p:spPr>
          <a:xfrm flipH="1">
            <a:off x="2108200" y="2138363"/>
            <a:ext cx="109538" cy="287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7" name="Straight Connector 1246"/>
          <p:cNvCxnSpPr>
            <a:stCxn id="81" idx="3"/>
            <a:endCxn id="0" idx="0"/>
          </p:cNvCxnSpPr>
          <p:nvPr/>
        </p:nvCxnSpPr>
        <p:spPr>
          <a:xfrm>
            <a:off x="2217738" y="2138363"/>
            <a:ext cx="50800" cy="2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9" name="Straight Connector 1248"/>
          <p:cNvCxnSpPr>
            <a:stCxn id="81" idx="3"/>
            <a:endCxn id="0" idx="2"/>
          </p:cNvCxnSpPr>
          <p:nvPr/>
        </p:nvCxnSpPr>
        <p:spPr>
          <a:xfrm>
            <a:off x="2217738" y="2138363"/>
            <a:ext cx="50800" cy="341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1" name="Straight Connector 1250"/>
          <p:cNvCxnSpPr>
            <a:stCxn id="81" idx="3"/>
            <a:endCxn id="0" idx="0"/>
          </p:cNvCxnSpPr>
          <p:nvPr/>
        </p:nvCxnSpPr>
        <p:spPr>
          <a:xfrm>
            <a:off x="2217738" y="2138363"/>
            <a:ext cx="50800" cy="2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5" name="Straight Connector 1254"/>
          <p:cNvCxnSpPr>
            <a:stCxn id="81" idx="3"/>
            <a:endCxn id="0" idx="3"/>
          </p:cNvCxnSpPr>
          <p:nvPr/>
        </p:nvCxnSpPr>
        <p:spPr>
          <a:xfrm>
            <a:off x="2217738" y="2138363"/>
            <a:ext cx="231775" cy="287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7" name="Straight Connector 1256"/>
          <p:cNvCxnSpPr>
            <a:stCxn id="81" idx="3"/>
          </p:cNvCxnSpPr>
          <p:nvPr/>
        </p:nvCxnSpPr>
        <p:spPr>
          <a:xfrm>
            <a:off x="2217738" y="2138363"/>
            <a:ext cx="317500"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9" name="Straight Connector 1258"/>
          <p:cNvCxnSpPr>
            <a:stCxn id="81" idx="3"/>
          </p:cNvCxnSpPr>
          <p:nvPr/>
        </p:nvCxnSpPr>
        <p:spPr>
          <a:xfrm>
            <a:off x="2217738" y="2138363"/>
            <a:ext cx="407987" cy="25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1" name="Straight Connector 1260"/>
          <p:cNvCxnSpPr>
            <a:stCxn id="102" idx="4"/>
            <a:endCxn id="0" idx="3"/>
          </p:cNvCxnSpPr>
          <p:nvPr/>
        </p:nvCxnSpPr>
        <p:spPr>
          <a:xfrm>
            <a:off x="6656388" y="2171700"/>
            <a:ext cx="1300162" cy="323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5" name="Straight Connector 1264"/>
          <p:cNvCxnSpPr>
            <a:stCxn id="102" idx="4"/>
          </p:cNvCxnSpPr>
          <p:nvPr/>
        </p:nvCxnSpPr>
        <p:spPr>
          <a:xfrm>
            <a:off x="6656388" y="2171700"/>
            <a:ext cx="1179512" cy="323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7" name="Straight Connector 1266"/>
          <p:cNvCxnSpPr>
            <a:stCxn id="102" idx="4"/>
          </p:cNvCxnSpPr>
          <p:nvPr/>
        </p:nvCxnSpPr>
        <p:spPr>
          <a:xfrm>
            <a:off x="6656388" y="2171700"/>
            <a:ext cx="1027112" cy="331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9" name="Straight Connector 1268"/>
          <p:cNvCxnSpPr>
            <a:stCxn id="102" idx="4"/>
          </p:cNvCxnSpPr>
          <p:nvPr/>
        </p:nvCxnSpPr>
        <p:spPr>
          <a:xfrm>
            <a:off x="6656388" y="2171700"/>
            <a:ext cx="874712" cy="331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1" name="Straight Connector 1270"/>
          <p:cNvCxnSpPr>
            <a:stCxn id="102" idx="4"/>
          </p:cNvCxnSpPr>
          <p:nvPr/>
        </p:nvCxnSpPr>
        <p:spPr>
          <a:xfrm>
            <a:off x="6656388" y="2171700"/>
            <a:ext cx="579437"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3" name="Straight Connector 1272"/>
          <p:cNvCxnSpPr>
            <a:stCxn id="102" idx="4"/>
          </p:cNvCxnSpPr>
          <p:nvPr/>
        </p:nvCxnSpPr>
        <p:spPr>
          <a:xfrm>
            <a:off x="6656388" y="2171700"/>
            <a:ext cx="508000" cy="307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7" name="Straight Connector 1276"/>
          <p:cNvCxnSpPr>
            <a:stCxn id="102" idx="4"/>
          </p:cNvCxnSpPr>
          <p:nvPr/>
        </p:nvCxnSpPr>
        <p:spPr>
          <a:xfrm flipH="1">
            <a:off x="6129338" y="2171700"/>
            <a:ext cx="527050" cy="26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9" name="Straight Connector 1278"/>
          <p:cNvCxnSpPr>
            <a:stCxn id="102" idx="4"/>
          </p:cNvCxnSpPr>
          <p:nvPr/>
        </p:nvCxnSpPr>
        <p:spPr>
          <a:xfrm flipH="1">
            <a:off x="6219825" y="2171700"/>
            <a:ext cx="436563" cy="280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1" name="Straight Connector 1280"/>
          <p:cNvCxnSpPr>
            <a:stCxn id="102" idx="4"/>
          </p:cNvCxnSpPr>
          <p:nvPr/>
        </p:nvCxnSpPr>
        <p:spPr>
          <a:xfrm flipH="1">
            <a:off x="6007100" y="2171700"/>
            <a:ext cx="649288" cy="280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3" name="Straight Connector 1282"/>
          <p:cNvCxnSpPr>
            <a:stCxn id="102" idx="4"/>
          </p:cNvCxnSpPr>
          <p:nvPr/>
        </p:nvCxnSpPr>
        <p:spPr>
          <a:xfrm flipH="1">
            <a:off x="6330950" y="2171700"/>
            <a:ext cx="325438"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5" name="Straight Connector 1284"/>
          <p:cNvCxnSpPr>
            <a:stCxn id="102" idx="4"/>
          </p:cNvCxnSpPr>
          <p:nvPr/>
        </p:nvCxnSpPr>
        <p:spPr>
          <a:xfrm flipH="1">
            <a:off x="6438900" y="2171700"/>
            <a:ext cx="217488"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7" name="Straight Connector 1286"/>
          <p:cNvCxnSpPr>
            <a:stCxn id="102" idx="4"/>
          </p:cNvCxnSpPr>
          <p:nvPr/>
        </p:nvCxnSpPr>
        <p:spPr>
          <a:xfrm flipH="1">
            <a:off x="6546850" y="2171700"/>
            <a:ext cx="109538"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9" name="Straight Connector 1288"/>
          <p:cNvCxnSpPr>
            <a:stCxn id="102" idx="4"/>
          </p:cNvCxnSpPr>
          <p:nvPr/>
        </p:nvCxnSpPr>
        <p:spPr>
          <a:xfrm>
            <a:off x="6656388" y="2171700"/>
            <a:ext cx="365125" cy="307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3" name="Straight Connector 1292"/>
          <p:cNvCxnSpPr>
            <a:stCxn id="102" idx="4"/>
          </p:cNvCxnSpPr>
          <p:nvPr/>
        </p:nvCxnSpPr>
        <p:spPr>
          <a:xfrm>
            <a:off x="6656388" y="2171700"/>
            <a:ext cx="47625" cy="307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7" name="Straight Connector 1296"/>
          <p:cNvCxnSpPr>
            <a:stCxn id="102" idx="4"/>
          </p:cNvCxnSpPr>
          <p:nvPr/>
        </p:nvCxnSpPr>
        <p:spPr>
          <a:xfrm flipH="1">
            <a:off x="6637338" y="2171700"/>
            <a:ext cx="1905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4" name="Straight Connector 1303"/>
          <p:cNvCxnSpPr>
            <a:stCxn id="87" idx="4"/>
          </p:cNvCxnSpPr>
          <p:nvPr/>
        </p:nvCxnSpPr>
        <p:spPr>
          <a:xfrm>
            <a:off x="3551238" y="2133600"/>
            <a:ext cx="728662" cy="298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6" name="Straight Connector 1305"/>
          <p:cNvCxnSpPr>
            <a:stCxn id="87" idx="4"/>
            <a:endCxn id="0" idx="1"/>
          </p:cNvCxnSpPr>
          <p:nvPr/>
        </p:nvCxnSpPr>
        <p:spPr>
          <a:xfrm flipH="1">
            <a:off x="3525838" y="2133600"/>
            <a:ext cx="25400" cy="322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0" name="Straight Connector 1309"/>
          <p:cNvCxnSpPr>
            <a:stCxn id="87" idx="4"/>
          </p:cNvCxnSpPr>
          <p:nvPr/>
        </p:nvCxnSpPr>
        <p:spPr>
          <a:xfrm>
            <a:off x="3551238" y="2133600"/>
            <a:ext cx="331787" cy="26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2" name="Straight Connector 1311"/>
          <p:cNvCxnSpPr>
            <a:stCxn id="87" idx="4"/>
          </p:cNvCxnSpPr>
          <p:nvPr/>
        </p:nvCxnSpPr>
        <p:spPr>
          <a:xfrm flipH="1">
            <a:off x="3103563" y="2133600"/>
            <a:ext cx="447675" cy="298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4" name="Straight Connector 1313"/>
          <p:cNvCxnSpPr>
            <a:stCxn id="87" idx="4"/>
          </p:cNvCxnSpPr>
          <p:nvPr/>
        </p:nvCxnSpPr>
        <p:spPr>
          <a:xfrm flipH="1">
            <a:off x="3373438" y="2133600"/>
            <a:ext cx="177800" cy="274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6" name="Straight Connector 1315"/>
          <p:cNvCxnSpPr>
            <a:stCxn id="87" idx="4"/>
          </p:cNvCxnSpPr>
          <p:nvPr/>
        </p:nvCxnSpPr>
        <p:spPr>
          <a:xfrm>
            <a:off x="3551238" y="2133600"/>
            <a:ext cx="127000" cy="25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8" name="Straight Connector 1317"/>
          <p:cNvCxnSpPr>
            <a:stCxn id="97" idx="4"/>
          </p:cNvCxnSpPr>
          <p:nvPr/>
        </p:nvCxnSpPr>
        <p:spPr>
          <a:xfrm flipH="1">
            <a:off x="4330700" y="2149475"/>
            <a:ext cx="693738" cy="258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2" name="Straight Connector 1321"/>
          <p:cNvCxnSpPr>
            <a:stCxn id="97" idx="4"/>
            <a:endCxn id="0" idx="0"/>
          </p:cNvCxnSpPr>
          <p:nvPr/>
        </p:nvCxnSpPr>
        <p:spPr>
          <a:xfrm flipH="1">
            <a:off x="4635500" y="2149475"/>
            <a:ext cx="388938" cy="236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4" name="Straight Connector 1323"/>
          <p:cNvCxnSpPr>
            <a:stCxn id="97" idx="3"/>
          </p:cNvCxnSpPr>
          <p:nvPr/>
        </p:nvCxnSpPr>
        <p:spPr>
          <a:xfrm>
            <a:off x="4975225" y="2138363"/>
            <a:ext cx="642938" cy="322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6" name="Straight Connector 1325"/>
          <p:cNvCxnSpPr>
            <a:stCxn id="97" idx="4"/>
          </p:cNvCxnSpPr>
          <p:nvPr/>
        </p:nvCxnSpPr>
        <p:spPr>
          <a:xfrm flipH="1">
            <a:off x="4829175" y="2149475"/>
            <a:ext cx="195263" cy="28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8" name="Straight Connector 1327"/>
          <p:cNvCxnSpPr>
            <a:stCxn id="97" idx="4"/>
          </p:cNvCxnSpPr>
          <p:nvPr/>
        </p:nvCxnSpPr>
        <p:spPr>
          <a:xfrm>
            <a:off x="5024438" y="2149475"/>
            <a:ext cx="176212" cy="24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0" name="Straight Connector 1329"/>
          <p:cNvCxnSpPr>
            <a:stCxn id="87" idx="4"/>
            <a:endCxn id="0" idx="0"/>
          </p:cNvCxnSpPr>
          <p:nvPr/>
        </p:nvCxnSpPr>
        <p:spPr>
          <a:xfrm flipH="1">
            <a:off x="2984500" y="2133600"/>
            <a:ext cx="566738" cy="247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2" name="Straight Connector 1331"/>
          <p:cNvCxnSpPr>
            <a:stCxn id="87" idx="4"/>
          </p:cNvCxnSpPr>
          <p:nvPr/>
        </p:nvCxnSpPr>
        <p:spPr>
          <a:xfrm flipH="1">
            <a:off x="2740025" y="2133600"/>
            <a:ext cx="811213" cy="26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4" name="Straight Connector 1333"/>
          <p:cNvCxnSpPr>
            <a:stCxn id="87" idx="4"/>
          </p:cNvCxnSpPr>
          <p:nvPr/>
        </p:nvCxnSpPr>
        <p:spPr>
          <a:xfrm>
            <a:off x="3551238" y="2133600"/>
            <a:ext cx="558800" cy="319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8" name="Straight Connector 1337"/>
          <p:cNvCxnSpPr>
            <a:stCxn id="97" idx="4"/>
          </p:cNvCxnSpPr>
          <p:nvPr/>
        </p:nvCxnSpPr>
        <p:spPr>
          <a:xfrm flipH="1">
            <a:off x="4491038" y="2149475"/>
            <a:ext cx="533400" cy="258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0" name="Straight Connector 1339"/>
          <p:cNvCxnSpPr>
            <a:stCxn id="97" idx="4"/>
          </p:cNvCxnSpPr>
          <p:nvPr/>
        </p:nvCxnSpPr>
        <p:spPr>
          <a:xfrm flipH="1">
            <a:off x="5024438" y="2149475"/>
            <a:ext cx="0" cy="28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2" name="Straight Connector 1341"/>
          <p:cNvCxnSpPr/>
          <p:nvPr/>
        </p:nvCxnSpPr>
        <p:spPr>
          <a:xfrm>
            <a:off x="5059363" y="2171700"/>
            <a:ext cx="293687" cy="26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4" name="Straight Connector 1343"/>
          <p:cNvCxnSpPr>
            <a:stCxn id="97" idx="4"/>
          </p:cNvCxnSpPr>
          <p:nvPr/>
        </p:nvCxnSpPr>
        <p:spPr>
          <a:xfrm flipH="1">
            <a:off x="4757738" y="2149475"/>
            <a:ext cx="266700" cy="268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8" name="Straight Connector 1347"/>
          <p:cNvCxnSpPr>
            <a:stCxn id="97" idx="4"/>
          </p:cNvCxnSpPr>
          <p:nvPr/>
        </p:nvCxnSpPr>
        <p:spPr>
          <a:xfrm>
            <a:off x="5024438" y="2149475"/>
            <a:ext cx="458787" cy="311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0" name="Straight Connector 1349"/>
          <p:cNvCxnSpPr>
            <a:stCxn id="97" idx="4"/>
          </p:cNvCxnSpPr>
          <p:nvPr/>
        </p:nvCxnSpPr>
        <p:spPr>
          <a:xfrm>
            <a:off x="5024438" y="2149475"/>
            <a:ext cx="123825" cy="33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2" name="Straight Connector 1351"/>
          <p:cNvCxnSpPr>
            <a:stCxn id="97" idx="4"/>
          </p:cNvCxnSpPr>
          <p:nvPr/>
        </p:nvCxnSpPr>
        <p:spPr>
          <a:xfrm>
            <a:off x="5024438" y="2149475"/>
            <a:ext cx="982662" cy="311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4" name="Straight Connector 1353"/>
          <p:cNvCxnSpPr>
            <a:stCxn id="97" idx="4"/>
          </p:cNvCxnSpPr>
          <p:nvPr/>
        </p:nvCxnSpPr>
        <p:spPr>
          <a:xfrm>
            <a:off x="5024438" y="2149475"/>
            <a:ext cx="879475" cy="33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6" name="Straight Connector 1355"/>
          <p:cNvCxnSpPr>
            <a:stCxn id="97" idx="4"/>
          </p:cNvCxnSpPr>
          <p:nvPr/>
        </p:nvCxnSpPr>
        <p:spPr>
          <a:xfrm>
            <a:off x="5024438" y="2149475"/>
            <a:ext cx="817562" cy="354013"/>
          </a:xfrm>
          <a:prstGeom prst="line">
            <a:avLst/>
          </a:prstGeom>
        </p:spPr>
        <p:style>
          <a:lnRef idx="1">
            <a:schemeClr val="accent1"/>
          </a:lnRef>
          <a:fillRef idx="0">
            <a:schemeClr val="accent1"/>
          </a:fillRef>
          <a:effectRef idx="0">
            <a:schemeClr val="accent1"/>
          </a:effectRef>
          <a:fontRef idx="minor">
            <a:schemeClr val="tx1"/>
          </a:fontRef>
        </p:style>
      </p:cxnSp>
      <p:sp>
        <p:nvSpPr>
          <p:cNvPr id="53473" name="TextBox 1356"/>
          <p:cNvSpPr txBox="1">
            <a:spLocks noChangeArrowheads="1"/>
          </p:cNvSpPr>
          <p:nvPr/>
        </p:nvSpPr>
        <p:spPr bwMode="auto">
          <a:xfrm>
            <a:off x="4143375" y="414338"/>
            <a:ext cx="506413" cy="369887"/>
          </a:xfrm>
          <a:prstGeom prst="rect">
            <a:avLst/>
          </a:prstGeom>
          <a:noFill/>
          <a:ln w="9525">
            <a:noFill/>
            <a:miter lim="800000"/>
            <a:headEnd/>
            <a:tailEnd/>
          </a:ln>
        </p:spPr>
        <p:txBody>
          <a:bodyPr>
            <a:spAutoFit/>
          </a:bodyPr>
          <a:lstStyle/>
          <a:p>
            <a:r>
              <a:rPr lang="bg-BG" sz="1400">
                <a:solidFill>
                  <a:srgbClr val="000000"/>
                </a:solidFill>
                <a:latin typeface="Calibri" pitchFamily="34" charset="0"/>
              </a:rPr>
              <a:t> </a:t>
            </a:r>
            <a:r>
              <a:rPr lang="bg-BG" b="1">
                <a:solidFill>
                  <a:srgbClr val="000000"/>
                </a:solidFill>
                <a:latin typeface="Calibri" pitchFamily="34" charset="0"/>
              </a:rPr>
              <a:t>ТИ</a:t>
            </a:r>
            <a:endParaRPr lang="en-US" b="1">
              <a:solidFill>
                <a:srgbClr val="000000"/>
              </a:solidFill>
              <a:latin typeface="Calibri" pitchFamily="34" charset="0"/>
            </a:endParaRPr>
          </a:p>
        </p:txBody>
      </p:sp>
      <p:sp>
        <p:nvSpPr>
          <p:cNvPr id="1358" name="TextBox 1357"/>
          <p:cNvSpPr txBox="1">
            <a:spLocks noChangeArrowheads="1"/>
          </p:cNvSpPr>
          <p:nvPr/>
        </p:nvSpPr>
        <p:spPr bwMode="auto">
          <a:xfrm>
            <a:off x="1279525" y="427038"/>
            <a:ext cx="2047875" cy="369887"/>
          </a:xfrm>
          <a:prstGeom prst="rect">
            <a:avLst/>
          </a:prstGeom>
          <a:noFill/>
          <a:ln w="9525">
            <a:noFill/>
            <a:miter lim="800000"/>
            <a:headEnd/>
            <a:tailEnd/>
          </a:ln>
        </p:spPr>
        <p:txBody>
          <a:bodyPr>
            <a:spAutoFit/>
          </a:bodyPr>
          <a:lstStyle/>
          <a:p>
            <a:r>
              <a:rPr lang="bg-BG">
                <a:solidFill>
                  <a:srgbClr val="000000"/>
                </a:solidFill>
                <a:latin typeface="Calibri" pitchFamily="34" charset="0"/>
              </a:rPr>
              <a:t>100 лева</a:t>
            </a:r>
            <a:endParaRPr lang="en-US">
              <a:solidFill>
                <a:srgbClr val="000000"/>
              </a:solidFill>
              <a:latin typeface="Calibri" pitchFamily="34" charset="0"/>
            </a:endParaRPr>
          </a:p>
        </p:txBody>
      </p:sp>
      <p:sp>
        <p:nvSpPr>
          <p:cNvPr id="1359" name="TextBox 1358"/>
          <p:cNvSpPr txBox="1">
            <a:spLocks noChangeArrowheads="1"/>
          </p:cNvSpPr>
          <p:nvPr/>
        </p:nvSpPr>
        <p:spPr bwMode="auto">
          <a:xfrm>
            <a:off x="314325" y="2830513"/>
            <a:ext cx="8578850" cy="430212"/>
          </a:xfrm>
          <a:prstGeom prst="rect">
            <a:avLst/>
          </a:prstGeom>
          <a:noFill/>
          <a:ln w="9525">
            <a:noFill/>
            <a:miter lim="800000"/>
            <a:headEnd/>
            <a:tailEnd/>
          </a:ln>
        </p:spPr>
        <p:txBody>
          <a:bodyPr>
            <a:spAutoFit/>
          </a:bodyPr>
          <a:lstStyle/>
          <a:p>
            <a:r>
              <a:rPr lang="bg-BG">
                <a:solidFill>
                  <a:srgbClr val="000000"/>
                </a:solidFill>
                <a:latin typeface="Calibri" pitchFamily="34" charset="0"/>
              </a:rPr>
              <a:t>1 м. –</a:t>
            </a:r>
            <a:r>
              <a:rPr lang="en-US">
                <a:solidFill>
                  <a:srgbClr val="000000"/>
                </a:solidFill>
                <a:latin typeface="Calibri" pitchFamily="34" charset="0"/>
              </a:rPr>
              <a:t> </a:t>
            </a:r>
            <a:r>
              <a:rPr lang="en-US" b="1">
                <a:solidFill>
                  <a:srgbClr val="000000"/>
                </a:solidFill>
                <a:latin typeface="Calibri" pitchFamily="34" charset="0"/>
              </a:rPr>
              <a:t>700 </a:t>
            </a:r>
            <a:r>
              <a:rPr lang="bg-BG" b="1">
                <a:solidFill>
                  <a:srgbClr val="000000"/>
                </a:solidFill>
                <a:latin typeface="Calibri" pitchFamily="34" charset="0"/>
              </a:rPr>
              <a:t>лв.	</a:t>
            </a:r>
            <a:r>
              <a:rPr lang="bg-BG">
                <a:solidFill>
                  <a:srgbClr val="000000"/>
                </a:solidFill>
                <a:latin typeface="Calibri" pitchFamily="34" charset="0"/>
              </a:rPr>
              <a:t>оборот – средна печалба  10%             =     </a:t>
            </a:r>
            <a:r>
              <a:rPr lang="bg-BG" sz="2200" b="1" i="1">
                <a:solidFill>
                  <a:srgbClr val="000000"/>
                </a:solidFill>
                <a:latin typeface="Calibri" pitchFamily="34" charset="0"/>
              </a:rPr>
              <a:t>70 лв.</a:t>
            </a:r>
            <a:endParaRPr lang="en-US" sz="2200" b="1" i="1">
              <a:solidFill>
                <a:srgbClr val="000000"/>
              </a:solidFill>
              <a:latin typeface="Calibri" pitchFamily="34" charset="0"/>
            </a:endParaRPr>
          </a:p>
        </p:txBody>
      </p:sp>
      <p:sp>
        <p:nvSpPr>
          <p:cNvPr id="1360" name="TextBox 1359"/>
          <p:cNvSpPr txBox="1">
            <a:spLocks noChangeArrowheads="1"/>
          </p:cNvSpPr>
          <p:nvPr/>
        </p:nvSpPr>
        <p:spPr bwMode="auto">
          <a:xfrm>
            <a:off x="330200" y="3773488"/>
            <a:ext cx="8274050" cy="430212"/>
          </a:xfrm>
          <a:prstGeom prst="rect">
            <a:avLst/>
          </a:prstGeom>
          <a:noFill/>
          <a:ln w="9525">
            <a:noFill/>
            <a:miter lim="800000"/>
            <a:headEnd/>
            <a:tailEnd/>
          </a:ln>
        </p:spPr>
        <p:txBody>
          <a:bodyPr>
            <a:spAutoFit/>
          </a:bodyPr>
          <a:lstStyle/>
          <a:p>
            <a:r>
              <a:rPr lang="bg-BG">
                <a:solidFill>
                  <a:srgbClr val="000000"/>
                </a:solidFill>
                <a:latin typeface="Calibri" pitchFamily="34" charset="0"/>
              </a:rPr>
              <a:t>2 м. – </a:t>
            </a:r>
            <a:r>
              <a:rPr lang="bg-BG" b="1">
                <a:solidFill>
                  <a:srgbClr val="000000"/>
                </a:solidFill>
                <a:latin typeface="Calibri" pitchFamily="34" charset="0"/>
              </a:rPr>
              <a:t>3 700 лв.	</a:t>
            </a:r>
            <a:r>
              <a:rPr lang="bg-BG">
                <a:solidFill>
                  <a:srgbClr val="000000"/>
                </a:solidFill>
                <a:latin typeface="Calibri" pitchFamily="34" charset="0"/>
              </a:rPr>
              <a:t>оборот – средна печалба 10%                =     </a:t>
            </a:r>
            <a:r>
              <a:rPr lang="bg-BG" sz="2200" b="1" i="1">
                <a:solidFill>
                  <a:srgbClr val="000000"/>
                </a:solidFill>
                <a:latin typeface="Calibri" pitchFamily="34" charset="0"/>
              </a:rPr>
              <a:t>370  лв.</a:t>
            </a:r>
            <a:endParaRPr lang="en-US" sz="2200" b="1" i="1">
              <a:solidFill>
                <a:srgbClr val="000000"/>
              </a:solidFill>
              <a:latin typeface="Calibri" pitchFamily="34" charset="0"/>
            </a:endParaRPr>
          </a:p>
        </p:txBody>
      </p:sp>
      <p:sp>
        <p:nvSpPr>
          <p:cNvPr id="1361" name="TextBox 1360"/>
          <p:cNvSpPr txBox="1">
            <a:spLocks noChangeArrowheads="1"/>
          </p:cNvSpPr>
          <p:nvPr/>
        </p:nvSpPr>
        <p:spPr bwMode="auto">
          <a:xfrm>
            <a:off x="325438" y="4737100"/>
            <a:ext cx="8350250" cy="430213"/>
          </a:xfrm>
          <a:prstGeom prst="rect">
            <a:avLst/>
          </a:prstGeom>
          <a:noFill/>
          <a:ln w="9525">
            <a:noFill/>
            <a:miter lim="800000"/>
            <a:headEnd/>
            <a:tailEnd/>
          </a:ln>
        </p:spPr>
        <p:txBody>
          <a:bodyPr>
            <a:spAutoFit/>
          </a:bodyPr>
          <a:lstStyle/>
          <a:p>
            <a:r>
              <a:rPr lang="bg-BG">
                <a:solidFill>
                  <a:srgbClr val="000000"/>
                </a:solidFill>
                <a:latin typeface="Calibri" pitchFamily="34" charset="0"/>
              </a:rPr>
              <a:t>3 м. – </a:t>
            </a:r>
            <a:r>
              <a:rPr lang="bg-BG" b="1">
                <a:solidFill>
                  <a:srgbClr val="000000"/>
                </a:solidFill>
                <a:latin typeface="Calibri" pitchFamily="34" charset="0"/>
              </a:rPr>
              <a:t>15 700 лв.	</a:t>
            </a:r>
            <a:r>
              <a:rPr lang="bg-BG">
                <a:solidFill>
                  <a:srgbClr val="000000"/>
                </a:solidFill>
                <a:latin typeface="Calibri" pitchFamily="34" charset="0"/>
              </a:rPr>
              <a:t>оборот – средна печалба 10%                 =     </a:t>
            </a:r>
            <a:r>
              <a:rPr lang="bg-BG" sz="2200" b="1" i="1">
                <a:solidFill>
                  <a:srgbClr val="000000"/>
                </a:solidFill>
                <a:latin typeface="Calibri" pitchFamily="34" charset="0"/>
              </a:rPr>
              <a:t>1 570 лв.</a:t>
            </a:r>
            <a:endParaRPr lang="en-US" sz="2200" b="1" i="1">
              <a:solidFill>
                <a:srgbClr val="000000"/>
              </a:solidFill>
              <a:latin typeface="Calibri" pitchFamily="34" charset="0"/>
            </a:endParaRPr>
          </a:p>
        </p:txBody>
      </p:sp>
      <p:sp>
        <p:nvSpPr>
          <p:cNvPr id="1362" name="TextBox 1361"/>
          <p:cNvSpPr txBox="1">
            <a:spLocks noChangeArrowheads="1"/>
          </p:cNvSpPr>
          <p:nvPr/>
        </p:nvSpPr>
        <p:spPr bwMode="auto">
          <a:xfrm>
            <a:off x="347663" y="5661025"/>
            <a:ext cx="8545512" cy="430213"/>
          </a:xfrm>
          <a:prstGeom prst="rect">
            <a:avLst/>
          </a:prstGeom>
          <a:noFill/>
          <a:ln w="9525">
            <a:noFill/>
            <a:miter lim="800000"/>
            <a:headEnd/>
            <a:tailEnd/>
          </a:ln>
        </p:spPr>
        <p:txBody>
          <a:bodyPr>
            <a:spAutoFit/>
          </a:bodyPr>
          <a:lstStyle/>
          <a:p>
            <a:r>
              <a:rPr lang="bg-BG">
                <a:solidFill>
                  <a:srgbClr val="000000"/>
                </a:solidFill>
                <a:latin typeface="Calibri" pitchFamily="34" charset="0"/>
              </a:rPr>
              <a:t>4 м. – </a:t>
            </a:r>
            <a:r>
              <a:rPr lang="bg-BG" b="1">
                <a:solidFill>
                  <a:srgbClr val="000000"/>
                </a:solidFill>
                <a:latin typeface="Calibri" pitchFamily="34" charset="0"/>
              </a:rPr>
              <a:t>51 700 лв.	</a:t>
            </a:r>
            <a:r>
              <a:rPr lang="bg-BG">
                <a:solidFill>
                  <a:srgbClr val="000000"/>
                </a:solidFill>
                <a:latin typeface="Calibri" pitchFamily="34" charset="0"/>
              </a:rPr>
              <a:t>оборот – средна печалба 10%                 =     </a:t>
            </a:r>
            <a:r>
              <a:rPr lang="bg-BG" sz="2200" b="1" i="1">
                <a:solidFill>
                  <a:srgbClr val="000000"/>
                </a:solidFill>
                <a:latin typeface="Calibri" pitchFamily="34" charset="0"/>
              </a:rPr>
              <a:t>5 170 лв.</a:t>
            </a:r>
            <a:endParaRPr lang="en-US" sz="2200" b="1" i="1">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359">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3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3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4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4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4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5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5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5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8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0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0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0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1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1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1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1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2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22"/>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05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058"/>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60"/>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62"/>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64"/>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6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68"/>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07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7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360"/>
                                        </p:tgtEl>
                                        <p:attrNameLst>
                                          <p:attrName>style.visibility</p:attrName>
                                        </p:attrNameLst>
                                      </p:cBhvr>
                                      <p:to>
                                        <p:strVal val="visible"/>
                                      </p:to>
                                    </p:se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4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7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0"/>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1"/>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3"/>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7"/>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88"/>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89"/>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9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91"/>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92"/>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94"/>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95"/>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96"/>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97"/>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98"/>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99"/>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00"/>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02"/>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03"/>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04"/>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105"/>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11"/>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1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13"/>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114"/>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15"/>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116"/>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117"/>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18"/>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19"/>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20"/>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21"/>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22"/>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1161"/>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1163"/>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1165"/>
                                        </p:tgtEl>
                                        <p:attrNameLst>
                                          <p:attrName>style.visibility</p:attrName>
                                        </p:attrNameLst>
                                      </p:cBhvr>
                                      <p:to>
                                        <p:strVal val="visible"/>
                                      </p:to>
                                    </p:set>
                                  </p:childTnLst>
                                </p:cTn>
                              </p:par>
                              <p:par>
                                <p:cTn id="247" presetID="1" presetClass="entr" presetSubtype="0" fill="hold" nodeType="withEffect">
                                  <p:stCondLst>
                                    <p:cond delay="0"/>
                                  </p:stCondLst>
                                  <p:childTnLst>
                                    <p:set>
                                      <p:cBhvr>
                                        <p:cTn id="248" dur="1" fill="hold">
                                          <p:stCondLst>
                                            <p:cond delay="0"/>
                                          </p:stCondLst>
                                        </p:cTn>
                                        <p:tgtEl>
                                          <p:spTgt spid="1167"/>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1169"/>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1175"/>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1177"/>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1179"/>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1181"/>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1183"/>
                                        </p:tgtEl>
                                        <p:attrNameLst>
                                          <p:attrName>style.visibility</p:attrName>
                                        </p:attrNameLst>
                                      </p:cBhvr>
                                      <p:to>
                                        <p:strVal val="visible"/>
                                      </p:to>
                                    </p:set>
                                  </p:childTnLst>
                                </p:cTn>
                              </p:par>
                              <p:par>
                                <p:cTn id="261" presetID="1" presetClass="entr" presetSubtype="0" fill="hold" nodeType="withEffect">
                                  <p:stCondLst>
                                    <p:cond delay="0"/>
                                  </p:stCondLst>
                                  <p:childTnLst>
                                    <p:set>
                                      <p:cBhvr>
                                        <p:cTn id="262" dur="1" fill="hold">
                                          <p:stCondLst>
                                            <p:cond delay="0"/>
                                          </p:stCondLst>
                                        </p:cTn>
                                        <p:tgtEl>
                                          <p:spTgt spid="353"/>
                                        </p:tgtEl>
                                        <p:attrNameLst>
                                          <p:attrName>style.visibility</p:attrName>
                                        </p:attrNameLst>
                                      </p:cBhvr>
                                      <p:to>
                                        <p:strVal val="visible"/>
                                      </p:to>
                                    </p:set>
                                  </p:childTnLst>
                                </p:cTn>
                              </p:par>
                              <p:par>
                                <p:cTn id="263" presetID="1" presetClass="entr" presetSubtype="0" fill="hold" nodeType="withEffect">
                                  <p:stCondLst>
                                    <p:cond delay="0"/>
                                  </p:stCondLst>
                                  <p:childTnLst>
                                    <p:set>
                                      <p:cBhvr>
                                        <p:cTn id="264" dur="1" fill="hold">
                                          <p:stCondLst>
                                            <p:cond delay="0"/>
                                          </p:stCondLst>
                                        </p:cTn>
                                        <p:tgtEl>
                                          <p:spTgt spid="355"/>
                                        </p:tgtEl>
                                        <p:attrNameLst>
                                          <p:attrName>style.visibility</p:attrName>
                                        </p:attrNameLst>
                                      </p:cBhvr>
                                      <p:to>
                                        <p:strVal val="visible"/>
                                      </p:to>
                                    </p:set>
                                  </p:childTnLst>
                                </p:cTn>
                              </p:par>
                              <p:par>
                                <p:cTn id="265" presetID="1" presetClass="entr" presetSubtype="0" fill="hold" nodeType="withEffect">
                                  <p:stCondLst>
                                    <p:cond delay="0"/>
                                  </p:stCondLst>
                                  <p:childTnLst>
                                    <p:set>
                                      <p:cBhvr>
                                        <p:cTn id="266" dur="1" fill="hold">
                                          <p:stCondLst>
                                            <p:cond delay="0"/>
                                          </p:stCondLst>
                                        </p:cTn>
                                        <p:tgtEl>
                                          <p:spTgt spid="361"/>
                                        </p:tgtEl>
                                        <p:attrNameLst>
                                          <p:attrName>style.visibility</p:attrName>
                                        </p:attrNameLst>
                                      </p:cBhvr>
                                      <p:to>
                                        <p:strVal val="visible"/>
                                      </p:to>
                                    </p:set>
                                  </p:childTnLst>
                                </p:cTn>
                              </p:par>
                              <p:par>
                                <p:cTn id="267" presetID="1" presetClass="entr" presetSubtype="0" fill="hold" nodeType="withEffect">
                                  <p:stCondLst>
                                    <p:cond delay="0"/>
                                  </p:stCondLst>
                                  <p:childTnLst>
                                    <p:set>
                                      <p:cBhvr>
                                        <p:cTn id="268" dur="1" fill="hold">
                                          <p:stCondLst>
                                            <p:cond delay="0"/>
                                          </p:stCondLst>
                                        </p:cTn>
                                        <p:tgtEl>
                                          <p:spTgt spid="363"/>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366"/>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368"/>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370"/>
                                        </p:tgtEl>
                                        <p:attrNameLst>
                                          <p:attrName>style.visibility</p:attrName>
                                        </p:attrNameLst>
                                      </p:cBhvr>
                                      <p:to>
                                        <p:strVal val="visible"/>
                                      </p:to>
                                    </p:set>
                                  </p:childTnLst>
                                </p:cTn>
                              </p:par>
                              <p:par>
                                <p:cTn id="275" presetID="1" presetClass="entr" presetSubtype="0" fill="hold" nodeType="withEffect">
                                  <p:stCondLst>
                                    <p:cond delay="0"/>
                                  </p:stCondLst>
                                  <p:childTnLst>
                                    <p:set>
                                      <p:cBhvr>
                                        <p:cTn id="276" dur="1" fill="hold">
                                          <p:stCondLst>
                                            <p:cond delay="0"/>
                                          </p:stCondLst>
                                        </p:cTn>
                                        <p:tgtEl>
                                          <p:spTgt spid="372"/>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374"/>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376"/>
                                        </p:tgtEl>
                                        <p:attrNameLst>
                                          <p:attrName>style.visibility</p:attrName>
                                        </p:attrNameLst>
                                      </p:cBhvr>
                                      <p:to>
                                        <p:strVal val="visible"/>
                                      </p:to>
                                    </p:set>
                                  </p:childTnLst>
                                </p:cTn>
                              </p:par>
                              <p:par>
                                <p:cTn id="281" presetID="1" presetClass="entr" presetSubtype="0" fill="hold" nodeType="withEffect">
                                  <p:stCondLst>
                                    <p:cond delay="0"/>
                                  </p:stCondLst>
                                  <p:childTnLst>
                                    <p:set>
                                      <p:cBhvr>
                                        <p:cTn id="282" dur="1" fill="hold">
                                          <p:stCondLst>
                                            <p:cond delay="0"/>
                                          </p:stCondLst>
                                        </p:cTn>
                                        <p:tgtEl>
                                          <p:spTgt spid="378"/>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380"/>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1184"/>
                                        </p:tgtEl>
                                        <p:attrNameLst>
                                          <p:attrName>style.visibility</p:attrName>
                                        </p:attrNameLst>
                                      </p:cBhvr>
                                      <p:to>
                                        <p:strVal val="visible"/>
                                      </p:to>
                                    </p:set>
                                  </p:childTnLst>
                                </p:cTn>
                              </p:par>
                              <p:par>
                                <p:cTn id="287" presetID="1" presetClass="entr" presetSubtype="0" fill="hold" nodeType="withEffect">
                                  <p:stCondLst>
                                    <p:cond delay="0"/>
                                  </p:stCondLst>
                                  <p:childTnLst>
                                    <p:set>
                                      <p:cBhvr>
                                        <p:cTn id="288" dur="1" fill="hold">
                                          <p:stCondLst>
                                            <p:cond delay="0"/>
                                          </p:stCondLst>
                                        </p:cTn>
                                        <p:tgtEl>
                                          <p:spTgt spid="1186"/>
                                        </p:tgtEl>
                                        <p:attrNameLst>
                                          <p:attrName>style.visibility</p:attrName>
                                        </p:attrNameLst>
                                      </p:cBhvr>
                                      <p:to>
                                        <p:strVal val="visible"/>
                                      </p:to>
                                    </p:set>
                                  </p:childTnLst>
                                </p:cTn>
                              </p:par>
                              <p:par>
                                <p:cTn id="289" presetID="1" presetClass="entr" presetSubtype="0" fill="hold" nodeType="withEffect">
                                  <p:stCondLst>
                                    <p:cond delay="0"/>
                                  </p:stCondLst>
                                  <p:childTnLst>
                                    <p:set>
                                      <p:cBhvr>
                                        <p:cTn id="290" dur="1" fill="hold">
                                          <p:stCondLst>
                                            <p:cond delay="0"/>
                                          </p:stCondLst>
                                        </p:cTn>
                                        <p:tgtEl>
                                          <p:spTgt spid="1188"/>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1190"/>
                                        </p:tgtEl>
                                        <p:attrNameLst>
                                          <p:attrName>style.visibility</p:attrName>
                                        </p:attrNameLst>
                                      </p:cBhvr>
                                      <p:to>
                                        <p:strVal val="visible"/>
                                      </p:to>
                                    </p:set>
                                  </p:childTnLst>
                                </p:cTn>
                              </p:par>
                              <p:par>
                                <p:cTn id="293" presetID="1" presetClass="entr" presetSubtype="0" fill="hold" nodeType="withEffect">
                                  <p:stCondLst>
                                    <p:cond delay="0"/>
                                  </p:stCondLst>
                                  <p:childTnLst>
                                    <p:set>
                                      <p:cBhvr>
                                        <p:cTn id="294" dur="1" fill="hold">
                                          <p:stCondLst>
                                            <p:cond delay="0"/>
                                          </p:stCondLst>
                                        </p:cTn>
                                        <p:tgtEl>
                                          <p:spTgt spid="1192"/>
                                        </p:tgtEl>
                                        <p:attrNameLst>
                                          <p:attrName>style.visibility</p:attrName>
                                        </p:attrNameLst>
                                      </p:cBhvr>
                                      <p:to>
                                        <p:strVal val="visible"/>
                                      </p:to>
                                    </p:set>
                                  </p:childTnLst>
                                </p:cTn>
                              </p:par>
                              <p:par>
                                <p:cTn id="295" presetID="1" presetClass="entr" presetSubtype="0" fill="hold" nodeType="withEffect">
                                  <p:stCondLst>
                                    <p:cond delay="0"/>
                                  </p:stCondLst>
                                  <p:childTnLst>
                                    <p:set>
                                      <p:cBhvr>
                                        <p:cTn id="296" dur="1" fill="hold">
                                          <p:stCondLst>
                                            <p:cond delay="0"/>
                                          </p:stCondLst>
                                        </p:cTn>
                                        <p:tgtEl>
                                          <p:spTgt spid="1194"/>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1198"/>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1200"/>
                                        </p:tgtEl>
                                        <p:attrNameLst>
                                          <p:attrName>style.visibility</p:attrName>
                                        </p:attrNameLst>
                                      </p:cBhvr>
                                      <p:to>
                                        <p:strVal val="visible"/>
                                      </p:to>
                                    </p:set>
                                  </p:childTnLst>
                                </p:cTn>
                              </p:par>
                              <p:par>
                                <p:cTn id="301" presetID="1" presetClass="entr" presetSubtype="0" fill="hold" nodeType="withEffect">
                                  <p:stCondLst>
                                    <p:cond delay="0"/>
                                  </p:stCondLst>
                                  <p:childTnLst>
                                    <p:set>
                                      <p:cBhvr>
                                        <p:cTn id="302" dur="1" fill="hold">
                                          <p:stCondLst>
                                            <p:cond delay="0"/>
                                          </p:stCondLst>
                                        </p:cTn>
                                        <p:tgtEl>
                                          <p:spTgt spid="1202"/>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1204"/>
                                        </p:tgtEl>
                                        <p:attrNameLst>
                                          <p:attrName>style.visibility</p:attrName>
                                        </p:attrNameLst>
                                      </p:cBhvr>
                                      <p:to>
                                        <p:strVal val="visible"/>
                                      </p:to>
                                    </p:set>
                                  </p:childTnLst>
                                </p:cTn>
                              </p:par>
                              <p:par>
                                <p:cTn id="305" presetID="1" presetClass="entr" presetSubtype="0" fill="hold" nodeType="withEffect">
                                  <p:stCondLst>
                                    <p:cond delay="0"/>
                                  </p:stCondLst>
                                  <p:childTnLst>
                                    <p:set>
                                      <p:cBhvr>
                                        <p:cTn id="306" dur="1" fill="hold">
                                          <p:stCondLst>
                                            <p:cond delay="0"/>
                                          </p:stCondLst>
                                        </p:cTn>
                                        <p:tgtEl>
                                          <p:spTgt spid="1206"/>
                                        </p:tgtEl>
                                        <p:attrNameLst>
                                          <p:attrName>style.visibility</p:attrName>
                                        </p:attrNameLst>
                                      </p:cBhvr>
                                      <p:to>
                                        <p:strVal val="visible"/>
                                      </p:to>
                                    </p:set>
                                  </p:childTnLst>
                                </p:cTn>
                              </p:par>
                              <p:par>
                                <p:cTn id="307" presetID="1" presetClass="entr" presetSubtype="0" fill="hold" nodeType="withEffect">
                                  <p:stCondLst>
                                    <p:cond delay="0"/>
                                  </p:stCondLst>
                                  <p:childTnLst>
                                    <p:set>
                                      <p:cBhvr>
                                        <p:cTn id="308" dur="1" fill="hold">
                                          <p:stCondLst>
                                            <p:cond delay="0"/>
                                          </p:stCondLst>
                                        </p:cTn>
                                        <p:tgtEl>
                                          <p:spTgt spid="1208"/>
                                        </p:tgtEl>
                                        <p:attrNameLst>
                                          <p:attrName>style.visibility</p:attrName>
                                        </p:attrNameLst>
                                      </p:cBhvr>
                                      <p:to>
                                        <p:strVal val="visible"/>
                                      </p:to>
                                    </p:set>
                                  </p:childTnLst>
                                </p:cTn>
                              </p:par>
                              <p:par>
                                <p:cTn id="309" presetID="1" presetClass="entr" presetSubtype="0" fill="hold" nodeType="withEffect">
                                  <p:stCondLst>
                                    <p:cond delay="0"/>
                                  </p:stCondLst>
                                  <p:childTnLst>
                                    <p:set>
                                      <p:cBhvr>
                                        <p:cTn id="310" dur="1" fill="hold">
                                          <p:stCondLst>
                                            <p:cond delay="0"/>
                                          </p:stCondLst>
                                        </p:cTn>
                                        <p:tgtEl>
                                          <p:spTgt spid="1210"/>
                                        </p:tgtEl>
                                        <p:attrNameLst>
                                          <p:attrName>style.visibility</p:attrName>
                                        </p:attrNameLst>
                                      </p:cBhvr>
                                      <p:to>
                                        <p:strVal val="visible"/>
                                      </p:to>
                                    </p:set>
                                  </p:childTnLst>
                                </p:cTn>
                              </p:par>
                              <p:par>
                                <p:cTn id="311" presetID="1" presetClass="entr" presetSubtype="0" fill="hold" nodeType="withEffect">
                                  <p:stCondLst>
                                    <p:cond delay="0"/>
                                  </p:stCondLst>
                                  <p:childTnLst>
                                    <p:set>
                                      <p:cBhvr>
                                        <p:cTn id="312" dur="1" fill="hold">
                                          <p:stCondLst>
                                            <p:cond delay="0"/>
                                          </p:stCondLst>
                                        </p:cTn>
                                        <p:tgtEl>
                                          <p:spTgt spid="1212"/>
                                        </p:tgtEl>
                                        <p:attrNameLst>
                                          <p:attrName>style.visibility</p:attrName>
                                        </p:attrNameLst>
                                      </p:cBhvr>
                                      <p:to>
                                        <p:strVal val="visible"/>
                                      </p:to>
                                    </p:set>
                                  </p:childTnLst>
                                </p:cTn>
                              </p:par>
                              <p:par>
                                <p:cTn id="313" presetID="1" presetClass="entr" presetSubtype="0" fill="hold" nodeType="withEffect">
                                  <p:stCondLst>
                                    <p:cond delay="0"/>
                                  </p:stCondLst>
                                  <p:childTnLst>
                                    <p:set>
                                      <p:cBhvr>
                                        <p:cTn id="314" dur="1" fill="hold">
                                          <p:stCondLst>
                                            <p:cond delay="0"/>
                                          </p:stCondLst>
                                        </p:cTn>
                                        <p:tgtEl>
                                          <p:spTgt spid="1214"/>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1216"/>
                                        </p:tgtEl>
                                        <p:attrNameLst>
                                          <p:attrName>style.visibility</p:attrName>
                                        </p:attrNameLst>
                                      </p:cBhvr>
                                      <p:to>
                                        <p:strVal val="visible"/>
                                      </p:to>
                                    </p:set>
                                  </p:childTnLst>
                                </p:cTn>
                              </p:par>
                              <p:par>
                                <p:cTn id="317" presetID="1" presetClass="entr" presetSubtype="0" fill="hold" nodeType="withEffect">
                                  <p:stCondLst>
                                    <p:cond delay="0"/>
                                  </p:stCondLst>
                                  <p:childTnLst>
                                    <p:set>
                                      <p:cBhvr>
                                        <p:cTn id="318" dur="1" fill="hold">
                                          <p:stCondLst>
                                            <p:cond delay="0"/>
                                          </p:stCondLst>
                                        </p:cTn>
                                        <p:tgtEl>
                                          <p:spTgt spid="1218"/>
                                        </p:tgtEl>
                                        <p:attrNameLst>
                                          <p:attrName>style.visibility</p:attrName>
                                        </p:attrNameLst>
                                      </p:cBhvr>
                                      <p:to>
                                        <p:strVal val="visible"/>
                                      </p:to>
                                    </p:set>
                                  </p:childTnLst>
                                </p:cTn>
                              </p:par>
                              <p:par>
                                <p:cTn id="319" presetID="1" presetClass="entr" presetSubtype="0" fill="hold" nodeType="withEffect">
                                  <p:stCondLst>
                                    <p:cond delay="0"/>
                                  </p:stCondLst>
                                  <p:childTnLst>
                                    <p:set>
                                      <p:cBhvr>
                                        <p:cTn id="320" dur="1" fill="hold">
                                          <p:stCondLst>
                                            <p:cond delay="0"/>
                                          </p:stCondLst>
                                        </p:cTn>
                                        <p:tgtEl>
                                          <p:spTgt spid="1220"/>
                                        </p:tgtEl>
                                        <p:attrNameLst>
                                          <p:attrName>style.visibility</p:attrName>
                                        </p:attrNameLst>
                                      </p:cBhvr>
                                      <p:to>
                                        <p:strVal val="visible"/>
                                      </p:to>
                                    </p:set>
                                  </p:childTnLst>
                                </p:cTn>
                              </p:par>
                            </p:childTnLst>
                          </p:cTn>
                        </p:par>
                      </p:childTnLst>
                    </p:cTn>
                  </p:par>
                  <p:par>
                    <p:cTn id="321" fill="hold" nodeType="clickPar">
                      <p:stCondLst>
                        <p:cond delay="indefinite"/>
                      </p:stCondLst>
                      <p:childTnLst>
                        <p:par>
                          <p:cTn id="322" fill="hold" nodeType="withGroup">
                            <p:stCondLst>
                              <p:cond delay="0"/>
                            </p:stCondLst>
                            <p:childTnLst>
                              <p:par>
                                <p:cTn id="323" presetID="1" presetClass="entr" presetSubtype="0" fill="hold" grpId="0" nodeType="clickEffect">
                                  <p:stCondLst>
                                    <p:cond delay="0"/>
                                  </p:stCondLst>
                                  <p:childTnLst>
                                    <p:set>
                                      <p:cBhvr>
                                        <p:cTn id="324" dur="1" fill="hold">
                                          <p:stCondLst>
                                            <p:cond delay="0"/>
                                          </p:stCondLst>
                                        </p:cTn>
                                        <p:tgtEl>
                                          <p:spTgt spid="1361"/>
                                        </p:tgtEl>
                                        <p:attrNameLst>
                                          <p:attrName>style.visibility</p:attrName>
                                        </p:attrNameLst>
                                      </p:cBhvr>
                                      <p:to>
                                        <p:strVal val="visible"/>
                                      </p:to>
                                    </p:set>
                                  </p:childTnLst>
                                </p:cTn>
                              </p:par>
                            </p:childTnLst>
                          </p:cTn>
                        </p:par>
                      </p:childTnLst>
                    </p:cTn>
                  </p:par>
                  <p:par>
                    <p:cTn id="325" fill="hold" nodeType="clickPar">
                      <p:stCondLst>
                        <p:cond delay="indefinite"/>
                      </p:stCondLst>
                      <p:childTnLst>
                        <p:par>
                          <p:cTn id="326" fill="hold" nodeType="withGroup">
                            <p:stCondLst>
                              <p:cond delay="0"/>
                            </p:stCondLst>
                            <p:childTnLst>
                              <p:par>
                                <p:cTn id="327" presetID="1" presetClass="entr" presetSubtype="0" fill="hold" grpId="0" nodeType="clickEffect">
                                  <p:stCondLst>
                                    <p:cond delay="0"/>
                                  </p:stCondLst>
                                  <p:childTnLst>
                                    <p:set>
                                      <p:cBhvr>
                                        <p:cTn id="328" dur="1" fill="hold">
                                          <p:stCondLst>
                                            <p:cond delay="0"/>
                                          </p:stCondLst>
                                        </p:cTn>
                                        <p:tgtEl>
                                          <p:spTgt spid="52"/>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53"/>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54"/>
                                        </p:tgtEl>
                                        <p:attrNameLst>
                                          <p:attrName>style.visibility</p:attrName>
                                        </p:attrNameLst>
                                      </p:cBhvr>
                                      <p:to>
                                        <p:strVal val="visible"/>
                                      </p:to>
                                    </p:set>
                                  </p:childTnLst>
                                </p:cTn>
                              </p:par>
                              <p:par>
                                <p:cTn id="333" presetID="1" presetClass="entr" presetSubtype="0" fill="hold" grpId="0" nodeType="withEffect">
                                  <p:stCondLst>
                                    <p:cond delay="0"/>
                                  </p:stCondLst>
                                  <p:childTnLst>
                                    <p:set>
                                      <p:cBhvr>
                                        <p:cTn id="334" dur="1" fill="hold">
                                          <p:stCondLst>
                                            <p:cond delay="0"/>
                                          </p:stCondLst>
                                        </p:cTn>
                                        <p:tgtEl>
                                          <p:spTgt spid="55"/>
                                        </p:tgtEl>
                                        <p:attrNameLst>
                                          <p:attrName>style.visibility</p:attrName>
                                        </p:attrNameLst>
                                      </p:cBhvr>
                                      <p:to>
                                        <p:strVal val="visible"/>
                                      </p:to>
                                    </p:set>
                                  </p:childTnLst>
                                </p:cTn>
                              </p:par>
                              <p:par>
                                <p:cTn id="335" presetID="1" presetClass="entr" presetSubtype="0" fill="hold" grpId="0" nodeType="withEffect">
                                  <p:stCondLst>
                                    <p:cond delay="0"/>
                                  </p:stCondLst>
                                  <p:childTnLst>
                                    <p:set>
                                      <p:cBhvr>
                                        <p:cTn id="336" dur="1" fill="hold">
                                          <p:stCondLst>
                                            <p:cond delay="0"/>
                                          </p:stCondLst>
                                        </p:cTn>
                                        <p:tgtEl>
                                          <p:spTgt spid="56"/>
                                        </p:tgtEl>
                                        <p:attrNameLst>
                                          <p:attrName>style.visibility</p:attrName>
                                        </p:attrNameLst>
                                      </p:cBhvr>
                                      <p:to>
                                        <p:strVal val="visible"/>
                                      </p:to>
                                    </p:set>
                                  </p:childTnLst>
                                </p:cTn>
                              </p:par>
                              <p:par>
                                <p:cTn id="337" presetID="1" presetClass="entr" presetSubtype="0" fill="hold" grpId="0" nodeType="withEffect">
                                  <p:stCondLst>
                                    <p:cond delay="0"/>
                                  </p:stCondLst>
                                  <p:childTnLst>
                                    <p:set>
                                      <p:cBhvr>
                                        <p:cTn id="338" dur="1" fill="hold">
                                          <p:stCondLst>
                                            <p:cond delay="0"/>
                                          </p:stCondLst>
                                        </p:cTn>
                                        <p:tgtEl>
                                          <p:spTgt spid="57"/>
                                        </p:tgtEl>
                                        <p:attrNameLst>
                                          <p:attrName>style.visibility</p:attrName>
                                        </p:attrNameLst>
                                      </p:cBhvr>
                                      <p:to>
                                        <p:strVal val="visible"/>
                                      </p:to>
                                    </p:set>
                                  </p:childTnLst>
                                </p:cTn>
                              </p:par>
                              <p:par>
                                <p:cTn id="339" presetID="1" presetClass="entr" presetSubtype="0" fill="hold" grpId="0" nodeType="withEffect">
                                  <p:stCondLst>
                                    <p:cond delay="0"/>
                                  </p:stCondLst>
                                  <p:childTnLst>
                                    <p:set>
                                      <p:cBhvr>
                                        <p:cTn id="340" dur="1" fill="hold">
                                          <p:stCondLst>
                                            <p:cond delay="0"/>
                                          </p:stCondLst>
                                        </p:cTn>
                                        <p:tgtEl>
                                          <p:spTgt spid="58"/>
                                        </p:tgtEl>
                                        <p:attrNameLst>
                                          <p:attrName>style.visibility</p:attrName>
                                        </p:attrNameLst>
                                      </p:cBhvr>
                                      <p:to>
                                        <p:strVal val="visible"/>
                                      </p:to>
                                    </p:set>
                                  </p:childTnLst>
                                </p:cTn>
                              </p:par>
                              <p:par>
                                <p:cTn id="341" presetID="1" presetClass="entr" presetSubtype="0" fill="hold" grpId="0" nodeType="withEffect">
                                  <p:stCondLst>
                                    <p:cond delay="0"/>
                                  </p:stCondLst>
                                  <p:childTnLst>
                                    <p:set>
                                      <p:cBhvr>
                                        <p:cTn id="342" dur="1" fill="hold">
                                          <p:stCondLst>
                                            <p:cond delay="0"/>
                                          </p:stCondLst>
                                        </p:cTn>
                                        <p:tgtEl>
                                          <p:spTgt spid="59"/>
                                        </p:tgtEl>
                                        <p:attrNameLst>
                                          <p:attrName>style.visibility</p:attrName>
                                        </p:attrNameLst>
                                      </p:cBhvr>
                                      <p:to>
                                        <p:strVal val="visible"/>
                                      </p:to>
                                    </p:set>
                                  </p:childTnLst>
                                </p:cTn>
                              </p:par>
                              <p:par>
                                <p:cTn id="343" presetID="1" presetClass="entr" presetSubtype="0" fill="hold" grpId="0" nodeType="withEffect">
                                  <p:stCondLst>
                                    <p:cond delay="0"/>
                                  </p:stCondLst>
                                  <p:childTnLst>
                                    <p:set>
                                      <p:cBhvr>
                                        <p:cTn id="344" dur="1" fill="hold">
                                          <p:stCondLst>
                                            <p:cond delay="0"/>
                                          </p:stCondLst>
                                        </p:cTn>
                                        <p:tgtEl>
                                          <p:spTgt spid="60"/>
                                        </p:tgtEl>
                                        <p:attrNameLst>
                                          <p:attrName>style.visibility</p:attrName>
                                        </p:attrNameLst>
                                      </p:cBhvr>
                                      <p:to>
                                        <p:strVal val="visible"/>
                                      </p:to>
                                    </p:set>
                                  </p:childTnLst>
                                </p:cTn>
                              </p:par>
                              <p:par>
                                <p:cTn id="345" presetID="1" presetClass="entr" presetSubtype="0" fill="hold" nodeType="withEffect">
                                  <p:stCondLst>
                                    <p:cond delay="0"/>
                                  </p:stCondLst>
                                  <p:childTnLst>
                                    <p:set>
                                      <p:cBhvr>
                                        <p:cTn id="346" dur="1" fill="hold">
                                          <p:stCondLst>
                                            <p:cond delay="0"/>
                                          </p:stCondLst>
                                        </p:cTn>
                                        <p:tgtEl>
                                          <p:spTgt spid="1026"/>
                                        </p:tgtEl>
                                        <p:attrNameLst>
                                          <p:attrName>style.visibility</p:attrName>
                                        </p:attrNameLst>
                                      </p:cBhvr>
                                      <p:to>
                                        <p:strVal val="visible"/>
                                      </p:to>
                                    </p:set>
                                  </p:childTnLst>
                                </p:cTn>
                              </p:par>
                              <p:par>
                                <p:cTn id="347" presetID="1" presetClass="entr" presetSubtype="0" fill="hold" nodeType="withEffect">
                                  <p:stCondLst>
                                    <p:cond delay="0"/>
                                  </p:stCondLst>
                                  <p:childTnLst>
                                    <p:set>
                                      <p:cBhvr>
                                        <p:cTn id="348" dur="1" fill="hold">
                                          <p:stCondLst>
                                            <p:cond delay="0"/>
                                          </p:stCondLst>
                                        </p:cTn>
                                        <p:tgtEl>
                                          <p:spTgt spid="1027"/>
                                        </p:tgtEl>
                                        <p:attrNameLst>
                                          <p:attrName>style.visibility</p:attrName>
                                        </p:attrNameLst>
                                      </p:cBhvr>
                                      <p:to>
                                        <p:strVal val="visible"/>
                                      </p:to>
                                    </p:set>
                                  </p:childTnLst>
                                </p:cTn>
                              </p:par>
                              <p:par>
                                <p:cTn id="349" presetID="1" presetClass="entr" presetSubtype="0" fill="hold" nodeType="withEffect">
                                  <p:stCondLst>
                                    <p:cond delay="0"/>
                                  </p:stCondLst>
                                  <p:childTnLst>
                                    <p:set>
                                      <p:cBhvr>
                                        <p:cTn id="350" dur="1" fill="hold">
                                          <p:stCondLst>
                                            <p:cond delay="0"/>
                                          </p:stCondLst>
                                        </p:cTn>
                                        <p:tgtEl>
                                          <p:spTgt spid="1028"/>
                                        </p:tgtEl>
                                        <p:attrNameLst>
                                          <p:attrName>style.visibility</p:attrName>
                                        </p:attrNameLst>
                                      </p:cBhvr>
                                      <p:to>
                                        <p:strVal val="visible"/>
                                      </p:to>
                                    </p:set>
                                  </p:childTnLst>
                                </p:cTn>
                              </p:par>
                              <p:par>
                                <p:cTn id="351" presetID="1" presetClass="entr" presetSubtype="0" fill="hold" nodeType="withEffect">
                                  <p:stCondLst>
                                    <p:cond delay="0"/>
                                  </p:stCondLst>
                                  <p:childTnLst>
                                    <p:set>
                                      <p:cBhvr>
                                        <p:cTn id="352" dur="1" fill="hold">
                                          <p:stCondLst>
                                            <p:cond delay="0"/>
                                          </p:stCondLst>
                                        </p:cTn>
                                        <p:tgtEl>
                                          <p:spTgt spid="1029"/>
                                        </p:tgtEl>
                                        <p:attrNameLst>
                                          <p:attrName>style.visibility</p:attrName>
                                        </p:attrNameLst>
                                      </p:cBhvr>
                                      <p:to>
                                        <p:strVal val="visible"/>
                                      </p:to>
                                    </p:set>
                                  </p:childTnLst>
                                </p:cTn>
                              </p:par>
                              <p:par>
                                <p:cTn id="353" presetID="1" presetClass="entr" presetSubtype="0" fill="hold" nodeType="withEffect">
                                  <p:stCondLst>
                                    <p:cond delay="0"/>
                                  </p:stCondLst>
                                  <p:childTnLst>
                                    <p:set>
                                      <p:cBhvr>
                                        <p:cTn id="354" dur="1" fill="hold">
                                          <p:stCondLst>
                                            <p:cond delay="0"/>
                                          </p:stCondLst>
                                        </p:cTn>
                                        <p:tgtEl>
                                          <p:spTgt spid="1030"/>
                                        </p:tgtEl>
                                        <p:attrNameLst>
                                          <p:attrName>style.visibility</p:attrName>
                                        </p:attrNameLst>
                                      </p:cBhvr>
                                      <p:to>
                                        <p:strVal val="visible"/>
                                      </p:to>
                                    </p:set>
                                  </p:childTnLst>
                                </p:cTn>
                              </p:par>
                              <p:par>
                                <p:cTn id="355" presetID="1" presetClass="entr" presetSubtype="0" fill="hold" nodeType="withEffect">
                                  <p:stCondLst>
                                    <p:cond delay="0"/>
                                  </p:stCondLst>
                                  <p:childTnLst>
                                    <p:set>
                                      <p:cBhvr>
                                        <p:cTn id="356" dur="1" fill="hold">
                                          <p:stCondLst>
                                            <p:cond delay="0"/>
                                          </p:stCondLst>
                                        </p:cTn>
                                        <p:tgtEl>
                                          <p:spTgt spid="1031"/>
                                        </p:tgtEl>
                                        <p:attrNameLst>
                                          <p:attrName>style.visibility</p:attrName>
                                        </p:attrNameLst>
                                      </p:cBhvr>
                                      <p:to>
                                        <p:strVal val="visible"/>
                                      </p:to>
                                    </p:set>
                                  </p:childTnLst>
                                </p:cTn>
                              </p:par>
                              <p:par>
                                <p:cTn id="357" presetID="1" presetClass="entr" presetSubtype="0" fill="hold" grpId="0" nodeType="withEffect">
                                  <p:stCondLst>
                                    <p:cond delay="0"/>
                                  </p:stCondLst>
                                  <p:childTnLst>
                                    <p:set>
                                      <p:cBhvr>
                                        <p:cTn id="358" dur="1" fill="hold">
                                          <p:stCondLst>
                                            <p:cond delay="0"/>
                                          </p:stCondLst>
                                        </p:cTn>
                                        <p:tgtEl>
                                          <p:spTgt spid="201"/>
                                        </p:tgtEl>
                                        <p:attrNameLst>
                                          <p:attrName>style.visibility</p:attrName>
                                        </p:attrNameLst>
                                      </p:cBhvr>
                                      <p:to>
                                        <p:strVal val="visible"/>
                                      </p:to>
                                    </p:set>
                                  </p:childTnLst>
                                </p:cTn>
                              </p:par>
                              <p:par>
                                <p:cTn id="359" presetID="1" presetClass="entr" presetSubtype="0" fill="hold" nodeType="withEffect">
                                  <p:stCondLst>
                                    <p:cond delay="0"/>
                                  </p:stCondLst>
                                  <p:childTnLst>
                                    <p:set>
                                      <p:cBhvr>
                                        <p:cTn id="360" dur="1" fill="hold">
                                          <p:stCondLst>
                                            <p:cond delay="0"/>
                                          </p:stCondLst>
                                        </p:cTn>
                                        <p:tgtEl>
                                          <p:spTgt spid="1223"/>
                                        </p:tgtEl>
                                        <p:attrNameLst>
                                          <p:attrName>style.visibility</p:attrName>
                                        </p:attrNameLst>
                                      </p:cBhvr>
                                      <p:to>
                                        <p:strVal val="visible"/>
                                      </p:to>
                                    </p:set>
                                  </p:childTnLst>
                                </p:cTn>
                              </p:par>
                              <p:par>
                                <p:cTn id="361" presetID="1" presetClass="entr" presetSubtype="0" fill="hold" nodeType="withEffect">
                                  <p:stCondLst>
                                    <p:cond delay="0"/>
                                  </p:stCondLst>
                                  <p:childTnLst>
                                    <p:set>
                                      <p:cBhvr>
                                        <p:cTn id="362" dur="1" fill="hold">
                                          <p:stCondLst>
                                            <p:cond delay="0"/>
                                          </p:stCondLst>
                                        </p:cTn>
                                        <p:tgtEl>
                                          <p:spTgt spid="1225"/>
                                        </p:tgtEl>
                                        <p:attrNameLst>
                                          <p:attrName>style.visibility</p:attrName>
                                        </p:attrNameLst>
                                      </p:cBhvr>
                                      <p:to>
                                        <p:strVal val="visible"/>
                                      </p:to>
                                    </p:set>
                                  </p:childTnLst>
                                </p:cTn>
                              </p:par>
                              <p:par>
                                <p:cTn id="363" presetID="1" presetClass="entr" presetSubtype="0" fill="hold" nodeType="withEffect">
                                  <p:stCondLst>
                                    <p:cond delay="0"/>
                                  </p:stCondLst>
                                  <p:childTnLst>
                                    <p:set>
                                      <p:cBhvr>
                                        <p:cTn id="364" dur="1" fill="hold">
                                          <p:stCondLst>
                                            <p:cond delay="0"/>
                                          </p:stCondLst>
                                        </p:cTn>
                                        <p:tgtEl>
                                          <p:spTgt spid="1227"/>
                                        </p:tgtEl>
                                        <p:attrNameLst>
                                          <p:attrName>style.visibility</p:attrName>
                                        </p:attrNameLst>
                                      </p:cBhvr>
                                      <p:to>
                                        <p:strVal val="visible"/>
                                      </p:to>
                                    </p:set>
                                  </p:childTnLst>
                                </p:cTn>
                              </p:par>
                              <p:par>
                                <p:cTn id="365" presetID="1" presetClass="entr" presetSubtype="0" fill="hold" nodeType="withEffect">
                                  <p:stCondLst>
                                    <p:cond delay="0"/>
                                  </p:stCondLst>
                                  <p:childTnLst>
                                    <p:set>
                                      <p:cBhvr>
                                        <p:cTn id="366" dur="1" fill="hold">
                                          <p:stCondLst>
                                            <p:cond delay="0"/>
                                          </p:stCondLst>
                                        </p:cTn>
                                        <p:tgtEl>
                                          <p:spTgt spid="1229"/>
                                        </p:tgtEl>
                                        <p:attrNameLst>
                                          <p:attrName>style.visibility</p:attrName>
                                        </p:attrNameLst>
                                      </p:cBhvr>
                                      <p:to>
                                        <p:strVal val="visible"/>
                                      </p:to>
                                    </p:set>
                                  </p:childTnLst>
                                </p:cTn>
                              </p:par>
                              <p:par>
                                <p:cTn id="367" presetID="1" presetClass="entr" presetSubtype="0" fill="hold" nodeType="withEffect">
                                  <p:stCondLst>
                                    <p:cond delay="0"/>
                                  </p:stCondLst>
                                  <p:childTnLst>
                                    <p:set>
                                      <p:cBhvr>
                                        <p:cTn id="368" dur="1" fill="hold">
                                          <p:stCondLst>
                                            <p:cond delay="0"/>
                                          </p:stCondLst>
                                        </p:cTn>
                                        <p:tgtEl>
                                          <p:spTgt spid="1231"/>
                                        </p:tgtEl>
                                        <p:attrNameLst>
                                          <p:attrName>style.visibility</p:attrName>
                                        </p:attrNameLst>
                                      </p:cBhvr>
                                      <p:to>
                                        <p:strVal val="visible"/>
                                      </p:to>
                                    </p:set>
                                  </p:childTnLst>
                                </p:cTn>
                              </p:par>
                              <p:par>
                                <p:cTn id="369" presetID="1" presetClass="entr" presetSubtype="0" fill="hold" nodeType="withEffect">
                                  <p:stCondLst>
                                    <p:cond delay="0"/>
                                  </p:stCondLst>
                                  <p:childTnLst>
                                    <p:set>
                                      <p:cBhvr>
                                        <p:cTn id="370" dur="1" fill="hold">
                                          <p:stCondLst>
                                            <p:cond delay="0"/>
                                          </p:stCondLst>
                                        </p:cTn>
                                        <p:tgtEl>
                                          <p:spTgt spid="1233"/>
                                        </p:tgtEl>
                                        <p:attrNameLst>
                                          <p:attrName>style.visibility</p:attrName>
                                        </p:attrNameLst>
                                      </p:cBhvr>
                                      <p:to>
                                        <p:strVal val="visible"/>
                                      </p:to>
                                    </p:set>
                                  </p:childTnLst>
                                </p:cTn>
                              </p:par>
                              <p:par>
                                <p:cTn id="371" presetID="1" presetClass="entr" presetSubtype="0" fill="hold" nodeType="withEffect">
                                  <p:stCondLst>
                                    <p:cond delay="0"/>
                                  </p:stCondLst>
                                  <p:childTnLst>
                                    <p:set>
                                      <p:cBhvr>
                                        <p:cTn id="372" dur="1" fill="hold">
                                          <p:stCondLst>
                                            <p:cond delay="0"/>
                                          </p:stCondLst>
                                        </p:cTn>
                                        <p:tgtEl>
                                          <p:spTgt spid="1235"/>
                                        </p:tgtEl>
                                        <p:attrNameLst>
                                          <p:attrName>style.visibility</p:attrName>
                                        </p:attrNameLst>
                                      </p:cBhvr>
                                      <p:to>
                                        <p:strVal val="visible"/>
                                      </p:to>
                                    </p:set>
                                  </p:childTnLst>
                                </p:cTn>
                              </p:par>
                              <p:par>
                                <p:cTn id="373" presetID="1" presetClass="entr" presetSubtype="0" fill="hold" nodeType="withEffect">
                                  <p:stCondLst>
                                    <p:cond delay="0"/>
                                  </p:stCondLst>
                                  <p:childTnLst>
                                    <p:set>
                                      <p:cBhvr>
                                        <p:cTn id="374" dur="1" fill="hold">
                                          <p:stCondLst>
                                            <p:cond delay="0"/>
                                          </p:stCondLst>
                                        </p:cTn>
                                        <p:tgtEl>
                                          <p:spTgt spid="1237"/>
                                        </p:tgtEl>
                                        <p:attrNameLst>
                                          <p:attrName>style.visibility</p:attrName>
                                        </p:attrNameLst>
                                      </p:cBhvr>
                                      <p:to>
                                        <p:strVal val="visible"/>
                                      </p:to>
                                    </p:set>
                                  </p:childTnLst>
                                </p:cTn>
                              </p:par>
                              <p:par>
                                <p:cTn id="375" presetID="1" presetClass="entr" presetSubtype="0" fill="hold" nodeType="withEffect">
                                  <p:stCondLst>
                                    <p:cond delay="0"/>
                                  </p:stCondLst>
                                  <p:childTnLst>
                                    <p:set>
                                      <p:cBhvr>
                                        <p:cTn id="376" dur="1" fill="hold">
                                          <p:stCondLst>
                                            <p:cond delay="0"/>
                                          </p:stCondLst>
                                        </p:cTn>
                                        <p:tgtEl>
                                          <p:spTgt spid="1239"/>
                                        </p:tgtEl>
                                        <p:attrNameLst>
                                          <p:attrName>style.visibility</p:attrName>
                                        </p:attrNameLst>
                                      </p:cBhvr>
                                      <p:to>
                                        <p:strVal val="visible"/>
                                      </p:to>
                                    </p:set>
                                  </p:childTnLst>
                                </p:cTn>
                              </p:par>
                              <p:par>
                                <p:cTn id="377" presetID="1" presetClass="entr" presetSubtype="0" fill="hold" nodeType="withEffect">
                                  <p:stCondLst>
                                    <p:cond delay="0"/>
                                  </p:stCondLst>
                                  <p:childTnLst>
                                    <p:set>
                                      <p:cBhvr>
                                        <p:cTn id="378" dur="1" fill="hold">
                                          <p:stCondLst>
                                            <p:cond delay="0"/>
                                          </p:stCondLst>
                                        </p:cTn>
                                        <p:tgtEl>
                                          <p:spTgt spid="1241"/>
                                        </p:tgtEl>
                                        <p:attrNameLst>
                                          <p:attrName>style.visibility</p:attrName>
                                        </p:attrNameLst>
                                      </p:cBhvr>
                                      <p:to>
                                        <p:strVal val="visible"/>
                                      </p:to>
                                    </p:set>
                                  </p:childTnLst>
                                </p:cTn>
                              </p:par>
                              <p:par>
                                <p:cTn id="379" presetID="1" presetClass="entr" presetSubtype="0" fill="hold" nodeType="withEffect">
                                  <p:stCondLst>
                                    <p:cond delay="0"/>
                                  </p:stCondLst>
                                  <p:childTnLst>
                                    <p:set>
                                      <p:cBhvr>
                                        <p:cTn id="380" dur="1" fill="hold">
                                          <p:stCondLst>
                                            <p:cond delay="0"/>
                                          </p:stCondLst>
                                        </p:cTn>
                                        <p:tgtEl>
                                          <p:spTgt spid="1243"/>
                                        </p:tgtEl>
                                        <p:attrNameLst>
                                          <p:attrName>style.visibility</p:attrName>
                                        </p:attrNameLst>
                                      </p:cBhvr>
                                      <p:to>
                                        <p:strVal val="visible"/>
                                      </p:to>
                                    </p:set>
                                  </p:childTnLst>
                                </p:cTn>
                              </p:par>
                              <p:par>
                                <p:cTn id="381" presetID="1" presetClass="entr" presetSubtype="0" fill="hold" nodeType="withEffect">
                                  <p:stCondLst>
                                    <p:cond delay="0"/>
                                  </p:stCondLst>
                                  <p:childTnLst>
                                    <p:set>
                                      <p:cBhvr>
                                        <p:cTn id="382" dur="1" fill="hold">
                                          <p:stCondLst>
                                            <p:cond delay="0"/>
                                          </p:stCondLst>
                                        </p:cTn>
                                        <p:tgtEl>
                                          <p:spTgt spid="1245"/>
                                        </p:tgtEl>
                                        <p:attrNameLst>
                                          <p:attrName>style.visibility</p:attrName>
                                        </p:attrNameLst>
                                      </p:cBhvr>
                                      <p:to>
                                        <p:strVal val="visible"/>
                                      </p:to>
                                    </p:set>
                                  </p:childTnLst>
                                </p:cTn>
                              </p:par>
                              <p:par>
                                <p:cTn id="383" presetID="1" presetClass="entr" presetSubtype="0" fill="hold" nodeType="withEffect">
                                  <p:stCondLst>
                                    <p:cond delay="0"/>
                                  </p:stCondLst>
                                  <p:childTnLst>
                                    <p:set>
                                      <p:cBhvr>
                                        <p:cTn id="384" dur="1" fill="hold">
                                          <p:stCondLst>
                                            <p:cond delay="0"/>
                                          </p:stCondLst>
                                        </p:cTn>
                                        <p:tgtEl>
                                          <p:spTgt spid="1247"/>
                                        </p:tgtEl>
                                        <p:attrNameLst>
                                          <p:attrName>style.visibility</p:attrName>
                                        </p:attrNameLst>
                                      </p:cBhvr>
                                      <p:to>
                                        <p:strVal val="visible"/>
                                      </p:to>
                                    </p:set>
                                  </p:childTnLst>
                                </p:cTn>
                              </p:par>
                              <p:par>
                                <p:cTn id="385" presetID="1" presetClass="entr" presetSubtype="0" fill="hold" nodeType="withEffect">
                                  <p:stCondLst>
                                    <p:cond delay="0"/>
                                  </p:stCondLst>
                                  <p:childTnLst>
                                    <p:set>
                                      <p:cBhvr>
                                        <p:cTn id="386" dur="1" fill="hold">
                                          <p:stCondLst>
                                            <p:cond delay="0"/>
                                          </p:stCondLst>
                                        </p:cTn>
                                        <p:tgtEl>
                                          <p:spTgt spid="1249"/>
                                        </p:tgtEl>
                                        <p:attrNameLst>
                                          <p:attrName>style.visibility</p:attrName>
                                        </p:attrNameLst>
                                      </p:cBhvr>
                                      <p:to>
                                        <p:strVal val="visible"/>
                                      </p:to>
                                    </p:set>
                                  </p:childTnLst>
                                </p:cTn>
                              </p:par>
                              <p:par>
                                <p:cTn id="387" presetID="1" presetClass="entr" presetSubtype="0" fill="hold" nodeType="withEffect">
                                  <p:stCondLst>
                                    <p:cond delay="0"/>
                                  </p:stCondLst>
                                  <p:childTnLst>
                                    <p:set>
                                      <p:cBhvr>
                                        <p:cTn id="388" dur="1" fill="hold">
                                          <p:stCondLst>
                                            <p:cond delay="0"/>
                                          </p:stCondLst>
                                        </p:cTn>
                                        <p:tgtEl>
                                          <p:spTgt spid="1251"/>
                                        </p:tgtEl>
                                        <p:attrNameLst>
                                          <p:attrName>style.visibility</p:attrName>
                                        </p:attrNameLst>
                                      </p:cBhvr>
                                      <p:to>
                                        <p:strVal val="visible"/>
                                      </p:to>
                                    </p:set>
                                  </p:childTnLst>
                                </p:cTn>
                              </p:par>
                              <p:par>
                                <p:cTn id="389" presetID="1" presetClass="entr" presetSubtype="0" fill="hold" nodeType="withEffect">
                                  <p:stCondLst>
                                    <p:cond delay="0"/>
                                  </p:stCondLst>
                                  <p:childTnLst>
                                    <p:set>
                                      <p:cBhvr>
                                        <p:cTn id="390" dur="1" fill="hold">
                                          <p:stCondLst>
                                            <p:cond delay="0"/>
                                          </p:stCondLst>
                                        </p:cTn>
                                        <p:tgtEl>
                                          <p:spTgt spid="1255"/>
                                        </p:tgtEl>
                                        <p:attrNameLst>
                                          <p:attrName>style.visibility</p:attrName>
                                        </p:attrNameLst>
                                      </p:cBhvr>
                                      <p:to>
                                        <p:strVal val="visible"/>
                                      </p:to>
                                    </p:set>
                                  </p:childTnLst>
                                </p:cTn>
                              </p:par>
                              <p:par>
                                <p:cTn id="391" presetID="1" presetClass="entr" presetSubtype="0" fill="hold" nodeType="withEffect">
                                  <p:stCondLst>
                                    <p:cond delay="0"/>
                                  </p:stCondLst>
                                  <p:childTnLst>
                                    <p:set>
                                      <p:cBhvr>
                                        <p:cTn id="392" dur="1" fill="hold">
                                          <p:stCondLst>
                                            <p:cond delay="0"/>
                                          </p:stCondLst>
                                        </p:cTn>
                                        <p:tgtEl>
                                          <p:spTgt spid="1257"/>
                                        </p:tgtEl>
                                        <p:attrNameLst>
                                          <p:attrName>style.visibility</p:attrName>
                                        </p:attrNameLst>
                                      </p:cBhvr>
                                      <p:to>
                                        <p:strVal val="visible"/>
                                      </p:to>
                                    </p:set>
                                  </p:childTnLst>
                                </p:cTn>
                              </p:par>
                              <p:par>
                                <p:cTn id="393" presetID="1" presetClass="entr" presetSubtype="0" fill="hold" nodeType="withEffect">
                                  <p:stCondLst>
                                    <p:cond delay="0"/>
                                  </p:stCondLst>
                                  <p:childTnLst>
                                    <p:set>
                                      <p:cBhvr>
                                        <p:cTn id="394" dur="1" fill="hold">
                                          <p:stCondLst>
                                            <p:cond delay="0"/>
                                          </p:stCondLst>
                                        </p:cTn>
                                        <p:tgtEl>
                                          <p:spTgt spid="1259"/>
                                        </p:tgtEl>
                                        <p:attrNameLst>
                                          <p:attrName>style.visibility</p:attrName>
                                        </p:attrNameLst>
                                      </p:cBhvr>
                                      <p:to>
                                        <p:strVal val="visible"/>
                                      </p:to>
                                    </p:set>
                                  </p:childTnLst>
                                </p:cTn>
                              </p:par>
                              <p:par>
                                <p:cTn id="395" presetID="1" presetClass="entr" presetSubtype="0" fill="hold" nodeType="withEffect">
                                  <p:stCondLst>
                                    <p:cond delay="0"/>
                                  </p:stCondLst>
                                  <p:childTnLst>
                                    <p:set>
                                      <p:cBhvr>
                                        <p:cTn id="396" dur="1" fill="hold">
                                          <p:stCondLst>
                                            <p:cond delay="0"/>
                                          </p:stCondLst>
                                        </p:cTn>
                                        <p:tgtEl>
                                          <p:spTgt spid="1261"/>
                                        </p:tgtEl>
                                        <p:attrNameLst>
                                          <p:attrName>style.visibility</p:attrName>
                                        </p:attrNameLst>
                                      </p:cBhvr>
                                      <p:to>
                                        <p:strVal val="visible"/>
                                      </p:to>
                                    </p:set>
                                  </p:childTnLst>
                                </p:cTn>
                              </p:par>
                              <p:par>
                                <p:cTn id="397" presetID="1" presetClass="entr" presetSubtype="0" fill="hold" nodeType="withEffect">
                                  <p:stCondLst>
                                    <p:cond delay="0"/>
                                  </p:stCondLst>
                                  <p:childTnLst>
                                    <p:set>
                                      <p:cBhvr>
                                        <p:cTn id="398" dur="1" fill="hold">
                                          <p:stCondLst>
                                            <p:cond delay="0"/>
                                          </p:stCondLst>
                                        </p:cTn>
                                        <p:tgtEl>
                                          <p:spTgt spid="1265"/>
                                        </p:tgtEl>
                                        <p:attrNameLst>
                                          <p:attrName>style.visibility</p:attrName>
                                        </p:attrNameLst>
                                      </p:cBhvr>
                                      <p:to>
                                        <p:strVal val="visible"/>
                                      </p:to>
                                    </p:set>
                                  </p:childTnLst>
                                </p:cTn>
                              </p:par>
                              <p:par>
                                <p:cTn id="399" presetID="1" presetClass="entr" presetSubtype="0" fill="hold" nodeType="withEffect">
                                  <p:stCondLst>
                                    <p:cond delay="0"/>
                                  </p:stCondLst>
                                  <p:childTnLst>
                                    <p:set>
                                      <p:cBhvr>
                                        <p:cTn id="400" dur="1" fill="hold">
                                          <p:stCondLst>
                                            <p:cond delay="0"/>
                                          </p:stCondLst>
                                        </p:cTn>
                                        <p:tgtEl>
                                          <p:spTgt spid="1267"/>
                                        </p:tgtEl>
                                        <p:attrNameLst>
                                          <p:attrName>style.visibility</p:attrName>
                                        </p:attrNameLst>
                                      </p:cBhvr>
                                      <p:to>
                                        <p:strVal val="visible"/>
                                      </p:to>
                                    </p:set>
                                  </p:childTnLst>
                                </p:cTn>
                              </p:par>
                              <p:par>
                                <p:cTn id="401" presetID="1" presetClass="entr" presetSubtype="0" fill="hold" nodeType="withEffect">
                                  <p:stCondLst>
                                    <p:cond delay="0"/>
                                  </p:stCondLst>
                                  <p:childTnLst>
                                    <p:set>
                                      <p:cBhvr>
                                        <p:cTn id="402" dur="1" fill="hold">
                                          <p:stCondLst>
                                            <p:cond delay="0"/>
                                          </p:stCondLst>
                                        </p:cTn>
                                        <p:tgtEl>
                                          <p:spTgt spid="1269"/>
                                        </p:tgtEl>
                                        <p:attrNameLst>
                                          <p:attrName>style.visibility</p:attrName>
                                        </p:attrNameLst>
                                      </p:cBhvr>
                                      <p:to>
                                        <p:strVal val="visible"/>
                                      </p:to>
                                    </p:set>
                                  </p:childTnLst>
                                </p:cTn>
                              </p:par>
                              <p:par>
                                <p:cTn id="403" presetID="1" presetClass="entr" presetSubtype="0" fill="hold" nodeType="withEffect">
                                  <p:stCondLst>
                                    <p:cond delay="0"/>
                                  </p:stCondLst>
                                  <p:childTnLst>
                                    <p:set>
                                      <p:cBhvr>
                                        <p:cTn id="404" dur="1" fill="hold">
                                          <p:stCondLst>
                                            <p:cond delay="0"/>
                                          </p:stCondLst>
                                        </p:cTn>
                                        <p:tgtEl>
                                          <p:spTgt spid="1271"/>
                                        </p:tgtEl>
                                        <p:attrNameLst>
                                          <p:attrName>style.visibility</p:attrName>
                                        </p:attrNameLst>
                                      </p:cBhvr>
                                      <p:to>
                                        <p:strVal val="visible"/>
                                      </p:to>
                                    </p:set>
                                  </p:childTnLst>
                                </p:cTn>
                              </p:par>
                              <p:par>
                                <p:cTn id="405" presetID="1" presetClass="entr" presetSubtype="0" fill="hold" nodeType="withEffect">
                                  <p:stCondLst>
                                    <p:cond delay="0"/>
                                  </p:stCondLst>
                                  <p:childTnLst>
                                    <p:set>
                                      <p:cBhvr>
                                        <p:cTn id="406" dur="1" fill="hold">
                                          <p:stCondLst>
                                            <p:cond delay="0"/>
                                          </p:stCondLst>
                                        </p:cTn>
                                        <p:tgtEl>
                                          <p:spTgt spid="1273"/>
                                        </p:tgtEl>
                                        <p:attrNameLst>
                                          <p:attrName>style.visibility</p:attrName>
                                        </p:attrNameLst>
                                      </p:cBhvr>
                                      <p:to>
                                        <p:strVal val="visible"/>
                                      </p:to>
                                    </p:set>
                                  </p:childTnLst>
                                </p:cTn>
                              </p:par>
                              <p:par>
                                <p:cTn id="407" presetID="1" presetClass="entr" presetSubtype="0" fill="hold" nodeType="withEffect">
                                  <p:stCondLst>
                                    <p:cond delay="0"/>
                                  </p:stCondLst>
                                  <p:childTnLst>
                                    <p:set>
                                      <p:cBhvr>
                                        <p:cTn id="408" dur="1" fill="hold">
                                          <p:stCondLst>
                                            <p:cond delay="0"/>
                                          </p:stCondLst>
                                        </p:cTn>
                                        <p:tgtEl>
                                          <p:spTgt spid="1277"/>
                                        </p:tgtEl>
                                        <p:attrNameLst>
                                          <p:attrName>style.visibility</p:attrName>
                                        </p:attrNameLst>
                                      </p:cBhvr>
                                      <p:to>
                                        <p:strVal val="visible"/>
                                      </p:to>
                                    </p:set>
                                  </p:childTnLst>
                                </p:cTn>
                              </p:par>
                              <p:par>
                                <p:cTn id="409" presetID="1" presetClass="entr" presetSubtype="0" fill="hold" nodeType="withEffect">
                                  <p:stCondLst>
                                    <p:cond delay="0"/>
                                  </p:stCondLst>
                                  <p:childTnLst>
                                    <p:set>
                                      <p:cBhvr>
                                        <p:cTn id="410" dur="1" fill="hold">
                                          <p:stCondLst>
                                            <p:cond delay="0"/>
                                          </p:stCondLst>
                                        </p:cTn>
                                        <p:tgtEl>
                                          <p:spTgt spid="1279"/>
                                        </p:tgtEl>
                                        <p:attrNameLst>
                                          <p:attrName>style.visibility</p:attrName>
                                        </p:attrNameLst>
                                      </p:cBhvr>
                                      <p:to>
                                        <p:strVal val="visible"/>
                                      </p:to>
                                    </p:set>
                                  </p:childTnLst>
                                </p:cTn>
                              </p:par>
                              <p:par>
                                <p:cTn id="411" presetID="1" presetClass="entr" presetSubtype="0" fill="hold" nodeType="withEffect">
                                  <p:stCondLst>
                                    <p:cond delay="0"/>
                                  </p:stCondLst>
                                  <p:childTnLst>
                                    <p:set>
                                      <p:cBhvr>
                                        <p:cTn id="412" dur="1" fill="hold">
                                          <p:stCondLst>
                                            <p:cond delay="0"/>
                                          </p:stCondLst>
                                        </p:cTn>
                                        <p:tgtEl>
                                          <p:spTgt spid="1281"/>
                                        </p:tgtEl>
                                        <p:attrNameLst>
                                          <p:attrName>style.visibility</p:attrName>
                                        </p:attrNameLst>
                                      </p:cBhvr>
                                      <p:to>
                                        <p:strVal val="visible"/>
                                      </p:to>
                                    </p:set>
                                  </p:childTnLst>
                                </p:cTn>
                              </p:par>
                              <p:par>
                                <p:cTn id="413" presetID="1" presetClass="entr" presetSubtype="0" fill="hold" nodeType="withEffect">
                                  <p:stCondLst>
                                    <p:cond delay="0"/>
                                  </p:stCondLst>
                                  <p:childTnLst>
                                    <p:set>
                                      <p:cBhvr>
                                        <p:cTn id="414" dur="1" fill="hold">
                                          <p:stCondLst>
                                            <p:cond delay="0"/>
                                          </p:stCondLst>
                                        </p:cTn>
                                        <p:tgtEl>
                                          <p:spTgt spid="1283"/>
                                        </p:tgtEl>
                                        <p:attrNameLst>
                                          <p:attrName>style.visibility</p:attrName>
                                        </p:attrNameLst>
                                      </p:cBhvr>
                                      <p:to>
                                        <p:strVal val="visible"/>
                                      </p:to>
                                    </p:set>
                                  </p:childTnLst>
                                </p:cTn>
                              </p:par>
                              <p:par>
                                <p:cTn id="415" presetID="1" presetClass="entr" presetSubtype="0" fill="hold" nodeType="withEffect">
                                  <p:stCondLst>
                                    <p:cond delay="0"/>
                                  </p:stCondLst>
                                  <p:childTnLst>
                                    <p:set>
                                      <p:cBhvr>
                                        <p:cTn id="416" dur="1" fill="hold">
                                          <p:stCondLst>
                                            <p:cond delay="0"/>
                                          </p:stCondLst>
                                        </p:cTn>
                                        <p:tgtEl>
                                          <p:spTgt spid="1285"/>
                                        </p:tgtEl>
                                        <p:attrNameLst>
                                          <p:attrName>style.visibility</p:attrName>
                                        </p:attrNameLst>
                                      </p:cBhvr>
                                      <p:to>
                                        <p:strVal val="visible"/>
                                      </p:to>
                                    </p:set>
                                  </p:childTnLst>
                                </p:cTn>
                              </p:par>
                              <p:par>
                                <p:cTn id="417" presetID="1" presetClass="entr" presetSubtype="0" fill="hold" nodeType="withEffect">
                                  <p:stCondLst>
                                    <p:cond delay="0"/>
                                  </p:stCondLst>
                                  <p:childTnLst>
                                    <p:set>
                                      <p:cBhvr>
                                        <p:cTn id="418" dur="1" fill="hold">
                                          <p:stCondLst>
                                            <p:cond delay="0"/>
                                          </p:stCondLst>
                                        </p:cTn>
                                        <p:tgtEl>
                                          <p:spTgt spid="1287"/>
                                        </p:tgtEl>
                                        <p:attrNameLst>
                                          <p:attrName>style.visibility</p:attrName>
                                        </p:attrNameLst>
                                      </p:cBhvr>
                                      <p:to>
                                        <p:strVal val="visible"/>
                                      </p:to>
                                    </p:set>
                                  </p:childTnLst>
                                </p:cTn>
                              </p:par>
                              <p:par>
                                <p:cTn id="419" presetID="1" presetClass="entr" presetSubtype="0" fill="hold" nodeType="withEffect">
                                  <p:stCondLst>
                                    <p:cond delay="0"/>
                                  </p:stCondLst>
                                  <p:childTnLst>
                                    <p:set>
                                      <p:cBhvr>
                                        <p:cTn id="420" dur="1" fill="hold">
                                          <p:stCondLst>
                                            <p:cond delay="0"/>
                                          </p:stCondLst>
                                        </p:cTn>
                                        <p:tgtEl>
                                          <p:spTgt spid="1289"/>
                                        </p:tgtEl>
                                        <p:attrNameLst>
                                          <p:attrName>style.visibility</p:attrName>
                                        </p:attrNameLst>
                                      </p:cBhvr>
                                      <p:to>
                                        <p:strVal val="visible"/>
                                      </p:to>
                                    </p:set>
                                  </p:childTnLst>
                                </p:cTn>
                              </p:par>
                              <p:par>
                                <p:cTn id="421" presetID="1" presetClass="entr" presetSubtype="0" fill="hold" nodeType="withEffect">
                                  <p:stCondLst>
                                    <p:cond delay="0"/>
                                  </p:stCondLst>
                                  <p:childTnLst>
                                    <p:set>
                                      <p:cBhvr>
                                        <p:cTn id="422" dur="1" fill="hold">
                                          <p:stCondLst>
                                            <p:cond delay="0"/>
                                          </p:stCondLst>
                                        </p:cTn>
                                        <p:tgtEl>
                                          <p:spTgt spid="1293"/>
                                        </p:tgtEl>
                                        <p:attrNameLst>
                                          <p:attrName>style.visibility</p:attrName>
                                        </p:attrNameLst>
                                      </p:cBhvr>
                                      <p:to>
                                        <p:strVal val="visible"/>
                                      </p:to>
                                    </p:set>
                                  </p:childTnLst>
                                </p:cTn>
                              </p:par>
                              <p:par>
                                <p:cTn id="423" presetID="1" presetClass="entr" presetSubtype="0" fill="hold" nodeType="withEffect">
                                  <p:stCondLst>
                                    <p:cond delay="0"/>
                                  </p:stCondLst>
                                  <p:childTnLst>
                                    <p:set>
                                      <p:cBhvr>
                                        <p:cTn id="424" dur="1" fill="hold">
                                          <p:stCondLst>
                                            <p:cond delay="0"/>
                                          </p:stCondLst>
                                        </p:cTn>
                                        <p:tgtEl>
                                          <p:spTgt spid="1297"/>
                                        </p:tgtEl>
                                        <p:attrNameLst>
                                          <p:attrName>style.visibility</p:attrName>
                                        </p:attrNameLst>
                                      </p:cBhvr>
                                      <p:to>
                                        <p:strVal val="visible"/>
                                      </p:to>
                                    </p:set>
                                  </p:childTnLst>
                                </p:cTn>
                              </p:par>
                              <p:par>
                                <p:cTn id="425" presetID="1" presetClass="entr" presetSubtype="0" fill="hold" nodeType="withEffect">
                                  <p:stCondLst>
                                    <p:cond delay="0"/>
                                  </p:stCondLst>
                                  <p:childTnLst>
                                    <p:set>
                                      <p:cBhvr>
                                        <p:cTn id="426" dur="1" fill="hold">
                                          <p:stCondLst>
                                            <p:cond delay="0"/>
                                          </p:stCondLst>
                                        </p:cTn>
                                        <p:tgtEl>
                                          <p:spTgt spid="1304"/>
                                        </p:tgtEl>
                                        <p:attrNameLst>
                                          <p:attrName>style.visibility</p:attrName>
                                        </p:attrNameLst>
                                      </p:cBhvr>
                                      <p:to>
                                        <p:strVal val="visible"/>
                                      </p:to>
                                    </p:set>
                                  </p:childTnLst>
                                </p:cTn>
                              </p:par>
                              <p:par>
                                <p:cTn id="427" presetID="1" presetClass="entr" presetSubtype="0" fill="hold" nodeType="withEffect">
                                  <p:stCondLst>
                                    <p:cond delay="0"/>
                                  </p:stCondLst>
                                  <p:childTnLst>
                                    <p:set>
                                      <p:cBhvr>
                                        <p:cTn id="428" dur="1" fill="hold">
                                          <p:stCondLst>
                                            <p:cond delay="0"/>
                                          </p:stCondLst>
                                        </p:cTn>
                                        <p:tgtEl>
                                          <p:spTgt spid="1306"/>
                                        </p:tgtEl>
                                        <p:attrNameLst>
                                          <p:attrName>style.visibility</p:attrName>
                                        </p:attrNameLst>
                                      </p:cBhvr>
                                      <p:to>
                                        <p:strVal val="visible"/>
                                      </p:to>
                                    </p:set>
                                  </p:childTnLst>
                                </p:cTn>
                              </p:par>
                              <p:par>
                                <p:cTn id="429" presetID="1" presetClass="entr" presetSubtype="0" fill="hold" nodeType="withEffect">
                                  <p:stCondLst>
                                    <p:cond delay="0"/>
                                  </p:stCondLst>
                                  <p:childTnLst>
                                    <p:set>
                                      <p:cBhvr>
                                        <p:cTn id="430" dur="1" fill="hold">
                                          <p:stCondLst>
                                            <p:cond delay="0"/>
                                          </p:stCondLst>
                                        </p:cTn>
                                        <p:tgtEl>
                                          <p:spTgt spid="1310"/>
                                        </p:tgtEl>
                                        <p:attrNameLst>
                                          <p:attrName>style.visibility</p:attrName>
                                        </p:attrNameLst>
                                      </p:cBhvr>
                                      <p:to>
                                        <p:strVal val="visible"/>
                                      </p:to>
                                    </p:set>
                                  </p:childTnLst>
                                </p:cTn>
                              </p:par>
                              <p:par>
                                <p:cTn id="431" presetID="1" presetClass="entr" presetSubtype="0" fill="hold" nodeType="withEffect">
                                  <p:stCondLst>
                                    <p:cond delay="0"/>
                                  </p:stCondLst>
                                  <p:childTnLst>
                                    <p:set>
                                      <p:cBhvr>
                                        <p:cTn id="432" dur="1" fill="hold">
                                          <p:stCondLst>
                                            <p:cond delay="0"/>
                                          </p:stCondLst>
                                        </p:cTn>
                                        <p:tgtEl>
                                          <p:spTgt spid="1312"/>
                                        </p:tgtEl>
                                        <p:attrNameLst>
                                          <p:attrName>style.visibility</p:attrName>
                                        </p:attrNameLst>
                                      </p:cBhvr>
                                      <p:to>
                                        <p:strVal val="visible"/>
                                      </p:to>
                                    </p:set>
                                  </p:childTnLst>
                                </p:cTn>
                              </p:par>
                              <p:par>
                                <p:cTn id="433" presetID="1" presetClass="entr" presetSubtype="0" fill="hold" nodeType="withEffect">
                                  <p:stCondLst>
                                    <p:cond delay="0"/>
                                  </p:stCondLst>
                                  <p:childTnLst>
                                    <p:set>
                                      <p:cBhvr>
                                        <p:cTn id="434" dur="1" fill="hold">
                                          <p:stCondLst>
                                            <p:cond delay="0"/>
                                          </p:stCondLst>
                                        </p:cTn>
                                        <p:tgtEl>
                                          <p:spTgt spid="1314"/>
                                        </p:tgtEl>
                                        <p:attrNameLst>
                                          <p:attrName>style.visibility</p:attrName>
                                        </p:attrNameLst>
                                      </p:cBhvr>
                                      <p:to>
                                        <p:strVal val="visible"/>
                                      </p:to>
                                    </p:set>
                                  </p:childTnLst>
                                </p:cTn>
                              </p:par>
                              <p:par>
                                <p:cTn id="435" presetID="1" presetClass="entr" presetSubtype="0" fill="hold" nodeType="withEffect">
                                  <p:stCondLst>
                                    <p:cond delay="0"/>
                                  </p:stCondLst>
                                  <p:childTnLst>
                                    <p:set>
                                      <p:cBhvr>
                                        <p:cTn id="436" dur="1" fill="hold">
                                          <p:stCondLst>
                                            <p:cond delay="0"/>
                                          </p:stCondLst>
                                        </p:cTn>
                                        <p:tgtEl>
                                          <p:spTgt spid="1316"/>
                                        </p:tgtEl>
                                        <p:attrNameLst>
                                          <p:attrName>style.visibility</p:attrName>
                                        </p:attrNameLst>
                                      </p:cBhvr>
                                      <p:to>
                                        <p:strVal val="visible"/>
                                      </p:to>
                                    </p:set>
                                  </p:childTnLst>
                                </p:cTn>
                              </p:par>
                              <p:par>
                                <p:cTn id="437" presetID="1" presetClass="entr" presetSubtype="0" fill="hold" nodeType="withEffect">
                                  <p:stCondLst>
                                    <p:cond delay="0"/>
                                  </p:stCondLst>
                                  <p:childTnLst>
                                    <p:set>
                                      <p:cBhvr>
                                        <p:cTn id="438" dur="1" fill="hold">
                                          <p:stCondLst>
                                            <p:cond delay="0"/>
                                          </p:stCondLst>
                                        </p:cTn>
                                        <p:tgtEl>
                                          <p:spTgt spid="1318"/>
                                        </p:tgtEl>
                                        <p:attrNameLst>
                                          <p:attrName>style.visibility</p:attrName>
                                        </p:attrNameLst>
                                      </p:cBhvr>
                                      <p:to>
                                        <p:strVal val="visible"/>
                                      </p:to>
                                    </p:set>
                                  </p:childTnLst>
                                </p:cTn>
                              </p:par>
                              <p:par>
                                <p:cTn id="439" presetID="1" presetClass="entr" presetSubtype="0" fill="hold" nodeType="withEffect">
                                  <p:stCondLst>
                                    <p:cond delay="0"/>
                                  </p:stCondLst>
                                  <p:childTnLst>
                                    <p:set>
                                      <p:cBhvr>
                                        <p:cTn id="440" dur="1" fill="hold">
                                          <p:stCondLst>
                                            <p:cond delay="0"/>
                                          </p:stCondLst>
                                        </p:cTn>
                                        <p:tgtEl>
                                          <p:spTgt spid="1322"/>
                                        </p:tgtEl>
                                        <p:attrNameLst>
                                          <p:attrName>style.visibility</p:attrName>
                                        </p:attrNameLst>
                                      </p:cBhvr>
                                      <p:to>
                                        <p:strVal val="visible"/>
                                      </p:to>
                                    </p:set>
                                  </p:childTnLst>
                                </p:cTn>
                              </p:par>
                              <p:par>
                                <p:cTn id="441" presetID="1" presetClass="entr" presetSubtype="0" fill="hold" nodeType="withEffect">
                                  <p:stCondLst>
                                    <p:cond delay="0"/>
                                  </p:stCondLst>
                                  <p:childTnLst>
                                    <p:set>
                                      <p:cBhvr>
                                        <p:cTn id="442" dur="1" fill="hold">
                                          <p:stCondLst>
                                            <p:cond delay="0"/>
                                          </p:stCondLst>
                                        </p:cTn>
                                        <p:tgtEl>
                                          <p:spTgt spid="1324"/>
                                        </p:tgtEl>
                                        <p:attrNameLst>
                                          <p:attrName>style.visibility</p:attrName>
                                        </p:attrNameLst>
                                      </p:cBhvr>
                                      <p:to>
                                        <p:strVal val="visible"/>
                                      </p:to>
                                    </p:set>
                                  </p:childTnLst>
                                </p:cTn>
                              </p:par>
                              <p:par>
                                <p:cTn id="443" presetID="1" presetClass="entr" presetSubtype="0" fill="hold" nodeType="withEffect">
                                  <p:stCondLst>
                                    <p:cond delay="0"/>
                                  </p:stCondLst>
                                  <p:childTnLst>
                                    <p:set>
                                      <p:cBhvr>
                                        <p:cTn id="444" dur="1" fill="hold">
                                          <p:stCondLst>
                                            <p:cond delay="0"/>
                                          </p:stCondLst>
                                        </p:cTn>
                                        <p:tgtEl>
                                          <p:spTgt spid="1326"/>
                                        </p:tgtEl>
                                        <p:attrNameLst>
                                          <p:attrName>style.visibility</p:attrName>
                                        </p:attrNameLst>
                                      </p:cBhvr>
                                      <p:to>
                                        <p:strVal val="visible"/>
                                      </p:to>
                                    </p:set>
                                  </p:childTnLst>
                                </p:cTn>
                              </p:par>
                              <p:par>
                                <p:cTn id="445" presetID="1" presetClass="entr" presetSubtype="0" fill="hold" nodeType="withEffect">
                                  <p:stCondLst>
                                    <p:cond delay="0"/>
                                  </p:stCondLst>
                                  <p:childTnLst>
                                    <p:set>
                                      <p:cBhvr>
                                        <p:cTn id="446" dur="1" fill="hold">
                                          <p:stCondLst>
                                            <p:cond delay="0"/>
                                          </p:stCondLst>
                                        </p:cTn>
                                        <p:tgtEl>
                                          <p:spTgt spid="1328"/>
                                        </p:tgtEl>
                                        <p:attrNameLst>
                                          <p:attrName>style.visibility</p:attrName>
                                        </p:attrNameLst>
                                      </p:cBhvr>
                                      <p:to>
                                        <p:strVal val="visible"/>
                                      </p:to>
                                    </p:set>
                                  </p:childTnLst>
                                </p:cTn>
                              </p:par>
                              <p:par>
                                <p:cTn id="447" presetID="1" presetClass="entr" presetSubtype="0" fill="hold" nodeType="withEffect">
                                  <p:stCondLst>
                                    <p:cond delay="0"/>
                                  </p:stCondLst>
                                  <p:childTnLst>
                                    <p:set>
                                      <p:cBhvr>
                                        <p:cTn id="448" dur="1" fill="hold">
                                          <p:stCondLst>
                                            <p:cond delay="0"/>
                                          </p:stCondLst>
                                        </p:cTn>
                                        <p:tgtEl>
                                          <p:spTgt spid="1330"/>
                                        </p:tgtEl>
                                        <p:attrNameLst>
                                          <p:attrName>style.visibility</p:attrName>
                                        </p:attrNameLst>
                                      </p:cBhvr>
                                      <p:to>
                                        <p:strVal val="visible"/>
                                      </p:to>
                                    </p:set>
                                  </p:childTnLst>
                                </p:cTn>
                              </p:par>
                              <p:par>
                                <p:cTn id="449" presetID="1" presetClass="entr" presetSubtype="0" fill="hold" nodeType="withEffect">
                                  <p:stCondLst>
                                    <p:cond delay="0"/>
                                  </p:stCondLst>
                                  <p:childTnLst>
                                    <p:set>
                                      <p:cBhvr>
                                        <p:cTn id="450" dur="1" fill="hold">
                                          <p:stCondLst>
                                            <p:cond delay="0"/>
                                          </p:stCondLst>
                                        </p:cTn>
                                        <p:tgtEl>
                                          <p:spTgt spid="1332"/>
                                        </p:tgtEl>
                                        <p:attrNameLst>
                                          <p:attrName>style.visibility</p:attrName>
                                        </p:attrNameLst>
                                      </p:cBhvr>
                                      <p:to>
                                        <p:strVal val="visible"/>
                                      </p:to>
                                    </p:set>
                                  </p:childTnLst>
                                </p:cTn>
                              </p:par>
                              <p:par>
                                <p:cTn id="451" presetID="1" presetClass="entr" presetSubtype="0" fill="hold" nodeType="withEffect">
                                  <p:stCondLst>
                                    <p:cond delay="0"/>
                                  </p:stCondLst>
                                  <p:childTnLst>
                                    <p:set>
                                      <p:cBhvr>
                                        <p:cTn id="452" dur="1" fill="hold">
                                          <p:stCondLst>
                                            <p:cond delay="0"/>
                                          </p:stCondLst>
                                        </p:cTn>
                                        <p:tgtEl>
                                          <p:spTgt spid="1334"/>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8"/>
                                        </p:tgtEl>
                                        <p:attrNameLst>
                                          <p:attrName>style.visibility</p:attrName>
                                        </p:attrNameLst>
                                      </p:cBhvr>
                                      <p:to>
                                        <p:strVal val="visible"/>
                                      </p:to>
                                    </p:set>
                                  </p:childTnLst>
                                </p:cTn>
                              </p:par>
                              <p:par>
                                <p:cTn id="455" presetID="1" presetClass="entr" presetSubtype="0" fill="hold" nodeType="withEffect">
                                  <p:stCondLst>
                                    <p:cond delay="0"/>
                                  </p:stCondLst>
                                  <p:childTnLst>
                                    <p:set>
                                      <p:cBhvr>
                                        <p:cTn id="456" dur="1" fill="hold">
                                          <p:stCondLst>
                                            <p:cond delay="0"/>
                                          </p:stCondLst>
                                        </p:cTn>
                                        <p:tgtEl>
                                          <p:spTgt spid="1340"/>
                                        </p:tgtEl>
                                        <p:attrNameLst>
                                          <p:attrName>style.visibility</p:attrName>
                                        </p:attrNameLst>
                                      </p:cBhvr>
                                      <p:to>
                                        <p:strVal val="visible"/>
                                      </p:to>
                                    </p:set>
                                  </p:childTnLst>
                                </p:cTn>
                              </p:par>
                              <p:par>
                                <p:cTn id="457" presetID="1" presetClass="entr" presetSubtype="0" fill="hold" nodeType="withEffect">
                                  <p:stCondLst>
                                    <p:cond delay="0"/>
                                  </p:stCondLst>
                                  <p:childTnLst>
                                    <p:set>
                                      <p:cBhvr>
                                        <p:cTn id="458" dur="1" fill="hold">
                                          <p:stCondLst>
                                            <p:cond delay="0"/>
                                          </p:stCondLst>
                                        </p:cTn>
                                        <p:tgtEl>
                                          <p:spTgt spid="1342"/>
                                        </p:tgtEl>
                                        <p:attrNameLst>
                                          <p:attrName>style.visibility</p:attrName>
                                        </p:attrNameLst>
                                      </p:cBhvr>
                                      <p:to>
                                        <p:strVal val="visible"/>
                                      </p:to>
                                    </p:set>
                                  </p:childTnLst>
                                </p:cTn>
                              </p:par>
                              <p:par>
                                <p:cTn id="459" presetID="1" presetClass="entr" presetSubtype="0" fill="hold" nodeType="withEffect">
                                  <p:stCondLst>
                                    <p:cond delay="0"/>
                                  </p:stCondLst>
                                  <p:childTnLst>
                                    <p:set>
                                      <p:cBhvr>
                                        <p:cTn id="460" dur="1" fill="hold">
                                          <p:stCondLst>
                                            <p:cond delay="0"/>
                                          </p:stCondLst>
                                        </p:cTn>
                                        <p:tgtEl>
                                          <p:spTgt spid="1344"/>
                                        </p:tgtEl>
                                        <p:attrNameLst>
                                          <p:attrName>style.visibility</p:attrName>
                                        </p:attrNameLst>
                                      </p:cBhvr>
                                      <p:to>
                                        <p:strVal val="visible"/>
                                      </p:to>
                                    </p:set>
                                  </p:childTnLst>
                                </p:cTn>
                              </p:par>
                              <p:par>
                                <p:cTn id="461" presetID="1" presetClass="entr" presetSubtype="0" fill="hold" nodeType="withEffect">
                                  <p:stCondLst>
                                    <p:cond delay="0"/>
                                  </p:stCondLst>
                                  <p:childTnLst>
                                    <p:set>
                                      <p:cBhvr>
                                        <p:cTn id="462" dur="1" fill="hold">
                                          <p:stCondLst>
                                            <p:cond delay="0"/>
                                          </p:stCondLst>
                                        </p:cTn>
                                        <p:tgtEl>
                                          <p:spTgt spid="1348"/>
                                        </p:tgtEl>
                                        <p:attrNameLst>
                                          <p:attrName>style.visibility</p:attrName>
                                        </p:attrNameLst>
                                      </p:cBhvr>
                                      <p:to>
                                        <p:strVal val="visible"/>
                                      </p:to>
                                    </p:set>
                                  </p:childTnLst>
                                </p:cTn>
                              </p:par>
                              <p:par>
                                <p:cTn id="463" presetID="1" presetClass="entr" presetSubtype="0" fill="hold" nodeType="withEffect">
                                  <p:stCondLst>
                                    <p:cond delay="0"/>
                                  </p:stCondLst>
                                  <p:childTnLst>
                                    <p:set>
                                      <p:cBhvr>
                                        <p:cTn id="464" dur="1" fill="hold">
                                          <p:stCondLst>
                                            <p:cond delay="0"/>
                                          </p:stCondLst>
                                        </p:cTn>
                                        <p:tgtEl>
                                          <p:spTgt spid="1350"/>
                                        </p:tgtEl>
                                        <p:attrNameLst>
                                          <p:attrName>style.visibility</p:attrName>
                                        </p:attrNameLst>
                                      </p:cBhvr>
                                      <p:to>
                                        <p:strVal val="visible"/>
                                      </p:to>
                                    </p:set>
                                  </p:childTnLst>
                                </p:cTn>
                              </p:par>
                              <p:par>
                                <p:cTn id="465" presetID="1" presetClass="entr" presetSubtype="0" fill="hold" nodeType="withEffect">
                                  <p:stCondLst>
                                    <p:cond delay="0"/>
                                  </p:stCondLst>
                                  <p:childTnLst>
                                    <p:set>
                                      <p:cBhvr>
                                        <p:cTn id="466" dur="1" fill="hold">
                                          <p:stCondLst>
                                            <p:cond delay="0"/>
                                          </p:stCondLst>
                                        </p:cTn>
                                        <p:tgtEl>
                                          <p:spTgt spid="1352"/>
                                        </p:tgtEl>
                                        <p:attrNameLst>
                                          <p:attrName>style.visibility</p:attrName>
                                        </p:attrNameLst>
                                      </p:cBhvr>
                                      <p:to>
                                        <p:strVal val="visible"/>
                                      </p:to>
                                    </p:set>
                                  </p:childTnLst>
                                </p:cTn>
                              </p:par>
                              <p:par>
                                <p:cTn id="467" presetID="1" presetClass="entr" presetSubtype="0" fill="hold" nodeType="withEffect">
                                  <p:stCondLst>
                                    <p:cond delay="0"/>
                                  </p:stCondLst>
                                  <p:childTnLst>
                                    <p:set>
                                      <p:cBhvr>
                                        <p:cTn id="468" dur="1" fill="hold">
                                          <p:stCondLst>
                                            <p:cond delay="0"/>
                                          </p:stCondLst>
                                        </p:cTn>
                                        <p:tgtEl>
                                          <p:spTgt spid="1354"/>
                                        </p:tgtEl>
                                        <p:attrNameLst>
                                          <p:attrName>style.visibility</p:attrName>
                                        </p:attrNameLst>
                                      </p:cBhvr>
                                      <p:to>
                                        <p:strVal val="visible"/>
                                      </p:to>
                                    </p:set>
                                  </p:childTnLst>
                                </p:cTn>
                              </p:par>
                              <p:par>
                                <p:cTn id="469" presetID="1" presetClass="entr" presetSubtype="0" fill="hold" nodeType="withEffect">
                                  <p:stCondLst>
                                    <p:cond delay="0"/>
                                  </p:stCondLst>
                                  <p:childTnLst>
                                    <p:set>
                                      <p:cBhvr>
                                        <p:cTn id="470" dur="1" fill="hold">
                                          <p:stCondLst>
                                            <p:cond delay="0"/>
                                          </p:stCondLst>
                                        </p:cTn>
                                        <p:tgtEl>
                                          <p:spTgt spid="1356"/>
                                        </p:tgtEl>
                                        <p:attrNameLst>
                                          <p:attrName>style.visibility</p:attrName>
                                        </p:attrNameLst>
                                      </p:cBhvr>
                                      <p:to>
                                        <p:strVal val="visible"/>
                                      </p:to>
                                    </p:set>
                                  </p:childTnLst>
                                </p:cTn>
                              </p:par>
                            </p:childTnLst>
                          </p:cTn>
                        </p:par>
                      </p:childTnLst>
                    </p:cTn>
                  </p:par>
                  <p:par>
                    <p:cTn id="471" fill="hold" nodeType="clickPar">
                      <p:stCondLst>
                        <p:cond delay="indefinite"/>
                      </p:stCondLst>
                      <p:childTnLst>
                        <p:par>
                          <p:cTn id="472" fill="hold" nodeType="withGroup">
                            <p:stCondLst>
                              <p:cond delay="0"/>
                            </p:stCondLst>
                            <p:childTnLst>
                              <p:par>
                                <p:cTn id="473" presetID="1" presetClass="entr" presetSubtype="0" fill="hold" grpId="0" nodeType="clickEffect">
                                  <p:stCondLst>
                                    <p:cond delay="0"/>
                                  </p:stCondLst>
                                  <p:childTnLst>
                                    <p:set>
                                      <p:cBhvr>
                                        <p:cTn id="474" dur="1" fill="hold">
                                          <p:stCondLst>
                                            <p:cond delay="0"/>
                                          </p:stCondLst>
                                        </p:cTn>
                                        <p:tgtEl>
                                          <p:spTgt spid="1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6" grpId="0" animBg="1"/>
      <p:bldP spid="52" grpId="0" animBg="1"/>
      <p:bldP spid="53" grpId="0" animBg="1"/>
      <p:bldP spid="54" grpId="0" animBg="1"/>
      <p:bldP spid="55" grpId="0" animBg="1"/>
      <p:bldP spid="56" grpId="0" animBg="1"/>
      <p:bldP spid="57" grpId="0" animBg="1"/>
      <p:bldP spid="58" grpId="0" animBg="1"/>
      <p:bldP spid="59" grpId="0" animBg="1"/>
      <p:bldP spid="60" grpId="0" animBg="1"/>
      <p:bldP spid="75" grpId="0" animBg="1"/>
      <p:bldP spid="76" grpId="0" animBg="1"/>
      <p:bldP spid="77" grpId="0" animBg="1"/>
      <p:bldP spid="78" grpId="0" animBg="1"/>
      <p:bldP spid="79" grpId="0" animBg="1"/>
      <p:bldP spid="80" grpId="0" animBg="1"/>
      <p:bldP spid="81" grpId="0" animBg="1"/>
      <p:bldP spid="82" grpId="0" animBg="1"/>
      <p:bldP spid="83"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201" grpId="0" animBg="1"/>
      <p:bldP spid="1358" grpId="0"/>
      <p:bldP spid="1360" grpId="0"/>
      <p:bldP spid="1361" grpId="0"/>
      <p:bldP spid="13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ФЛП" descr="BuildingKnockout"/>
          <p:cNvPicPr>
            <a:picLocks noChangeAspect="1" noChangeArrowheads="1"/>
          </p:cNvPicPr>
          <p:nvPr/>
        </p:nvPicPr>
        <p:blipFill>
          <a:blip r:embed="rId3"/>
          <a:srcRect/>
          <a:stretch>
            <a:fillRect/>
          </a:stretch>
        </p:blipFill>
        <p:spPr bwMode="auto">
          <a:xfrm>
            <a:off x="685800" y="1565275"/>
            <a:ext cx="1600200" cy="1025525"/>
          </a:xfrm>
          <a:prstGeom prst="rect">
            <a:avLst/>
          </a:prstGeom>
          <a:noFill/>
          <a:ln w="9525">
            <a:noFill/>
            <a:miter lim="800000"/>
            <a:headEnd/>
            <a:tailEnd/>
          </a:ln>
        </p:spPr>
      </p:pic>
      <p:pic>
        <p:nvPicPr>
          <p:cNvPr id="40" name="700" descr="bd04896_"/>
          <p:cNvPicPr>
            <a:picLocks noChangeAspect="1" noChangeArrowheads="1"/>
          </p:cNvPicPr>
          <p:nvPr/>
        </p:nvPicPr>
        <p:blipFill>
          <a:blip r:embed="rId4"/>
          <a:srcRect/>
          <a:stretch>
            <a:fillRect/>
          </a:stretch>
        </p:blipFill>
        <p:spPr bwMode="auto">
          <a:xfrm rot="2358821">
            <a:off x="4319588" y="3478213"/>
            <a:ext cx="762000" cy="484187"/>
          </a:xfrm>
          <a:prstGeom prst="rect">
            <a:avLst/>
          </a:prstGeom>
          <a:noFill/>
          <a:ln w="9525">
            <a:noFill/>
            <a:miter lim="800000"/>
            <a:headEnd/>
            <a:tailEnd/>
          </a:ln>
        </p:spPr>
      </p:pic>
      <p:grpSp>
        <p:nvGrpSpPr>
          <p:cNvPr id="54276" name="Дистр."/>
          <p:cNvGrpSpPr>
            <a:grpSpLocks/>
          </p:cNvGrpSpPr>
          <p:nvPr/>
        </p:nvGrpSpPr>
        <p:grpSpPr bwMode="auto">
          <a:xfrm>
            <a:off x="3748087" y="2628900"/>
            <a:ext cx="1672528" cy="2095710"/>
            <a:chOff x="4402327" y="1811527"/>
            <a:chExt cx="1672102" cy="2096421"/>
          </a:xfrm>
        </p:grpSpPr>
        <p:pic>
          <p:nvPicPr>
            <p:cNvPr id="54290" name="Picture 3"/>
            <p:cNvPicPr>
              <a:picLocks noChangeAspect="1"/>
            </p:cNvPicPr>
            <p:nvPr/>
          </p:nvPicPr>
          <p:blipFill>
            <a:blip r:embed="rId5"/>
            <a:srcRect/>
            <a:stretch>
              <a:fillRect/>
            </a:stretch>
          </p:blipFill>
          <p:spPr bwMode="auto">
            <a:xfrm>
              <a:off x="4402327" y="1811527"/>
              <a:ext cx="1617473" cy="1617473"/>
            </a:xfrm>
            <a:prstGeom prst="rect">
              <a:avLst/>
            </a:prstGeom>
            <a:noFill/>
            <a:ln w="9525">
              <a:noFill/>
              <a:miter lim="800000"/>
              <a:headEnd/>
              <a:tailEnd/>
            </a:ln>
          </p:spPr>
        </p:pic>
        <p:sp>
          <p:nvSpPr>
            <p:cNvPr id="54291" name="Text Box 10"/>
            <p:cNvSpPr txBox="1">
              <a:spLocks noChangeArrowheads="1"/>
            </p:cNvSpPr>
            <p:nvPr/>
          </p:nvSpPr>
          <p:spPr bwMode="auto">
            <a:xfrm>
              <a:off x="4749147" y="3384550"/>
              <a:ext cx="1325282" cy="523398"/>
            </a:xfrm>
            <a:prstGeom prst="rect">
              <a:avLst/>
            </a:prstGeom>
            <a:noFill/>
            <a:ln w="9525">
              <a:noFill/>
              <a:miter lim="800000"/>
              <a:headEnd/>
              <a:tailEnd/>
            </a:ln>
          </p:spPr>
          <p:txBody>
            <a:bodyPr wrap="none">
              <a:spAutoFit/>
            </a:bodyPr>
            <a:lstStyle/>
            <a:p>
              <a:pPr algn="ctr"/>
              <a:r>
                <a:rPr lang="bg-BG" altLang="bg-BG" sz="1400" b="1" dirty="0" smtClean="0">
                  <a:solidFill>
                    <a:srgbClr val="6BA42C"/>
                  </a:solidFill>
                  <a:latin typeface="Calibri" pitchFamily="34" charset="0"/>
                </a:rPr>
                <a:t>ДИСТРИБУТЕР </a:t>
              </a:r>
              <a:endParaRPr lang="bg-BG" altLang="bg-BG" sz="1400" b="1" dirty="0">
                <a:solidFill>
                  <a:srgbClr val="6BA42C"/>
                </a:solidFill>
                <a:latin typeface="Calibri" pitchFamily="34" charset="0"/>
              </a:endParaRPr>
            </a:p>
            <a:p>
              <a:pPr algn="ctr"/>
              <a:r>
                <a:rPr lang="bg-BG" altLang="bg-BG" sz="1400" b="1" dirty="0">
                  <a:solidFill>
                    <a:srgbClr val="6BA42C"/>
                  </a:solidFill>
                  <a:latin typeface="Calibri" pitchFamily="34" charset="0"/>
                </a:rPr>
                <a:t>НА ФЛП</a:t>
              </a:r>
              <a:endParaRPr lang="en-US" altLang="bg-BG" sz="1400" b="1" dirty="0">
                <a:solidFill>
                  <a:srgbClr val="6BA42C"/>
                </a:solidFill>
                <a:latin typeface="Calibri" pitchFamily="34" charset="0"/>
              </a:endParaRPr>
            </a:p>
          </p:txBody>
        </p:sp>
        <p:pic>
          <p:nvPicPr>
            <p:cNvPr id="54292" name="Picture 4"/>
            <p:cNvPicPr>
              <a:picLocks noChangeAspect="1"/>
            </p:cNvPicPr>
            <p:nvPr/>
          </p:nvPicPr>
          <p:blipFill>
            <a:blip r:embed="rId6"/>
            <a:srcRect/>
            <a:stretch>
              <a:fillRect/>
            </a:stretch>
          </p:blipFill>
          <p:spPr bwMode="auto">
            <a:xfrm>
              <a:off x="5258008" y="2738076"/>
              <a:ext cx="603143" cy="678224"/>
            </a:xfrm>
            <a:prstGeom prst="rect">
              <a:avLst/>
            </a:prstGeom>
            <a:noFill/>
            <a:ln w="9525">
              <a:noFill/>
              <a:miter lim="800000"/>
              <a:headEnd/>
              <a:tailEnd/>
            </a:ln>
          </p:spPr>
        </p:pic>
      </p:grpSp>
      <p:pic>
        <p:nvPicPr>
          <p:cNvPr id="50" name="1000-2" descr="bd04896_"/>
          <p:cNvPicPr>
            <a:picLocks noChangeAspect="1" noChangeArrowheads="1"/>
          </p:cNvPicPr>
          <p:nvPr/>
        </p:nvPicPr>
        <p:blipFill>
          <a:blip r:embed="rId4"/>
          <a:srcRect/>
          <a:stretch>
            <a:fillRect/>
          </a:stretch>
        </p:blipFill>
        <p:spPr bwMode="auto">
          <a:xfrm rot="2358821">
            <a:off x="7543800" y="5105400"/>
            <a:ext cx="762000" cy="484188"/>
          </a:xfrm>
          <a:prstGeom prst="rect">
            <a:avLst/>
          </a:prstGeom>
          <a:noFill/>
          <a:ln w="9525">
            <a:noFill/>
            <a:miter lim="800000"/>
            <a:headEnd/>
            <a:tailEnd/>
          </a:ln>
        </p:spPr>
      </p:pic>
      <p:pic>
        <p:nvPicPr>
          <p:cNvPr id="51" name="1000-1" descr="bd04896_"/>
          <p:cNvPicPr>
            <a:picLocks noChangeAspect="1" noChangeArrowheads="1"/>
          </p:cNvPicPr>
          <p:nvPr/>
        </p:nvPicPr>
        <p:blipFill>
          <a:blip r:embed="rId4"/>
          <a:srcRect/>
          <a:stretch>
            <a:fillRect/>
          </a:stretch>
        </p:blipFill>
        <p:spPr bwMode="auto">
          <a:xfrm rot="2358821">
            <a:off x="7543800" y="5105400"/>
            <a:ext cx="762000" cy="484188"/>
          </a:xfrm>
          <a:prstGeom prst="rect">
            <a:avLst/>
          </a:prstGeom>
          <a:noFill/>
          <a:ln w="9525">
            <a:noFill/>
            <a:miter lim="800000"/>
            <a:headEnd/>
            <a:tailEnd/>
          </a:ln>
        </p:spPr>
      </p:pic>
      <p:pic>
        <p:nvPicPr>
          <p:cNvPr id="54279" name="Клиент"/>
          <p:cNvPicPr>
            <a:picLocks noChangeAspect="1"/>
          </p:cNvPicPr>
          <p:nvPr/>
        </p:nvPicPr>
        <p:blipFill>
          <a:blip r:embed="rId7"/>
          <a:srcRect b="5684"/>
          <a:stretch>
            <a:fillRect/>
          </a:stretch>
        </p:blipFill>
        <p:spPr bwMode="auto">
          <a:xfrm>
            <a:off x="7010400" y="4173538"/>
            <a:ext cx="1812925" cy="1920875"/>
          </a:xfrm>
          <a:prstGeom prst="rect">
            <a:avLst/>
          </a:prstGeom>
          <a:noFill/>
          <a:ln w="9525">
            <a:noFill/>
            <a:miter lim="800000"/>
            <a:headEnd/>
            <a:tailEnd/>
          </a:ln>
        </p:spPr>
      </p:pic>
      <p:sp>
        <p:nvSpPr>
          <p:cNvPr id="54280"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2" name="до 30%"/>
          <p:cNvSpPr txBox="1">
            <a:spLocks noChangeArrowheads="1"/>
          </p:cNvSpPr>
          <p:nvPr/>
        </p:nvSpPr>
        <p:spPr bwMode="auto">
          <a:xfrm>
            <a:off x="5622925" y="2658775"/>
            <a:ext cx="2667000" cy="584775"/>
          </a:xfrm>
          <a:prstGeom prst="rect">
            <a:avLst/>
          </a:prstGeom>
          <a:noFill/>
          <a:ln w="9525">
            <a:noFill/>
            <a:miter lim="800000"/>
            <a:headEnd/>
            <a:tailEnd/>
          </a:ln>
        </p:spPr>
        <p:txBody>
          <a:bodyPr>
            <a:spAutoFit/>
          </a:bodyPr>
          <a:lstStyle/>
          <a:p>
            <a:pPr algn="ctr"/>
            <a:r>
              <a:rPr lang="bg-BG" altLang="bg-BG" sz="2400" b="1" dirty="0">
                <a:solidFill>
                  <a:srgbClr val="C00000"/>
                </a:solidFill>
                <a:latin typeface="Calibri" pitchFamily="34" charset="0"/>
              </a:rPr>
              <a:t>до </a:t>
            </a:r>
            <a:r>
              <a:rPr lang="bg-BG" altLang="bg-BG" sz="3200" b="1" dirty="0">
                <a:solidFill>
                  <a:srgbClr val="C00000"/>
                </a:solidFill>
                <a:latin typeface="Calibri" pitchFamily="34" charset="0"/>
              </a:rPr>
              <a:t>30%</a:t>
            </a:r>
            <a:r>
              <a:rPr lang="bg-BG" altLang="bg-BG" sz="2400" b="1" dirty="0">
                <a:solidFill>
                  <a:srgbClr val="C00000"/>
                </a:solidFill>
                <a:latin typeface="Calibri" pitchFamily="34" charset="0"/>
              </a:rPr>
              <a:t> </a:t>
            </a:r>
            <a:r>
              <a:rPr lang="bg-BG" altLang="bg-BG" sz="2400" b="1" dirty="0" smtClean="0">
                <a:solidFill>
                  <a:srgbClr val="C00000"/>
                </a:solidFill>
                <a:latin typeface="Calibri" pitchFamily="34" charset="0"/>
              </a:rPr>
              <a:t>попуст</a:t>
            </a:r>
            <a:endParaRPr lang="en-US" altLang="bg-BG" sz="2400" b="1" dirty="0">
              <a:solidFill>
                <a:srgbClr val="C00000"/>
              </a:solidFill>
              <a:latin typeface="Calibri" pitchFamily="34" charset="0"/>
            </a:endParaRPr>
          </a:p>
        </p:txBody>
      </p:sp>
      <p:sp>
        <p:nvSpPr>
          <p:cNvPr id="43" name="до 43%"/>
          <p:cNvSpPr>
            <a:spLocks noChangeArrowheads="1"/>
          </p:cNvSpPr>
          <p:nvPr/>
        </p:nvSpPr>
        <p:spPr bwMode="auto">
          <a:xfrm>
            <a:off x="5737225" y="2738438"/>
            <a:ext cx="2584450" cy="425450"/>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000" b="1" dirty="0">
                <a:solidFill>
                  <a:srgbClr val="C00000"/>
                </a:solidFill>
                <a:latin typeface="Calibri" pitchFamily="34" charset="0"/>
              </a:rPr>
              <a:t>(до </a:t>
            </a:r>
            <a:r>
              <a:rPr lang="bg-BG" altLang="bg-BG" sz="2400" b="1" dirty="0">
                <a:solidFill>
                  <a:srgbClr val="C00000"/>
                </a:solidFill>
                <a:latin typeface="Calibri" pitchFamily="34" charset="0"/>
              </a:rPr>
              <a:t>43% </a:t>
            </a:r>
            <a:r>
              <a:rPr lang="bg-BG" altLang="bg-BG" sz="2000" b="1" dirty="0" smtClean="0">
                <a:solidFill>
                  <a:srgbClr val="C00000"/>
                </a:solidFill>
                <a:latin typeface="Calibri" pitchFamily="34" charset="0"/>
              </a:rPr>
              <a:t>профит)</a:t>
            </a:r>
            <a:endParaRPr lang="bg-BG" altLang="bg-BG" sz="2400" b="1" dirty="0">
              <a:solidFill>
                <a:srgbClr val="C00000"/>
              </a:solidFill>
              <a:latin typeface="Calibri" pitchFamily="34" charset="0"/>
            </a:endParaRPr>
          </a:p>
        </p:txBody>
      </p:sp>
      <p:grpSp>
        <p:nvGrpSpPr>
          <p:cNvPr id="45" name="Стрелка"/>
          <p:cNvGrpSpPr>
            <a:grpSpLocks/>
          </p:cNvGrpSpPr>
          <p:nvPr/>
        </p:nvGrpSpPr>
        <p:grpSpPr bwMode="auto">
          <a:xfrm>
            <a:off x="6480175" y="2738438"/>
            <a:ext cx="1995488" cy="762000"/>
            <a:chOff x="1958" y="384"/>
            <a:chExt cx="1257" cy="480"/>
          </a:xfrm>
        </p:grpSpPr>
        <p:sp>
          <p:nvSpPr>
            <p:cNvPr id="54288"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54289"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48" name="Орел" descr="FBA Eagle Color Logo"/>
          <p:cNvPicPr>
            <a:picLocks noChangeAspect="1" noChangeArrowheads="1"/>
          </p:cNvPicPr>
          <p:nvPr/>
        </p:nvPicPr>
        <p:blipFill>
          <a:blip r:embed="rId8">
            <a:clrChange>
              <a:clrFrom>
                <a:srgbClr val="FDFDFD"/>
              </a:clrFrom>
              <a:clrTo>
                <a:srgbClr val="FDFDFD">
                  <a:alpha val="0"/>
                </a:srgbClr>
              </a:clrTo>
            </a:clrChange>
          </a:blip>
          <a:srcRect l="35236" r="26930" b="59012"/>
          <a:stretch>
            <a:fillRect/>
          </a:stretch>
        </p:blipFill>
        <p:spPr bwMode="auto">
          <a:xfrm>
            <a:off x="8367713" y="2419350"/>
            <a:ext cx="381000" cy="377825"/>
          </a:xfrm>
          <a:prstGeom prst="rect">
            <a:avLst/>
          </a:prstGeom>
          <a:noFill/>
          <a:ln w="9525">
            <a:noFill/>
            <a:miter lim="800000"/>
            <a:headEnd/>
            <a:tailEnd/>
          </a:ln>
        </p:spPr>
      </p:pic>
      <p:sp>
        <p:nvSpPr>
          <p:cNvPr id="49" name="Текст"/>
          <p:cNvSpPr txBox="1">
            <a:spLocks noChangeArrowheads="1"/>
          </p:cNvSpPr>
          <p:nvPr/>
        </p:nvSpPr>
        <p:spPr bwMode="auto">
          <a:xfrm>
            <a:off x="-9525" y="4005263"/>
            <a:ext cx="2852738" cy="1463675"/>
          </a:xfrm>
          <a:prstGeom prst="rect">
            <a:avLst/>
          </a:prstGeom>
          <a:noFill/>
          <a:ln w="9525">
            <a:noFill/>
            <a:miter lim="800000"/>
            <a:headEnd/>
            <a:tailEnd/>
          </a:ln>
          <a:effectLst/>
        </p:spPr>
        <p:txBody>
          <a:bodyPr>
            <a:spAutoFit/>
          </a:bodyPr>
          <a:lstStyle/>
          <a:p>
            <a:pPr>
              <a:lnSpc>
                <a:spcPct val="125000"/>
              </a:lnSpc>
              <a:tabLst>
                <a:tab pos="1604963" algn="r"/>
                <a:tab pos="2625725" algn="r"/>
              </a:tabLst>
            </a:pPr>
            <a:r>
              <a:rPr lang="en-US" altLang="bg-BG" sz="2400" b="1" dirty="0">
                <a:solidFill>
                  <a:srgbClr val="7F7F7F"/>
                </a:solidFill>
                <a:latin typeface="Calibri" pitchFamily="34" charset="0"/>
              </a:rPr>
              <a:t>	</a:t>
            </a:r>
            <a:r>
              <a:rPr lang="bg-BG" altLang="bg-BG" b="1" dirty="0" smtClean="0">
                <a:solidFill>
                  <a:srgbClr val="7F7F7F"/>
                </a:solidFill>
                <a:latin typeface="Calibri" pitchFamily="34" charset="0"/>
              </a:rPr>
              <a:t>ПЛАЌАШ</a:t>
            </a:r>
            <a:r>
              <a:rPr lang="en-US" altLang="bg-BG" sz="2400" b="1" dirty="0">
                <a:solidFill>
                  <a:srgbClr val="7F7F7F"/>
                </a:solidFill>
                <a:latin typeface="Calibri" pitchFamily="34" charset="0"/>
              </a:rPr>
              <a:t>	700</a:t>
            </a:r>
          </a:p>
          <a:p>
            <a:pPr>
              <a:lnSpc>
                <a:spcPct val="125000"/>
              </a:lnSpc>
              <a:tabLst>
                <a:tab pos="1604963" algn="r"/>
                <a:tab pos="2625725" algn="r"/>
              </a:tabLst>
            </a:pPr>
            <a:r>
              <a:rPr lang="en-US" altLang="bg-BG" sz="2400" b="1" dirty="0">
                <a:solidFill>
                  <a:srgbClr val="7F7F7F"/>
                </a:solidFill>
                <a:latin typeface="Calibri" pitchFamily="34" charset="0"/>
              </a:rPr>
              <a:t>	</a:t>
            </a:r>
            <a:r>
              <a:rPr lang="bg-BG" altLang="bg-BG" b="1" dirty="0" smtClean="0">
                <a:solidFill>
                  <a:srgbClr val="7F7F7F"/>
                </a:solidFill>
                <a:latin typeface="Calibri" pitchFamily="34" charset="0"/>
              </a:rPr>
              <a:t>ЗЕМАШ</a:t>
            </a:r>
            <a:r>
              <a:rPr lang="en-US" altLang="bg-BG" sz="2400" b="1" dirty="0">
                <a:solidFill>
                  <a:srgbClr val="7F7F7F"/>
                </a:solidFill>
                <a:latin typeface="Calibri" pitchFamily="34" charset="0"/>
              </a:rPr>
              <a:t>	1</a:t>
            </a:r>
            <a:r>
              <a:rPr lang="bg-BG" altLang="bg-BG" sz="2400" b="1" dirty="0">
                <a:solidFill>
                  <a:srgbClr val="7F7F7F"/>
                </a:solidFill>
                <a:latin typeface="Calibri" pitchFamily="34" charset="0"/>
              </a:rPr>
              <a:t> </a:t>
            </a:r>
            <a:r>
              <a:rPr lang="en-US" altLang="bg-BG" sz="2400" b="1" dirty="0">
                <a:solidFill>
                  <a:srgbClr val="7F7F7F"/>
                </a:solidFill>
                <a:latin typeface="Calibri" pitchFamily="34" charset="0"/>
              </a:rPr>
              <a:t>000</a:t>
            </a:r>
          </a:p>
          <a:p>
            <a:pPr>
              <a:lnSpc>
                <a:spcPct val="125000"/>
              </a:lnSpc>
              <a:tabLst>
                <a:tab pos="1604963" algn="r"/>
                <a:tab pos="2625725" algn="r"/>
              </a:tabLst>
            </a:pPr>
            <a:r>
              <a:rPr lang="en-US" altLang="bg-BG" sz="2400" b="1" dirty="0">
                <a:solidFill>
                  <a:srgbClr val="7F7F7F"/>
                </a:solidFill>
                <a:latin typeface="Calibri" pitchFamily="34" charset="0"/>
              </a:rPr>
              <a:t>	</a:t>
            </a:r>
            <a:r>
              <a:rPr lang="bg-BG" altLang="bg-BG" b="1" dirty="0" smtClean="0">
                <a:solidFill>
                  <a:srgbClr val="7F7F7F"/>
                </a:solidFill>
                <a:latin typeface="Calibri" pitchFamily="34" charset="0"/>
              </a:rPr>
              <a:t>ЗАРАБОТКА</a:t>
            </a:r>
            <a:r>
              <a:rPr lang="en-US" altLang="bg-BG" sz="2400" b="1" dirty="0">
                <a:solidFill>
                  <a:srgbClr val="000000"/>
                </a:solidFill>
                <a:latin typeface="Calibri" pitchFamily="34" charset="0"/>
              </a:rPr>
              <a:t>	</a:t>
            </a:r>
            <a:r>
              <a:rPr lang="en-US" altLang="bg-BG" sz="2400" b="1" dirty="0">
                <a:solidFill>
                  <a:srgbClr val="6BA42C"/>
                </a:solidFill>
                <a:latin typeface="Calibri" pitchFamily="34" charset="0"/>
              </a:rPr>
              <a:t>300</a:t>
            </a:r>
          </a:p>
        </p:txBody>
      </p:sp>
      <p:pic>
        <p:nvPicPr>
          <p:cNvPr id="54287" name="Picture 4"/>
          <p:cNvPicPr>
            <a:picLocks noChangeAspect="1" noChangeArrowheads="1"/>
          </p:cNvPicPr>
          <p:nvPr/>
        </p:nvPicPr>
        <p:blipFill>
          <a:blip r:embed="rId9"/>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wipe(left)">
                                      <p:cBhvr>
                                        <p:cTn id="7" dur="1000"/>
                                        <p:tgtEl>
                                          <p:spTgt spid="49">
                                            <p:txEl>
                                              <p:pRg st="0" end="0"/>
                                            </p:txEl>
                                          </p:spTgt>
                                        </p:tgtEl>
                                      </p:cBhvr>
                                    </p:animEffect>
                                  </p:childTnLst>
                                </p:cTn>
                              </p:par>
                              <p:par>
                                <p:cTn id="8" presetID="0" presetClass="path" presetSubtype="0" accel="50000" decel="50000" fill="hold" nodeType="withEffect">
                                  <p:stCondLst>
                                    <p:cond delay="0"/>
                                  </p:stCondLst>
                                  <p:childTnLst>
                                    <p:animMotion origin="layout" path="M -2.5E-6 -1.11111E-6 C -0.04861 -0.10139 -0.09722 -0.20162 -0.14409 -0.24005 C -0.19114 -0.2787 -0.23646 -0.25579 -0.28142 -0.23194 " pathEditMode="relative" rAng="1020000" ptsTypes="AAA">
                                      <p:cBhvr>
                                        <p:cTn id="9" dur="2000" fill="hold"/>
                                        <p:tgtEl>
                                          <p:spTgt spid="40"/>
                                        </p:tgtEl>
                                        <p:attrNameLst>
                                          <p:attrName>ppt_x</p:attrName>
                                          <p:attrName>ppt_y</p:attrName>
                                        </p:attrNameLst>
                                      </p:cBhvr>
                                      <p:rCtr x="-13400" y="-14800"/>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9">
                                            <p:txEl>
                                              <p:pRg st="1" end="1"/>
                                            </p:txEl>
                                          </p:spTgt>
                                        </p:tgtEl>
                                        <p:attrNameLst>
                                          <p:attrName>style.visibility</p:attrName>
                                        </p:attrNameLst>
                                      </p:cBhvr>
                                      <p:to>
                                        <p:strVal val="visible"/>
                                      </p:to>
                                    </p:set>
                                    <p:animEffect transition="in" filter="wipe(left)">
                                      <p:cBhvr>
                                        <p:cTn id="14" dur="1000"/>
                                        <p:tgtEl>
                                          <p:spTgt spid="49">
                                            <p:txEl>
                                              <p:pRg st="1" end="1"/>
                                            </p:txEl>
                                          </p:spTgt>
                                        </p:tgtEl>
                                      </p:cBhvr>
                                    </p:animEffect>
                                  </p:childTnLst>
                                </p:cTn>
                              </p:par>
                              <p:par>
                                <p:cTn id="15" presetID="0" presetClass="path" presetSubtype="0" accel="50000" decel="50000" fill="hold" nodeType="withEffect">
                                  <p:stCondLst>
                                    <p:cond delay="0"/>
                                  </p:stCondLst>
                                  <p:childTnLst>
                                    <p:animMotion origin="layout" path="M 3.33333E-6 3.7037E-7 C -0.10295 -0.16991 -0.20573 -0.33958 -0.27726 -0.39607 C -0.34879 -0.45278 -0.40382 -0.34907 -0.429 -0.33958 " pathEditMode="relative" rAng="0" ptsTypes="AAA">
                                      <p:cBhvr>
                                        <p:cTn id="16" dur="2000" fill="hold"/>
                                        <p:tgtEl>
                                          <p:spTgt spid="51"/>
                                        </p:tgtEl>
                                        <p:attrNameLst>
                                          <p:attrName>ppt_x</p:attrName>
                                          <p:attrName>ppt_y</p:attrName>
                                        </p:attrNameLst>
                                      </p:cBhvr>
                                      <p:rCtr x="-21500" y="-20600"/>
                                    </p:animMotion>
                                  </p:childTnLst>
                                </p:cTn>
                              </p:par>
                              <p:par>
                                <p:cTn id="17" presetID="0" presetClass="path" presetSubtype="0" accel="50000" decel="50000" fill="hold" nodeType="withEffect">
                                  <p:stCondLst>
                                    <p:cond delay="0"/>
                                  </p:stCondLst>
                                  <p:childTnLst>
                                    <p:animMotion origin="layout" path="M 3.33333E-6 3.7037E-7 C -0.08282 -0.16435 -0.16545 -0.32801 -0.23473 -0.38125 C -0.30434 -0.43472 -0.38664 -0.33056 -0.41667 -0.32037 " pathEditMode="relative" rAng="0" ptsTypes="AAA">
                                      <p:cBhvr>
                                        <p:cTn id="18" dur="2000" fill="hold"/>
                                        <p:tgtEl>
                                          <p:spTgt spid="50"/>
                                        </p:tgtEl>
                                        <p:attrNameLst>
                                          <p:attrName>ppt_x</p:attrName>
                                          <p:attrName>ppt_y</p:attrName>
                                        </p:attrNameLst>
                                      </p:cBhvr>
                                      <p:rCtr x="-20800" y="-1980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9">
                                            <p:txEl>
                                              <p:pRg st="2" end="2"/>
                                            </p:txEl>
                                          </p:spTgt>
                                        </p:tgtEl>
                                        <p:attrNameLst>
                                          <p:attrName>style.visibility</p:attrName>
                                        </p:attrNameLst>
                                      </p:cBhvr>
                                      <p:to>
                                        <p:strVal val="visible"/>
                                      </p:to>
                                    </p:set>
                                    <p:animEffect transition="in" filter="wipe(left)">
                                      <p:cBhvr>
                                        <p:cTn id="23" dur="1000"/>
                                        <p:tgtEl>
                                          <p:spTgt spid="4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1000"/>
                                        <p:tgtEl>
                                          <p:spTgt spid="42"/>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1000"/>
                                        <p:tgtEl>
                                          <p:spTgt spid="43"/>
                                        </p:tgtEl>
                                      </p:cBhvr>
                                    </p:animEffect>
                                  </p:childTnLst>
                                </p:cTn>
                              </p:par>
                            </p:childTnLst>
                          </p:cTn>
                        </p:par>
                        <p:par>
                          <p:cTn id="33" fill="hold" nodeType="afterGroup">
                            <p:stCondLst>
                              <p:cond delay="2000"/>
                            </p:stCondLst>
                            <p:childTnLst>
                              <p:par>
                                <p:cTn id="34" presetID="22" presetClass="entr" presetSubtype="8"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1000"/>
                                        <p:tgtEl>
                                          <p:spTgt spid="45"/>
                                        </p:tgtEl>
                                      </p:cBhvr>
                                    </p:animEffect>
                                  </p:childTnLst>
                                </p:cTn>
                              </p:par>
                            </p:childTnLst>
                          </p:cTn>
                        </p:par>
                        <p:par>
                          <p:cTn id="37" fill="hold" nodeType="afterGroup">
                            <p:stCondLst>
                              <p:cond delay="3000"/>
                            </p:stCondLst>
                            <p:childTnLst>
                              <p:par>
                                <p:cTn id="38" presetID="10"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Дистр."/>
          <p:cNvGrpSpPr>
            <a:grpSpLocks/>
          </p:cNvGrpSpPr>
          <p:nvPr/>
        </p:nvGrpSpPr>
        <p:grpSpPr bwMode="auto">
          <a:xfrm>
            <a:off x="3748087" y="2628900"/>
            <a:ext cx="1672528" cy="2095710"/>
            <a:chOff x="4402327" y="1811527"/>
            <a:chExt cx="1672102" cy="2096421"/>
          </a:xfrm>
        </p:grpSpPr>
        <p:pic>
          <p:nvPicPr>
            <p:cNvPr id="55317" name="Picture 3"/>
            <p:cNvPicPr>
              <a:picLocks noChangeAspect="1"/>
            </p:cNvPicPr>
            <p:nvPr/>
          </p:nvPicPr>
          <p:blipFill>
            <a:blip r:embed="rId3"/>
            <a:srcRect/>
            <a:stretch>
              <a:fillRect/>
            </a:stretch>
          </p:blipFill>
          <p:spPr bwMode="auto">
            <a:xfrm>
              <a:off x="4402327" y="1811527"/>
              <a:ext cx="1617473" cy="1617473"/>
            </a:xfrm>
            <a:prstGeom prst="rect">
              <a:avLst/>
            </a:prstGeom>
            <a:noFill/>
            <a:ln w="9525">
              <a:noFill/>
              <a:miter lim="800000"/>
              <a:headEnd/>
              <a:tailEnd/>
            </a:ln>
          </p:spPr>
        </p:pic>
        <p:sp>
          <p:nvSpPr>
            <p:cNvPr id="55318" name="Text Box 10"/>
            <p:cNvSpPr txBox="1">
              <a:spLocks noChangeArrowheads="1"/>
            </p:cNvSpPr>
            <p:nvPr/>
          </p:nvSpPr>
          <p:spPr bwMode="auto">
            <a:xfrm>
              <a:off x="4749147" y="3384550"/>
              <a:ext cx="1325282" cy="523398"/>
            </a:xfrm>
            <a:prstGeom prst="rect">
              <a:avLst/>
            </a:prstGeom>
            <a:noFill/>
            <a:ln w="9525">
              <a:noFill/>
              <a:miter lim="800000"/>
              <a:headEnd/>
              <a:tailEnd/>
            </a:ln>
          </p:spPr>
          <p:txBody>
            <a:bodyPr wrap="none">
              <a:spAutoFit/>
            </a:bodyPr>
            <a:lstStyle/>
            <a:p>
              <a:pPr algn="ctr"/>
              <a:r>
                <a:rPr lang="bg-BG" altLang="bg-BG" sz="1400" b="1" dirty="0" smtClean="0">
                  <a:solidFill>
                    <a:srgbClr val="6BA42C"/>
                  </a:solidFill>
                  <a:latin typeface="Calibri" pitchFamily="34" charset="0"/>
                </a:rPr>
                <a:t>ДИСТРИБУТЕР </a:t>
              </a:r>
              <a:endParaRPr lang="bg-BG" altLang="bg-BG" sz="1400" b="1" dirty="0">
                <a:solidFill>
                  <a:srgbClr val="6BA42C"/>
                </a:solidFill>
                <a:latin typeface="Calibri" pitchFamily="34" charset="0"/>
              </a:endParaRPr>
            </a:p>
            <a:p>
              <a:pPr algn="ctr"/>
              <a:r>
                <a:rPr lang="bg-BG" altLang="bg-BG" sz="1400" b="1" dirty="0">
                  <a:solidFill>
                    <a:srgbClr val="6BA42C"/>
                  </a:solidFill>
                  <a:latin typeface="Calibri" pitchFamily="34" charset="0"/>
                </a:rPr>
                <a:t>НА ФЛП</a:t>
              </a:r>
              <a:endParaRPr lang="en-US" altLang="bg-BG" sz="1400" b="1" dirty="0">
                <a:solidFill>
                  <a:srgbClr val="6BA42C"/>
                </a:solidFill>
                <a:latin typeface="Calibri" pitchFamily="34" charset="0"/>
              </a:endParaRPr>
            </a:p>
          </p:txBody>
        </p:sp>
        <p:pic>
          <p:nvPicPr>
            <p:cNvPr id="55319"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pic>
        <p:nvPicPr>
          <p:cNvPr id="55299" name="1000-2" descr="bd04896_"/>
          <p:cNvPicPr>
            <a:picLocks noChangeAspect="1" noChangeArrowheads="1"/>
          </p:cNvPicPr>
          <p:nvPr/>
        </p:nvPicPr>
        <p:blipFill>
          <a:blip r:embed="rId5"/>
          <a:srcRect/>
          <a:stretch>
            <a:fillRect/>
          </a:stretch>
        </p:blipFill>
        <p:spPr bwMode="auto">
          <a:xfrm rot="2358821">
            <a:off x="3716338" y="2928938"/>
            <a:ext cx="762000" cy="484187"/>
          </a:xfrm>
          <a:prstGeom prst="rect">
            <a:avLst/>
          </a:prstGeom>
          <a:noFill/>
          <a:ln w="9525">
            <a:noFill/>
            <a:miter lim="800000"/>
            <a:headEnd/>
            <a:tailEnd/>
          </a:ln>
        </p:spPr>
      </p:pic>
      <p:pic>
        <p:nvPicPr>
          <p:cNvPr id="55300" name="1000-1" descr="bd04896_"/>
          <p:cNvPicPr>
            <a:picLocks noChangeAspect="1" noChangeArrowheads="1"/>
          </p:cNvPicPr>
          <p:nvPr/>
        </p:nvPicPr>
        <p:blipFill>
          <a:blip r:embed="rId5"/>
          <a:srcRect/>
          <a:stretch>
            <a:fillRect/>
          </a:stretch>
        </p:blipFill>
        <p:spPr bwMode="auto">
          <a:xfrm rot="2358821">
            <a:off x="3635375" y="2776538"/>
            <a:ext cx="762000" cy="484187"/>
          </a:xfrm>
          <a:prstGeom prst="rect">
            <a:avLst/>
          </a:prstGeom>
          <a:noFill/>
          <a:ln w="9525">
            <a:noFill/>
            <a:miter lim="800000"/>
            <a:headEnd/>
            <a:tailEnd/>
          </a:ln>
        </p:spPr>
      </p:pic>
      <p:pic>
        <p:nvPicPr>
          <p:cNvPr id="55301" name="Клиент"/>
          <p:cNvPicPr>
            <a:picLocks noChangeAspect="1"/>
          </p:cNvPicPr>
          <p:nvPr/>
        </p:nvPicPr>
        <p:blipFill>
          <a:blip r:embed="rId6"/>
          <a:srcRect b="5684"/>
          <a:stretch>
            <a:fillRect/>
          </a:stretch>
        </p:blipFill>
        <p:spPr bwMode="auto">
          <a:xfrm>
            <a:off x="7010400" y="4173538"/>
            <a:ext cx="1812925" cy="1920875"/>
          </a:xfrm>
          <a:prstGeom prst="rect">
            <a:avLst/>
          </a:prstGeom>
          <a:noFill/>
          <a:ln w="9525">
            <a:noFill/>
            <a:miter lim="800000"/>
            <a:headEnd/>
            <a:tailEnd/>
          </a:ln>
        </p:spPr>
      </p:pic>
      <p:sp>
        <p:nvSpPr>
          <p:cNvPr id="55302"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2" name="15% печалба"/>
          <p:cNvSpPr txBox="1">
            <a:spLocks noChangeArrowheads="1"/>
          </p:cNvSpPr>
          <p:nvPr/>
        </p:nvSpPr>
        <p:spPr bwMode="auto">
          <a:xfrm>
            <a:off x="5168900" y="2035175"/>
            <a:ext cx="3775075" cy="523875"/>
          </a:xfrm>
          <a:prstGeom prst="rect">
            <a:avLst/>
          </a:prstGeom>
          <a:noFill/>
          <a:ln w="9525">
            <a:noFill/>
            <a:miter lim="800000"/>
            <a:headEnd/>
            <a:tailEnd/>
          </a:ln>
        </p:spPr>
        <p:txBody>
          <a:bodyPr>
            <a:spAutoFit/>
          </a:bodyPr>
          <a:lstStyle/>
          <a:p>
            <a:pPr algn="ctr"/>
            <a:r>
              <a:rPr lang="bg-BG" altLang="bg-BG" sz="2800" b="1" dirty="0">
                <a:solidFill>
                  <a:srgbClr val="C00000"/>
                </a:solidFill>
                <a:latin typeface="Calibri" pitchFamily="34" charset="0"/>
              </a:rPr>
              <a:t>15% </a:t>
            </a:r>
            <a:r>
              <a:rPr lang="bg-BG" altLang="bg-BG" sz="2800" b="1" dirty="0" smtClean="0">
                <a:solidFill>
                  <a:srgbClr val="C00000"/>
                </a:solidFill>
                <a:latin typeface="Calibri" pitchFamily="34" charset="0"/>
              </a:rPr>
              <a:t>ПРОФИТ</a:t>
            </a:r>
            <a:endParaRPr lang="en-US" altLang="bg-BG" sz="2800" b="1" dirty="0">
              <a:solidFill>
                <a:srgbClr val="C00000"/>
              </a:solidFill>
              <a:latin typeface="Calibri" pitchFamily="34" charset="0"/>
            </a:endParaRPr>
          </a:p>
        </p:txBody>
      </p:sp>
      <p:sp>
        <p:nvSpPr>
          <p:cNvPr id="43" name="нови дистр."/>
          <p:cNvSpPr>
            <a:spLocks noChangeArrowheads="1"/>
          </p:cNvSpPr>
          <p:nvPr/>
        </p:nvSpPr>
        <p:spPr bwMode="auto">
          <a:xfrm>
            <a:off x="5453063" y="2527300"/>
            <a:ext cx="3244850" cy="646113"/>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000" b="1" dirty="0" smtClean="0">
                <a:solidFill>
                  <a:srgbClr val="C00000"/>
                </a:solidFill>
                <a:latin typeface="Calibri" pitchFamily="34" charset="0"/>
              </a:rPr>
              <a:t>од порачките </a:t>
            </a:r>
            <a:r>
              <a:rPr lang="bg-BG" altLang="bg-BG" sz="2000" b="1" dirty="0">
                <a:solidFill>
                  <a:srgbClr val="C00000"/>
                </a:solidFill>
                <a:latin typeface="Calibri" pitchFamily="34" charset="0"/>
              </a:rPr>
              <a:t>на новите</a:t>
            </a:r>
            <a:br>
              <a:rPr lang="bg-BG" altLang="bg-BG" sz="2000" b="1" dirty="0">
                <a:solidFill>
                  <a:srgbClr val="C00000"/>
                </a:solidFill>
                <a:latin typeface="Calibri" pitchFamily="34" charset="0"/>
              </a:rPr>
            </a:br>
            <a:r>
              <a:rPr lang="bg-BG" altLang="bg-BG" sz="2000" b="1" dirty="0" smtClean="0">
                <a:solidFill>
                  <a:srgbClr val="C00000"/>
                </a:solidFill>
                <a:latin typeface="Calibri" pitchFamily="34" charset="0"/>
              </a:rPr>
              <a:t>дистрибутери</a:t>
            </a:r>
            <a:endParaRPr lang="bg-BG" altLang="bg-BG" sz="2000" b="1" dirty="0">
              <a:solidFill>
                <a:srgbClr val="C00000"/>
              </a:solidFill>
              <a:latin typeface="Calibri" pitchFamily="34" charset="0"/>
            </a:endParaRPr>
          </a:p>
        </p:txBody>
      </p:sp>
      <p:grpSp>
        <p:nvGrpSpPr>
          <p:cNvPr id="45" name="Стрелка"/>
          <p:cNvGrpSpPr>
            <a:grpSpLocks/>
          </p:cNvGrpSpPr>
          <p:nvPr/>
        </p:nvGrpSpPr>
        <p:grpSpPr bwMode="auto">
          <a:xfrm>
            <a:off x="6589713" y="2884488"/>
            <a:ext cx="1995487" cy="762000"/>
            <a:chOff x="1958" y="384"/>
            <a:chExt cx="1257" cy="480"/>
          </a:xfrm>
        </p:grpSpPr>
        <p:sp>
          <p:nvSpPr>
            <p:cNvPr id="55315"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55316"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48" name="Орел" descr="FBA Eagle Color Logo"/>
          <p:cNvPicPr>
            <a:picLocks noChangeAspect="1" noChangeArrowheads="1"/>
          </p:cNvPicPr>
          <p:nvPr/>
        </p:nvPicPr>
        <p:blipFill>
          <a:blip r:embed="rId7">
            <a:clrChange>
              <a:clrFrom>
                <a:srgbClr val="FDFDFD"/>
              </a:clrFrom>
              <a:clrTo>
                <a:srgbClr val="FDFDFD">
                  <a:alpha val="0"/>
                </a:srgbClr>
              </a:clrTo>
            </a:clrChange>
          </a:blip>
          <a:srcRect l="35236" r="26930" b="59012"/>
          <a:stretch>
            <a:fillRect/>
          </a:stretch>
        </p:blipFill>
        <p:spPr bwMode="auto">
          <a:xfrm>
            <a:off x="8477250" y="2565400"/>
            <a:ext cx="381000" cy="377825"/>
          </a:xfrm>
          <a:prstGeom prst="rect">
            <a:avLst/>
          </a:prstGeom>
          <a:noFill/>
          <a:ln w="9525">
            <a:noFill/>
            <a:miter lim="800000"/>
            <a:headEnd/>
            <a:tailEnd/>
          </a:ln>
        </p:spPr>
      </p:pic>
      <p:pic>
        <p:nvPicPr>
          <p:cNvPr id="21" name="Picture 25" descr="bd04896_"/>
          <p:cNvPicPr>
            <a:picLocks noChangeAspect="1" noChangeArrowheads="1"/>
          </p:cNvPicPr>
          <p:nvPr/>
        </p:nvPicPr>
        <p:blipFill>
          <a:blip r:embed="rId5"/>
          <a:srcRect r="29584" b="21312"/>
          <a:stretch>
            <a:fillRect/>
          </a:stretch>
        </p:blipFill>
        <p:spPr bwMode="auto">
          <a:xfrm rot="2159409">
            <a:off x="1368425" y="1905000"/>
            <a:ext cx="536575" cy="381000"/>
          </a:xfrm>
          <a:prstGeom prst="rect">
            <a:avLst/>
          </a:prstGeom>
          <a:noFill/>
          <a:ln w="9525">
            <a:noFill/>
            <a:miter lim="800000"/>
            <a:headEnd/>
            <a:tailEnd/>
          </a:ln>
        </p:spPr>
      </p:pic>
      <p:pic>
        <p:nvPicPr>
          <p:cNvPr id="55309" name="ФЛП" descr="BuildingKnockout"/>
          <p:cNvPicPr>
            <a:picLocks noChangeAspect="1" noChangeArrowheads="1"/>
          </p:cNvPicPr>
          <p:nvPr/>
        </p:nvPicPr>
        <p:blipFill>
          <a:blip r:embed="rId8"/>
          <a:srcRect/>
          <a:stretch>
            <a:fillRect/>
          </a:stretch>
        </p:blipFill>
        <p:spPr bwMode="auto">
          <a:xfrm>
            <a:off x="685800" y="1565275"/>
            <a:ext cx="1600200" cy="1025525"/>
          </a:xfrm>
          <a:prstGeom prst="rect">
            <a:avLst/>
          </a:prstGeom>
          <a:noFill/>
          <a:ln w="9525">
            <a:noFill/>
            <a:miter lim="800000"/>
            <a:headEnd/>
            <a:tailEnd/>
          </a:ln>
        </p:spPr>
      </p:pic>
      <p:pic>
        <p:nvPicPr>
          <p:cNvPr id="55310" name="Picture 4"/>
          <p:cNvPicPr>
            <a:picLocks noChangeAspect="1" noChangeArrowheads="1"/>
          </p:cNvPicPr>
          <p:nvPr/>
        </p:nvPicPr>
        <p:blipFill>
          <a:blip r:embed="rId9"/>
          <a:srcRect/>
          <a:stretch>
            <a:fillRect/>
          </a:stretch>
        </p:blipFill>
        <p:spPr bwMode="auto">
          <a:xfrm>
            <a:off x="6186488" y="188913"/>
            <a:ext cx="2606675" cy="584200"/>
          </a:xfrm>
          <a:prstGeom prst="rect">
            <a:avLst/>
          </a:prstGeom>
          <a:noFill/>
          <a:ln w="9525">
            <a:noFill/>
            <a:miter lim="800000"/>
            <a:headEnd/>
            <a:tailEnd/>
          </a:ln>
        </p:spPr>
      </p:pic>
      <p:sp>
        <p:nvSpPr>
          <p:cNvPr id="22" name="Line 38"/>
          <p:cNvSpPr>
            <a:spLocks noChangeShapeType="1"/>
          </p:cNvSpPr>
          <p:nvPr/>
        </p:nvSpPr>
        <p:spPr bwMode="auto">
          <a:xfrm flipH="1">
            <a:off x="4076700" y="3962400"/>
            <a:ext cx="290513" cy="228600"/>
          </a:xfrm>
          <a:prstGeom prst="line">
            <a:avLst/>
          </a:prstGeom>
          <a:noFill/>
          <a:ln w="19050">
            <a:solidFill>
              <a:srgbClr val="6BA42C"/>
            </a:solidFill>
            <a:round/>
            <a:headEnd/>
            <a:tailEnd type="triangle" w="med" len="med"/>
          </a:ln>
          <a:effectLst/>
        </p:spPr>
        <p:txBody>
          <a:bodyPr/>
          <a:lstStyle/>
          <a:p>
            <a:endParaRPr lang="mk-MK"/>
          </a:p>
        </p:txBody>
      </p:sp>
      <p:pic>
        <p:nvPicPr>
          <p:cNvPr id="23" name="Picture 3"/>
          <p:cNvPicPr>
            <a:picLocks noChangeAspect="1"/>
          </p:cNvPicPr>
          <p:nvPr/>
        </p:nvPicPr>
        <p:blipFill>
          <a:blip r:embed="rId3">
            <a:clrChange>
              <a:clrFrom>
                <a:srgbClr val="FFFFFF"/>
              </a:clrFrom>
              <a:clrTo>
                <a:srgbClr val="FFFFFF">
                  <a:alpha val="0"/>
                </a:srgbClr>
              </a:clrTo>
            </a:clrChange>
          </a:blip>
          <a:srcRect l="20515" r="20956"/>
          <a:stretch>
            <a:fillRect/>
          </a:stretch>
        </p:blipFill>
        <p:spPr bwMode="auto">
          <a:xfrm>
            <a:off x="3228975" y="3644900"/>
            <a:ext cx="947738" cy="1617663"/>
          </a:xfrm>
          <a:prstGeom prst="rect">
            <a:avLst/>
          </a:prstGeom>
          <a:noFill/>
          <a:ln w="9525">
            <a:noFill/>
            <a:miter lim="800000"/>
            <a:headEnd/>
            <a:tailEnd/>
          </a:ln>
        </p:spPr>
      </p:pic>
      <p:pic>
        <p:nvPicPr>
          <p:cNvPr id="24" name="Picture 4"/>
          <p:cNvPicPr>
            <a:picLocks noChangeAspect="1"/>
          </p:cNvPicPr>
          <p:nvPr/>
        </p:nvPicPr>
        <p:blipFill>
          <a:blip r:embed="rId4"/>
          <a:srcRect/>
          <a:stretch>
            <a:fillRect/>
          </a:stretch>
        </p:blipFill>
        <p:spPr bwMode="auto">
          <a:xfrm>
            <a:off x="3752850" y="4572000"/>
            <a:ext cx="603250" cy="677863"/>
          </a:xfrm>
          <a:prstGeom prst="rect">
            <a:avLst/>
          </a:prstGeom>
          <a:noFill/>
          <a:ln w="9525">
            <a:noFill/>
            <a:miter lim="800000"/>
            <a:headEnd/>
            <a:tailEnd/>
          </a:ln>
        </p:spPr>
      </p:pic>
      <p:pic>
        <p:nvPicPr>
          <p:cNvPr id="25" name="1000-1" descr="bd04896_"/>
          <p:cNvPicPr>
            <a:picLocks noChangeAspect="1" noChangeArrowheads="1"/>
          </p:cNvPicPr>
          <p:nvPr/>
        </p:nvPicPr>
        <p:blipFill>
          <a:blip r:embed="rId5"/>
          <a:srcRect/>
          <a:stretch>
            <a:fillRect/>
          </a:stretch>
        </p:blipFill>
        <p:spPr bwMode="auto">
          <a:xfrm rot="2358821">
            <a:off x="2836863" y="3932238"/>
            <a:ext cx="762000" cy="4841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nodeType="afterGroup">
                            <p:stCondLst>
                              <p:cond delay="2000"/>
                            </p:stCondLst>
                            <p:childTnLst>
                              <p:par>
                                <p:cTn id="25" presetID="57" presetClass="path" presetSubtype="0" accel="50000" decel="50000" fill="hold" nodeType="afterEffect">
                                  <p:stCondLst>
                                    <p:cond delay="0"/>
                                  </p:stCondLst>
                                  <p:childTnLst>
                                    <p:animMotion origin="layout" path="M 3.88889E-6 -2.59259E-6 L -0.09341 0.01088 C -0.13525 0.01574 -0.19289 -0.06967 -0.19775 -0.14421 L -0.20868 -0.31018 " pathEditMode="relative" rAng="15900000" ptsTypes="AAAA">
                                      <p:cBhvr>
                                        <p:cTn id="26" dur="2000" fill="hold"/>
                                        <p:tgtEl>
                                          <p:spTgt spid="25"/>
                                        </p:tgtEl>
                                        <p:attrNameLst>
                                          <p:attrName>ppt_x</p:attrName>
                                          <p:attrName>ppt_y</p:attrName>
                                        </p:attrNameLst>
                                      </p:cBhvr>
                                      <p:rCtr x="-10400" y="-15500"/>
                                    </p:animMotion>
                                  </p:childTnLst>
                                </p:cTn>
                              </p:par>
                            </p:childTnLst>
                          </p:cTn>
                        </p:par>
                        <p:par>
                          <p:cTn id="27" fill="hold" nodeType="afterGroup">
                            <p:stCondLst>
                              <p:cond delay="4000"/>
                            </p:stCondLst>
                            <p:childTnLst>
                              <p:par>
                                <p:cTn id="28" presetID="0" presetClass="path" presetSubtype="0" accel="50000" decel="50000" fill="hold" nodeType="afterEffect">
                                  <p:stCondLst>
                                    <p:cond delay="0"/>
                                  </p:stCondLst>
                                  <p:childTnLst>
                                    <p:animMotion origin="layout" path="M -0.00017 -0.00024 L 0.14948 -0.09584 L 0.23299 0.14305 " pathEditMode="relative" rAng="780000" ptsTypes="AAA">
                                      <p:cBhvr>
                                        <p:cTn id="29" dur="2000" fill="hold"/>
                                        <p:tgtEl>
                                          <p:spTgt spid="21"/>
                                        </p:tgtEl>
                                        <p:attrNameLst>
                                          <p:attrName>ppt_x</p:attrName>
                                          <p:attrName>ppt_y</p:attrName>
                                        </p:attrNameLst>
                                      </p:cBhvr>
                                      <p:rCtr x="12800" y="400"/>
                                    </p:animMotion>
                                  </p:childTnLst>
                                </p:cTn>
                              </p:par>
                            </p:childTnLst>
                          </p:cTn>
                        </p:par>
                        <p:par>
                          <p:cTn id="30" fill="hold" nodeType="afterGroup">
                            <p:stCondLst>
                              <p:cond delay="6000"/>
                            </p:stCondLst>
                            <p:childTnLst>
                              <p:par>
                                <p:cTn id="31" presetID="22" presetClass="entr" presetSubtype="8"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1000"/>
                                        <p:tgtEl>
                                          <p:spTgt spid="45"/>
                                        </p:tgtEl>
                                      </p:cBhvr>
                                    </p:animEffect>
                                  </p:childTnLst>
                                </p:cTn>
                              </p:par>
                            </p:childTnLst>
                          </p:cTn>
                        </p:par>
                        <p:par>
                          <p:cTn id="34" fill="hold" nodeType="afterGroup">
                            <p:stCondLst>
                              <p:cond delay="7000"/>
                            </p:stCondLst>
                            <p:childTnLst>
                              <p:par>
                                <p:cTn id="35" presetID="10" presetClass="entr" presetSubtype="0"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Дистр."/>
          <p:cNvGrpSpPr>
            <a:grpSpLocks/>
          </p:cNvGrpSpPr>
          <p:nvPr/>
        </p:nvGrpSpPr>
        <p:grpSpPr bwMode="auto">
          <a:xfrm>
            <a:off x="3748087" y="2628900"/>
            <a:ext cx="1672528" cy="2095710"/>
            <a:chOff x="4402327" y="1811527"/>
            <a:chExt cx="1672102" cy="2096421"/>
          </a:xfrm>
        </p:grpSpPr>
        <p:pic>
          <p:nvPicPr>
            <p:cNvPr id="56337" name="Picture 3"/>
            <p:cNvPicPr>
              <a:picLocks noChangeAspect="1"/>
            </p:cNvPicPr>
            <p:nvPr/>
          </p:nvPicPr>
          <p:blipFill>
            <a:blip r:embed="rId3"/>
            <a:srcRect/>
            <a:stretch>
              <a:fillRect/>
            </a:stretch>
          </p:blipFill>
          <p:spPr bwMode="auto">
            <a:xfrm>
              <a:off x="4402327" y="1811527"/>
              <a:ext cx="1617473" cy="1617473"/>
            </a:xfrm>
            <a:prstGeom prst="rect">
              <a:avLst/>
            </a:prstGeom>
            <a:noFill/>
            <a:ln w="9525">
              <a:noFill/>
              <a:miter lim="800000"/>
              <a:headEnd/>
              <a:tailEnd/>
            </a:ln>
          </p:spPr>
        </p:pic>
        <p:sp>
          <p:nvSpPr>
            <p:cNvPr id="56338" name="Text Box 10"/>
            <p:cNvSpPr txBox="1">
              <a:spLocks noChangeArrowheads="1"/>
            </p:cNvSpPr>
            <p:nvPr/>
          </p:nvSpPr>
          <p:spPr bwMode="auto">
            <a:xfrm>
              <a:off x="4749147" y="3384550"/>
              <a:ext cx="1325282" cy="523398"/>
            </a:xfrm>
            <a:prstGeom prst="rect">
              <a:avLst/>
            </a:prstGeom>
            <a:noFill/>
            <a:ln w="9525">
              <a:noFill/>
              <a:miter lim="800000"/>
              <a:headEnd/>
              <a:tailEnd/>
            </a:ln>
          </p:spPr>
          <p:txBody>
            <a:bodyPr wrap="none">
              <a:spAutoFit/>
            </a:bodyPr>
            <a:lstStyle/>
            <a:p>
              <a:pPr algn="ctr"/>
              <a:r>
                <a:rPr lang="bg-BG" altLang="bg-BG" sz="1400" b="1" dirty="0" smtClean="0">
                  <a:solidFill>
                    <a:srgbClr val="6BA42C"/>
                  </a:solidFill>
                  <a:latin typeface="Calibri" pitchFamily="34" charset="0"/>
                </a:rPr>
                <a:t>ДИСТРИБУТЕР </a:t>
              </a:r>
              <a:endParaRPr lang="bg-BG" altLang="bg-BG" sz="1400" b="1" dirty="0">
                <a:solidFill>
                  <a:srgbClr val="6BA42C"/>
                </a:solidFill>
                <a:latin typeface="Calibri" pitchFamily="34" charset="0"/>
              </a:endParaRPr>
            </a:p>
            <a:p>
              <a:pPr algn="ctr"/>
              <a:r>
                <a:rPr lang="bg-BG" altLang="bg-BG" sz="1400" b="1" dirty="0">
                  <a:solidFill>
                    <a:srgbClr val="6BA42C"/>
                  </a:solidFill>
                  <a:latin typeface="Calibri" pitchFamily="34" charset="0"/>
                </a:rPr>
                <a:t>НА ФЛП</a:t>
              </a:r>
              <a:endParaRPr lang="en-US" altLang="bg-BG" sz="1400" b="1" dirty="0">
                <a:solidFill>
                  <a:srgbClr val="6BA42C"/>
                </a:solidFill>
                <a:latin typeface="Calibri" pitchFamily="34" charset="0"/>
              </a:endParaRPr>
            </a:p>
          </p:txBody>
        </p:sp>
        <p:pic>
          <p:nvPicPr>
            <p:cNvPr id="56339"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pic>
        <p:nvPicPr>
          <p:cNvPr id="56323" name="1000-2" descr="bd04896_"/>
          <p:cNvPicPr>
            <a:picLocks noChangeAspect="1" noChangeArrowheads="1"/>
          </p:cNvPicPr>
          <p:nvPr/>
        </p:nvPicPr>
        <p:blipFill>
          <a:blip r:embed="rId5"/>
          <a:srcRect/>
          <a:stretch>
            <a:fillRect/>
          </a:stretch>
        </p:blipFill>
        <p:spPr bwMode="auto">
          <a:xfrm rot="2358821">
            <a:off x="3716338" y="2928938"/>
            <a:ext cx="762000" cy="484187"/>
          </a:xfrm>
          <a:prstGeom prst="rect">
            <a:avLst/>
          </a:prstGeom>
          <a:noFill/>
          <a:ln w="9525">
            <a:noFill/>
            <a:miter lim="800000"/>
            <a:headEnd/>
            <a:tailEnd/>
          </a:ln>
        </p:spPr>
      </p:pic>
      <p:pic>
        <p:nvPicPr>
          <p:cNvPr id="56324" name="1000-1" descr="bd04896_"/>
          <p:cNvPicPr>
            <a:picLocks noChangeAspect="1" noChangeArrowheads="1"/>
          </p:cNvPicPr>
          <p:nvPr/>
        </p:nvPicPr>
        <p:blipFill>
          <a:blip r:embed="rId5"/>
          <a:srcRect/>
          <a:stretch>
            <a:fillRect/>
          </a:stretch>
        </p:blipFill>
        <p:spPr bwMode="auto">
          <a:xfrm rot="2358821">
            <a:off x="3635375" y="2776538"/>
            <a:ext cx="762000" cy="484187"/>
          </a:xfrm>
          <a:prstGeom prst="rect">
            <a:avLst/>
          </a:prstGeom>
          <a:noFill/>
          <a:ln w="9525">
            <a:noFill/>
            <a:miter lim="800000"/>
            <a:headEnd/>
            <a:tailEnd/>
          </a:ln>
        </p:spPr>
      </p:pic>
      <p:pic>
        <p:nvPicPr>
          <p:cNvPr id="56325" name="Клиент"/>
          <p:cNvPicPr>
            <a:picLocks noChangeAspect="1"/>
          </p:cNvPicPr>
          <p:nvPr/>
        </p:nvPicPr>
        <p:blipFill>
          <a:blip r:embed="rId6"/>
          <a:srcRect b="5684"/>
          <a:stretch>
            <a:fillRect/>
          </a:stretch>
        </p:blipFill>
        <p:spPr bwMode="auto">
          <a:xfrm>
            <a:off x="7010400" y="4173538"/>
            <a:ext cx="1812925" cy="1920875"/>
          </a:xfrm>
          <a:prstGeom prst="rect">
            <a:avLst/>
          </a:prstGeom>
          <a:noFill/>
          <a:ln w="9525">
            <a:noFill/>
            <a:miter lim="800000"/>
            <a:headEnd/>
            <a:tailEnd/>
          </a:ln>
        </p:spPr>
      </p:pic>
      <p:sp>
        <p:nvSpPr>
          <p:cNvPr id="56326"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2" name="Личен бонус"/>
          <p:cNvSpPr txBox="1">
            <a:spLocks noChangeArrowheads="1"/>
          </p:cNvSpPr>
          <p:nvPr/>
        </p:nvSpPr>
        <p:spPr bwMode="auto">
          <a:xfrm>
            <a:off x="5675313" y="2035175"/>
            <a:ext cx="2667000" cy="523875"/>
          </a:xfrm>
          <a:prstGeom prst="rect">
            <a:avLst/>
          </a:prstGeom>
          <a:noFill/>
          <a:ln w="9525">
            <a:noFill/>
            <a:miter lim="800000"/>
            <a:headEnd/>
            <a:tailEnd/>
          </a:ln>
        </p:spPr>
        <p:txBody>
          <a:bodyPr>
            <a:spAutoFit/>
          </a:bodyPr>
          <a:lstStyle/>
          <a:p>
            <a:pPr algn="ctr"/>
            <a:r>
              <a:rPr lang="bg-BG" altLang="bg-BG" sz="2800" b="1">
                <a:solidFill>
                  <a:srgbClr val="C00000"/>
                </a:solidFill>
                <a:latin typeface="Calibri" pitchFamily="34" charset="0"/>
              </a:rPr>
              <a:t>ЛИЧЕН БОНУС</a:t>
            </a:r>
            <a:endParaRPr lang="en-US" altLang="bg-BG" sz="2800" b="1">
              <a:solidFill>
                <a:srgbClr val="C00000"/>
              </a:solidFill>
              <a:latin typeface="Calibri" pitchFamily="34" charset="0"/>
            </a:endParaRPr>
          </a:p>
        </p:txBody>
      </p:sp>
      <p:sp>
        <p:nvSpPr>
          <p:cNvPr id="43" name="5-18%"/>
          <p:cNvSpPr>
            <a:spLocks noChangeArrowheads="1"/>
          </p:cNvSpPr>
          <p:nvPr/>
        </p:nvSpPr>
        <p:spPr bwMode="auto">
          <a:xfrm>
            <a:off x="5381625" y="2481263"/>
            <a:ext cx="3244850" cy="757237"/>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800" b="1" dirty="0">
                <a:solidFill>
                  <a:srgbClr val="C00000"/>
                </a:solidFill>
                <a:latin typeface="Calibri" pitchFamily="34" charset="0"/>
              </a:rPr>
              <a:t>5</a:t>
            </a:r>
            <a:r>
              <a:rPr lang="bg-BG" altLang="bg-BG" sz="2400" b="1" dirty="0">
                <a:solidFill>
                  <a:srgbClr val="C00000"/>
                </a:solidFill>
                <a:latin typeface="Calibri" pitchFamily="34" charset="0"/>
              </a:rPr>
              <a:t>%-</a:t>
            </a:r>
            <a:r>
              <a:rPr lang="bg-BG" altLang="bg-BG" sz="2800" b="1" dirty="0">
                <a:solidFill>
                  <a:srgbClr val="C00000"/>
                </a:solidFill>
                <a:latin typeface="Calibri" pitchFamily="34" charset="0"/>
              </a:rPr>
              <a:t>18</a:t>
            </a:r>
            <a:r>
              <a:rPr lang="bg-BG" altLang="bg-BG" sz="2400" b="1" dirty="0">
                <a:solidFill>
                  <a:srgbClr val="C00000"/>
                </a:solidFill>
                <a:latin typeface="Calibri" pitchFamily="34" charset="0"/>
              </a:rPr>
              <a:t>% </a:t>
            </a:r>
          </a:p>
          <a:p>
            <a:pPr algn="ctr" defTabSz="762000">
              <a:lnSpc>
                <a:spcPct val="90000"/>
              </a:lnSpc>
              <a:tabLst>
                <a:tab pos="1768475" algn="r"/>
                <a:tab pos="2060575" algn="l"/>
              </a:tabLst>
            </a:pPr>
            <a:r>
              <a:rPr lang="bg-BG" altLang="bg-BG" sz="2000" b="1" dirty="0">
                <a:solidFill>
                  <a:srgbClr val="C00000"/>
                </a:solidFill>
                <a:latin typeface="Calibri" pitchFamily="34" charset="0"/>
              </a:rPr>
              <a:t>(</a:t>
            </a:r>
            <a:r>
              <a:rPr lang="bg-BG" altLang="bg-BG" sz="2000" b="1" dirty="0" smtClean="0">
                <a:solidFill>
                  <a:srgbClr val="C00000"/>
                </a:solidFill>
                <a:latin typeface="Calibri" pitchFamily="34" charset="0"/>
              </a:rPr>
              <a:t>од </a:t>
            </a:r>
            <a:r>
              <a:rPr lang="bg-BG" altLang="bg-BG" sz="2000" b="1" dirty="0">
                <a:solidFill>
                  <a:srgbClr val="C00000"/>
                </a:solidFill>
                <a:latin typeface="Calibri" pitchFamily="34" charset="0"/>
              </a:rPr>
              <a:t>цената за клиенти)</a:t>
            </a:r>
          </a:p>
        </p:txBody>
      </p:sp>
      <p:grpSp>
        <p:nvGrpSpPr>
          <p:cNvPr id="45" name="Стрелка"/>
          <p:cNvGrpSpPr>
            <a:grpSpLocks/>
          </p:cNvGrpSpPr>
          <p:nvPr/>
        </p:nvGrpSpPr>
        <p:grpSpPr bwMode="auto">
          <a:xfrm>
            <a:off x="6480175" y="2882900"/>
            <a:ext cx="1995488" cy="762000"/>
            <a:chOff x="1958" y="384"/>
            <a:chExt cx="1257" cy="480"/>
          </a:xfrm>
        </p:grpSpPr>
        <p:sp>
          <p:nvSpPr>
            <p:cNvPr id="56335"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56336"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48" name="Орел" descr="FBA Eagle Color Logo"/>
          <p:cNvPicPr>
            <a:picLocks noChangeAspect="1" noChangeArrowheads="1"/>
          </p:cNvPicPr>
          <p:nvPr/>
        </p:nvPicPr>
        <p:blipFill>
          <a:blip r:embed="rId7">
            <a:clrChange>
              <a:clrFrom>
                <a:srgbClr val="FDFDFD"/>
              </a:clrFrom>
              <a:clrTo>
                <a:srgbClr val="FDFDFD">
                  <a:alpha val="0"/>
                </a:srgbClr>
              </a:clrTo>
            </a:clrChange>
          </a:blip>
          <a:srcRect l="35236" r="26930" b="59012"/>
          <a:stretch>
            <a:fillRect/>
          </a:stretch>
        </p:blipFill>
        <p:spPr bwMode="auto">
          <a:xfrm>
            <a:off x="8367713" y="2563813"/>
            <a:ext cx="381000" cy="377825"/>
          </a:xfrm>
          <a:prstGeom prst="rect">
            <a:avLst/>
          </a:prstGeom>
          <a:noFill/>
          <a:ln w="9525">
            <a:noFill/>
            <a:miter lim="800000"/>
            <a:headEnd/>
            <a:tailEnd/>
          </a:ln>
        </p:spPr>
      </p:pic>
      <p:pic>
        <p:nvPicPr>
          <p:cNvPr id="21" name="Picture 25" descr="bd04896_"/>
          <p:cNvPicPr>
            <a:picLocks noChangeAspect="1" noChangeArrowheads="1"/>
          </p:cNvPicPr>
          <p:nvPr/>
        </p:nvPicPr>
        <p:blipFill>
          <a:blip r:embed="rId5"/>
          <a:srcRect r="29584" b="21312"/>
          <a:stretch>
            <a:fillRect/>
          </a:stretch>
        </p:blipFill>
        <p:spPr bwMode="auto">
          <a:xfrm rot="2159409">
            <a:off x="1368425" y="1905000"/>
            <a:ext cx="536575" cy="381000"/>
          </a:xfrm>
          <a:prstGeom prst="rect">
            <a:avLst/>
          </a:prstGeom>
          <a:noFill/>
          <a:ln w="9525">
            <a:noFill/>
            <a:miter lim="800000"/>
            <a:headEnd/>
            <a:tailEnd/>
          </a:ln>
        </p:spPr>
      </p:pic>
      <p:pic>
        <p:nvPicPr>
          <p:cNvPr id="56333" name="ФЛП" descr="BuildingKnockout"/>
          <p:cNvPicPr>
            <a:picLocks noChangeAspect="1" noChangeArrowheads="1"/>
          </p:cNvPicPr>
          <p:nvPr/>
        </p:nvPicPr>
        <p:blipFill>
          <a:blip r:embed="rId8"/>
          <a:srcRect/>
          <a:stretch>
            <a:fillRect/>
          </a:stretch>
        </p:blipFill>
        <p:spPr bwMode="auto">
          <a:xfrm>
            <a:off x="685800" y="1565275"/>
            <a:ext cx="1600200" cy="1025525"/>
          </a:xfrm>
          <a:prstGeom prst="rect">
            <a:avLst/>
          </a:prstGeom>
          <a:noFill/>
          <a:ln w="9525">
            <a:noFill/>
            <a:miter lim="800000"/>
            <a:headEnd/>
            <a:tailEnd/>
          </a:ln>
        </p:spPr>
      </p:pic>
      <p:pic>
        <p:nvPicPr>
          <p:cNvPr id="56334" name="Picture 4"/>
          <p:cNvPicPr>
            <a:picLocks noChangeAspect="1" noChangeArrowheads="1"/>
          </p:cNvPicPr>
          <p:nvPr/>
        </p:nvPicPr>
        <p:blipFill>
          <a:blip r:embed="rId9"/>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0.00017 -0.00024 L 0.14948 -0.09584 L 0.23299 0.14305 " pathEditMode="relative" rAng="780000" ptsTypes="AAA">
                                      <p:cBhvr>
                                        <p:cTn id="10" dur="2000" fill="hold"/>
                                        <p:tgtEl>
                                          <p:spTgt spid="21"/>
                                        </p:tgtEl>
                                        <p:attrNameLst>
                                          <p:attrName>ppt_x</p:attrName>
                                          <p:attrName>ppt_y</p:attrName>
                                        </p:attrNameLst>
                                      </p:cBhvr>
                                      <p:rCtr x="12800" y="400"/>
                                    </p:animMotion>
                                  </p:childTnLst>
                                </p:cTn>
                              </p:par>
                            </p:childTnLst>
                          </p:cTn>
                        </p:par>
                        <p:par>
                          <p:cTn id="11" fill="hold" nodeType="afterGroup">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1000"/>
                                        <p:tgtEl>
                                          <p:spTgt spid="43"/>
                                        </p:tgtEl>
                                      </p:cBhvr>
                                    </p:animEffect>
                                  </p:childTnLst>
                                </p:cTn>
                              </p:par>
                            </p:childTnLst>
                          </p:cTn>
                        </p:par>
                        <p:par>
                          <p:cTn id="15" fill="hold" nodeType="afterGroup">
                            <p:stCondLst>
                              <p:cond delay="4000"/>
                            </p:stCondLst>
                            <p:childTnLst>
                              <p:par>
                                <p:cTn id="16" presetID="22" presetClass="entr" presetSubtype="8"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1000"/>
                                        <p:tgtEl>
                                          <p:spTgt spid="45"/>
                                        </p:tgtEl>
                                      </p:cBhvr>
                                    </p:animEffect>
                                  </p:childTnLst>
                                </p:cTn>
                              </p:par>
                            </p:childTnLst>
                          </p:cTn>
                        </p:par>
                        <p:par>
                          <p:cTn id="19" fill="hold" nodeType="afterGroup">
                            <p:stCondLst>
                              <p:cond delay="5000"/>
                            </p:stCondLst>
                            <p:childTnLst>
                              <p:par>
                                <p:cTn id="20" presetID="10" presetClass="entr" presetSubtype="0"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Дистр."/>
          <p:cNvGrpSpPr>
            <a:grpSpLocks/>
          </p:cNvGrpSpPr>
          <p:nvPr/>
        </p:nvGrpSpPr>
        <p:grpSpPr bwMode="auto">
          <a:xfrm>
            <a:off x="3748088" y="2628900"/>
            <a:ext cx="1617662" cy="1616075"/>
            <a:chOff x="4402327" y="1811527"/>
            <a:chExt cx="1617473" cy="1617473"/>
          </a:xfrm>
        </p:grpSpPr>
        <p:pic>
          <p:nvPicPr>
            <p:cNvPr id="57398" name="Picture 3"/>
            <p:cNvPicPr>
              <a:picLocks noChangeAspect="1"/>
            </p:cNvPicPr>
            <p:nvPr/>
          </p:nvPicPr>
          <p:blipFill>
            <a:blip r:embed="rId3"/>
            <a:srcRect/>
            <a:stretch>
              <a:fillRect/>
            </a:stretch>
          </p:blipFill>
          <p:spPr bwMode="auto">
            <a:xfrm>
              <a:off x="4402327" y="1811527"/>
              <a:ext cx="1617473" cy="1617473"/>
            </a:xfrm>
            <a:prstGeom prst="rect">
              <a:avLst/>
            </a:prstGeom>
            <a:noFill/>
            <a:ln w="9525">
              <a:noFill/>
              <a:miter lim="800000"/>
              <a:headEnd/>
              <a:tailEnd/>
            </a:ln>
          </p:spPr>
        </p:pic>
        <p:pic>
          <p:nvPicPr>
            <p:cNvPr id="57399"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pic>
        <p:nvPicPr>
          <p:cNvPr id="67" name="Picture 37" descr="bd04896_"/>
          <p:cNvPicPr>
            <a:picLocks noChangeAspect="1" noChangeArrowheads="1"/>
          </p:cNvPicPr>
          <p:nvPr/>
        </p:nvPicPr>
        <p:blipFill>
          <a:blip r:embed="rId5"/>
          <a:srcRect r="29584" b="21312"/>
          <a:stretch>
            <a:fillRect/>
          </a:stretch>
        </p:blipFill>
        <p:spPr bwMode="auto">
          <a:xfrm rot="2159409">
            <a:off x="1371600" y="1905000"/>
            <a:ext cx="536575" cy="381000"/>
          </a:xfrm>
          <a:prstGeom prst="rect">
            <a:avLst/>
          </a:prstGeom>
          <a:noFill/>
          <a:ln w="9525">
            <a:noFill/>
            <a:miter lim="800000"/>
            <a:headEnd/>
            <a:tailEnd/>
          </a:ln>
        </p:spPr>
      </p:pic>
      <p:pic>
        <p:nvPicPr>
          <p:cNvPr id="66" name="Picture 36" descr="bd04896_"/>
          <p:cNvPicPr>
            <a:picLocks noChangeAspect="1" noChangeArrowheads="1"/>
          </p:cNvPicPr>
          <p:nvPr/>
        </p:nvPicPr>
        <p:blipFill>
          <a:blip r:embed="rId5"/>
          <a:srcRect r="29584" b="21312"/>
          <a:stretch>
            <a:fillRect/>
          </a:stretch>
        </p:blipFill>
        <p:spPr bwMode="auto">
          <a:xfrm rot="2159409">
            <a:off x="1368425" y="1905000"/>
            <a:ext cx="536575" cy="381000"/>
          </a:xfrm>
          <a:prstGeom prst="rect">
            <a:avLst/>
          </a:prstGeom>
          <a:noFill/>
          <a:ln w="9525">
            <a:noFill/>
            <a:miter lim="800000"/>
            <a:headEnd/>
            <a:tailEnd/>
          </a:ln>
        </p:spPr>
      </p:pic>
      <p:pic>
        <p:nvPicPr>
          <p:cNvPr id="57349" name="ФЛП" descr="BuildingKnockout"/>
          <p:cNvPicPr>
            <a:picLocks noChangeAspect="1" noChangeArrowheads="1"/>
          </p:cNvPicPr>
          <p:nvPr/>
        </p:nvPicPr>
        <p:blipFill>
          <a:blip r:embed="rId6"/>
          <a:srcRect/>
          <a:stretch>
            <a:fillRect/>
          </a:stretch>
        </p:blipFill>
        <p:spPr bwMode="auto">
          <a:xfrm>
            <a:off x="685800" y="1565275"/>
            <a:ext cx="1600200" cy="1025525"/>
          </a:xfrm>
          <a:prstGeom prst="rect">
            <a:avLst/>
          </a:prstGeom>
          <a:noFill/>
          <a:ln w="9525">
            <a:noFill/>
            <a:miter lim="800000"/>
            <a:headEnd/>
            <a:tailEnd/>
          </a:ln>
        </p:spPr>
      </p:pic>
      <p:pic>
        <p:nvPicPr>
          <p:cNvPr id="63" name="Пари сътр. 1" descr="bd04896_"/>
          <p:cNvPicPr>
            <a:picLocks noChangeArrowheads="1"/>
          </p:cNvPicPr>
          <p:nvPr/>
        </p:nvPicPr>
        <p:blipFill>
          <a:blip r:embed="rId5"/>
          <a:srcRect/>
          <a:stretch>
            <a:fillRect/>
          </a:stretch>
        </p:blipFill>
        <p:spPr bwMode="auto">
          <a:xfrm rot="2358821">
            <a:off x="3598863" y="4630738"/>
            <a:ext cx="762000" cy="484187"/>
          </a:xfrm>
          <a:prstGeom prst="rect">
            <a:avLst/>
          </a:prstGeom>
          <a:noFill/>
          <a:ln w="9525">
            <a:noFill/>
            <a:miter lim="800000"/>
            <a:headEnd/>
            <a:tailEnd/>
          </a:ln>
        </p:spPr>
      </p:pic>
      <p:pic>
        <p:nvPicPr>
          <p:cNvPr id="57351" name="1000-2" descr="bd04896_"/>
          <p:cNvPicPr>
            <a:picLocks noChangeAspect="1" noChangeArrowheads="1"/>
          </p:cNvPicPr>
          <p:nvPr/>
        </p:nvPicPr>
        <p:blipFill>
          <a:blip r:embed="rId5"/>
          <a:srcRect/>
          <a:stretch>
            <a:fillRect/>
          </a:stretch>
        </p:blipFill>
        <p:spPr bwMode="auto">
          <a:xfrm rot="2358821">
            <a:off x="3716338" y="2928938"/>
            <a:ext cx="762000" cy="484187"/>
          </a:xfrm>
          <a:prstGeom prst="rect">
            <a:avLst/>
          </a:prstGeom>
          <a:noFill/>
          <a:ln w="9525">
            <a:noFill/>
            <a:miter lim="800000"/>
            <a:headEnd/>
            <a:tailEnd/>
          </a:ln>
        </p:spPr>
      </p:pic>
      <p:pic>
        <p:nvPicPr>
          <p:cNvPr id="57352" name="1000-1" descr="bd04896_"/>
          <p:cNvPicPr>
            <a:picLocks noChangeAspect="1" noChangeArrowheads="1"/>
          </p:cNvPicPr>
          <p:nvPr/>
        </p:nvPicPr>
        <p:blipFill>
          <a:blip r:embed="rId5"/>
          <a:srcRect/>
          <a:stretch>
            <a:fillRect/>
          </a:stretch>
        </p:blipFill>
        <p:spPr bwMode="auto">
          <a:xfrm rot="2358821">
            <a:off x="3635375" y="2776538"/>
            <a:ext cx="762000" cy="484187"/>
          </a:xfrm>
          <a:prstGeom prst="rect">
            <a:avLst/>
          </a:prstGeom>
          <a:noFill/>
          <a:ln w="9525">
            <a:noFill/>
            <a:miter lim="800000"/>
            <a:headEnd/>
            <a:tailEnd/>
          </a:ln>
        </p:spPr>
      </p:pic>
      <p:sp>
        <p:nvSpPr>
          <p:cNvPr id="57353"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2" name="Групов бонус"/>
          <p:cNvSpPr txBox="1">
            <a:spLocks noChangeArrowheads="1"/>
          </p:cNvSpPr>
          <p:nvPr/>
        </p:nvSpPr>
        <p:spPr bwMode="auto">
          <a:xfrm>
            <a:off x="5207082" y="2035175"/>
            <a:ext cx="3135231" cy="523220"/>
          </a:xfrm>
          <a:prstGeom prst="rect">
            <a:avLst/>
          </a:prstGeom>
          <a:noFill/>
          <a:ln w="9525">
            <a:noFill/>
            <a:miter lim="800000"/>
            <a:headEnd/>
            <a:tailEnd/>
          </a:ln>
        </p:spPr>
        <p:txBody>
          <a:bodyPr wrap="square">
            <a:spAutoFit/>
          </a:bodyPr>
          <a:lstStyle/>
          <a:p>
            <a:pPr algn="ctr"/>
            <a:r>
              <a:rPr lang="bg-BG" altLang="bg-BG" sz="2800" b="1" dirty="0" smtClean="0">
                <a:solidFill>
                  <a:srgbClr val="C00000"/>
                </a:solidFill>
                <a:latin typeface="Calibri" pitchFamily="34" charset="0"/>
              </a:rPr>
              <a:t>БОНУС ОД ГРУПА</a:t>
            </a:r>
            <a:endParaRPr lang="en-US" altLang="bg-BG" sz="2800" b="1" dirty="0">
              <a:solidFill>
                <a:srgbClr val="C00000"/>
              </a:solidFill>
              <a:latin typeface="Calibri" pitchFamily="34" charset="0"/>
            </a:endParaRPr>
          </a:p>
        </p:txBody>
      </p:sp>
      <p:sp>
        <p:nvSpPr>
          <p:cNvPr id="43" name="2-13%"/>
          <p:cNvSpPr>
            <a:spLocks noChangeArrowheads="1"/>
          </p:cNvSpPr>
          <p:nvPr/>
        </p:nvSpPr>
        <p:spPr bwMode="auto">
          <a:xfrm>
            <a:off x="5381625" y="2481263"/>
            <a:ext cx="3244850" cy="757237"/>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800" b="1" dirty="0">
                <a:solidFill>
                  <a:srgbClr val="C00000"/>
                </a:solidFill>
                <a:latin typeface="Calibri" pitchFamily="34" charset="0"/>
              </a:rPr>
              <a:t>2</a:t>
            </a:r>
            <a:r>
              <a:rPr lang="bg-BG" altLang="bg-BG" sz="2400" b="1" dirty="0">
                <a:solidFill>
                  <a:srgbClr val="C00000"/>
                </a:solidFill>
                <a:latin typeface="Calibri" pitchFamily="34" charset="0"/>
              </a:rPr>
              <a:t>%-</a:t>
            </a:r>
            <a:r>
              <a:rPr lang="bg-BG" altLang="bg-BG" sz="2800" b="1" dirty="0">
                <a:solidFill>
                  <a:srgbClr val="C00000"/>
                </a:solidFill>
                <a:latin typeface="Calibri" pitchFamily="34" charset="0"/>
              </a:rPr>
              <a:t>13</a:t>
            </a:r>
            <a:r>
              <a:rPr lang="bg-BG" altLang="bg-BG" sz="2400" b="1" dirty="0">
                <a:solidFill>
                  <a:srgbClr val="C00000"/>
                </a:solidFill>
                <a:latin typeface="Calibri" pitchFamily="34" charset="0"/>
              </a:rPr>
              <a:t>% </a:t>
            </a:r>
          </a:p>
          <a:p>
            <a:pPr algn="ctr" defTabSz="762000">
              <a:lnSpc>
                <a:spcPct val="90000"/>
              </a:lnSpc>
              <a:tabLst>
                <a:tab pos="1768475" algn="r"/>
                <a:tab pos="2060575" algn="l"/>
              </a:tabLst>
            </a:pPr>
            <a:r>
              <a:rPr lang="bg-BG" altLang="bg-BG" sz="2000" b="1" dirty="0">
                <a:solidFill>
                  <a:srgbClr val="C00000"/>
                </a:solidFill>
                <a:latin typeface="Calibri" pitchFamily="34" charset="0"/>
              </a:rPr>
              <a:t>(</a:t>
            </a:r>
            <a:r>
              <a:rPr lang="bg-BG" altLang="bg-BG" sz="2000" b="1" dirty="0" smtClean="0">
                <a:solidFill>
                  <a:srgbClr val="C00000"/>
                </a:solidFill>
                <a:latin typeface="Calibri" pitchFamily="34" charset="0"/>
              </a:rPr>
              <a:t>од </a:t>
            </a:r>
            <a:r>
              <a:rPr lang="bg-BG" altLang="bg-BG" sz="2000" b="1" dirty="0">
                <a:solidFill>
                  <a:srgbClr val="C00000"/>
                </a:solidFill>
                <a:latin typeface="Calibri" pitchFamily="34" charset="0"/>
              </a:rPr>
              <a:t>цената за клиенти)</a:t>
            </a:r>
          </a:p>
        </p:txBody>
      </p:sp>
      <p:grpSp>
        <p:nvGrpSpPr>
          <p:cNvPr id="45" name="Стрелка"/>
          <p:cNvGrpSpPr>
            <a:grpSpLocks/>
          </p:cNvGrpSpPr>
          <p:nvPr/>
        </p:nvGrpSpPr>
        <p:grpSpPr bwMode="auto">
          <a:xfrm>
            <a:off x="6480175" y="2882900"/>
            <a:ext cx="1995488" cy="762000"/>
            <a:chOff x="1958" y="384"/>
            <a:chExt cx="1257" cy="480"/>
          </a:xfrm>
        </p:grpSpPr>
        <p:sp>
          <p:nvSpPr>
            <p:cNvPr id="57396"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57397"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48" name="Орел" descr="FBA Eagle Color Logo"/>
          <p:cNvPicPr>
            <a:picLocks noChangeAspect="1" noChangeArrowheads="1"/>
          </p:cNvPicPr>
          <p:nvPr/>
        </p:nvPicPr>
        <p:blipFill>
          <a:blip r:embed="rId7">
            <a:clrChange>
              <a:clrFrom>
                <a:srgbClr val="FDFDFD"/>
              </a:clrFrom>
              <a:clrTo>
                <a:srgbClr val="FDFDFD">
                  <a:alpha val="0"/>
                </a:srgbClr>
              </a:clrTo>
            </a:clrChange>
          </a:blip>
          <a:srcRect l="35236" r="26930" b="59012"/>
          <a:stretch>
            <a:fillRect/>
          </a:stretch>
        </p:blipFill>
        <p:spPr bwMode="auto">
          <a:xfrm>
            <a:off x="8367713" y="2563813"/>
            <a:ext cx="381000" cy="377825"/>
          </a:xfrm>
          <a:prstGeom prst="rect">
            <a:avLst/>
          </a:prstGeom>
          <a:noFill/>
          <a:ln w="9525">
            <a:noFill/>
            <a:miter lim="800000"/>
            <a:headEnd/>
            <a:tailEnd/>
          </a:ln>
        </p:spPr>
      </p:pic>
      <p:grpSp>
        <p:nvGrpSpPr>
          <p:cNvPr id="57359" name="Мрежа"/>
          <p:cNvGrpSpPr>
            <a:grpSpLocks/>
          </p:cNvGrpSpPr>
          <p:nvPr/>
        </p:nvGrpSpPr>
        <p:grpSpPr bwMode="auto">
          <a:xfrm>
            <a:off x="100013" y="3644900"/>
            <a:ext cx="4754562" cy="3101975"/>
            <a:chOff x="100493" y="3645024"/>
            <a:chExt cx="4753655" cy="3102228"/>
          </a:xfrm>
        </p:grpSpPr>
        <p:grpSp>
          <p:nvGrpSpPr>
            <p:cNvPr id="57364" name="Дистр."/>
            <p:cNvGrpSpPr>
              <a:grpSpLocks/>
            </p:cNvGrpSpPr>
            <p:nvPr/>
          </p:nvGrpSpPr>
          <p:grpSpPr bwMode="auto">
            <a:xfrm>
              <a:off x="3228991" y="3645024"/>
              <a:ext cx="1126985" cy="1617573"/>
              <a:chOff x="4734166" y="1811527"/>
              <a:chExt cx="1126985" cy="1617473"/>
            </a:xfrm>
          </p:grpSpPr>
          <p:pic>
            <p:nvPicPr>
              <p:cNvPr id="57394" name="Picture 3"/>
              <p:cNvPicPr>
                <a:picLocks noChangeAspect="1"/>
              </p:cNvPicPr>
              <p:nvPr/>
            </p:nvPicPr>
            <p:blipFill>
              <a:blip r:embed="rId3">
                <a:clrChange>
                  <a:clrFrom>
                    <a:srgbClr val="FFFFFF"/>
                  </a:clrFrom>
                  <a:clrTo>
                    <a:srgbClr val="FFFFFF">
                      <a:alpha val="0"/>
                    </a:srgbClr>
                  </a:clrTo>
                </a:clrChange>
              </a:blip>
              <a:srcRect l="20515" r="20956"/>
              <a:stretch>
                <a:fillRect/>
              </a:stretch>
            </p:blipFill>
            <p:spPr bwMode="auto">
              <a:xfrm>
                <a:off x="4734166" y="1811527"/>
                <a:ext cx="946649" cy="1617473"/>
              </a:xfrm>
              <a:prstGeom prst="rect">
                <a:avLst/>
              </a:prstGeom>
              <a:noFill/>
              <a:ln w="9525">
                <a:noFill/>
                <a:miter lim="800000"/>
                <a:headEnd/>
                <a:tailEnd/>
              </a:ln>
            </p:spPr>
          </p:pic>
          <p:pic>
            <p:nvPicPr>
              <p:cNvPr id="57395"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grpSp>
          <p:nvGrpSpPr>
            <p:cNvPr id="57365" name="Дистр."/>
            <p:cNvGrpSpPr>
              <a:grpSpLocks/>
            </p:cNvGrpSpPr>
            <p:nvPr/>
          </p:nvGrpSpPr>
          <p:grpSpPr bwMode="auto">
            <a:xfrm>
              <a:off x="1962545" y="4077072"/>
              <a:ext cx="737247" cy="1024649"/>
              <a:chOff x="4734166" y="1811527"/>
              <a:chExt cx="1126985" cy="1617473"/>
            </a:xfrm>
          </p:grpSpPr>
          <p:pic>
            <p:nvPicPr>
              <p:cNvPr id="57392"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93"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7366" name="Дистр."/>
            <p:cNvGrpSpPr>
              <a:grpSpLocks/>
            </p:cNvGrpSpPr>
            <p:nvPr/>
          </p:nvGrpSpPr>
          <p:grpSpPr bwMode="auto">
            <a:xfrm>
              <a:off x="941733" y="4283490"/>
              <a:ext cx="737247" cy="1024649"/>
              <a:chOff x="4734166" y="1811527"/>
              <a:chExt cx="1126985" cy="1617473"/>
            </a:xfrm>
          </p:grpSpPr>
          <p:pic>
            <p:nvPicPr>
              <p:cNvPr id="57390"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91"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7367" name="Дистр."/>
            <p:cNvGrpSpPr>
              <a:grpSpLocks/>
            </p:cNvGrpSpPr>
            <p:nvPr/>
          </p:nvGrpSpPr>
          <p:grpSpPr bwMode="auto">
            <a:xfrm>
              <a:off x="100493" y="4860891"/>
              <a:ext cx="737247" cy="1024649"/>
              <a:chOff x="4734166" y="1811527"/>
              <a:chExt cx="1126985" cy="1617473"/>
            </a:xfrm>
          </p:grpSpPr>
          <p:pic>
            <p:nvPicPr>
              <p:cNvPr id="57388"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89"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7368" name="Дистр."/>
            <p:cNvGrpSpPr>
              <a:grpSpLocks/>
            </p:cNvGrpSpPr>
            <p:nvPr/>
          </p:nvGrpSpPr>
          <p:grpSpPr bwMode="auto">
            <a:xfrm>
              <a:off x="2561940" y="4947052"/>
              <a:ext cx="737247" cy="1024649"/>
              <a:chOff x="4734166" y="1811527"/>
              <a:chExt cx="1126985" cy="1617473"/>
            </a:xfrm>
          </p:grpSpPr>
          <p:pic>
            <p:nvPicPr>
              <p:cNvPr id="57386"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87"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7369" name="Дистр."/>
            <p:cNvGrpSpPr>
              <a:grpSpLocks/>
            </p:cNvGrpSpPr>
            <p:nvPr/>
          </p:nvGrpSpPr>
          <p:grpSpPr bwMode="auto">
            <a:xfrm>
              <a:off x="4116901" y="5722603"/>
              <a:ext cx="737247" cy="1024649"/>
              <a:chOff x="4734166" y="1811527"/>
              <a:chExt cx="1126985" cy="1617473"/>
            </a:xfrm>
          </p:grpSpPr>
          <p:pic>
            <p:nvPicPr>
              <p:cNvPr id="57384"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85"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7370" name="Дистр."/>
            <p:cNvGrpSpPr>
              <a:grpSpLocks/>
            </p:cNvGrpSpPr>
            <p:nvPr/>
          </p:nvGrpSpPr>
          <p:grpSpPr bwMode="auto">
            <a:xfrm>
              <a:off x="3361981" y="5572703"/>
              <a:ext cx="737247" cy="1024649"/>
              <a:chOff x="4734166" y="1811527"/>
              <a:chExt cx="1126985" cy="1617473"/>
            </a:xfrm>
          </p:grpSpPr>
          <p:pic>
            <p:nvPicPr>
              <p:cNvPr id="57382"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83"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7371" name="Дистр."/>
            <p:cNvGrpSpPr>
              <a:grpSpLocks/>
            </p:cNvGrpSpPr>
            <p:nvPr/>
          </p:nvGrpSpPr>
          <p:grpSpPr bwMode="auto">
            <a:xfrm>
              <a:off x="1683819" y="5298814"/>
              <a:ext cx="737247" cy="1024649"/>
              <a:chOff x="4734166" y="1811527"/>
              <a:chExt cx="1126985" cy="1617473"/>
            </a:xfrm>
          </p:grpSpPr>
          <p:pic>
            <p:nvPicPr>
              <p:cNvPr id="57380"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7381"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sp>
          <p:nvSpPr>
            <p:cNvPr id="57372" name="Line 83"/>
            <p:cNvSpPr>
              <a:spLocks noChangeShapeType="1"/>
            </p:cNvSpPr>
            <p:nvPr/>
          </p:nvSpPr>
          <p:spPr bwMode="auto">
            <a:xfrm>
              <a:off x="4182852" y="5249896"/>
              <a:ext cx="225616" cy="460006"/>
            </a:xfrm>
            <a:prstGeom prst="line">
              <a:avLst/>
            </a:prstGeom>
            <a:noFill/>
            <a:ln w="19050">
              <a:solidFill>
                <a:srgbClr val="6BA42C"/>
              </a:solidFill>
              <a:round/>
              <a:headEnd/>
              <a:tailEnd type="triangle" w="med" len="med"/>
            </a:ln>
            <a:effectLst/>
          </p:spPr>
          <p:txBody>
            <a:bodyPr/>
            <a:lstStyle/>
            <a:p>
              <a:endParaRPr lang="mk-MK"/>
            </a:p>
          </p:txBody>
        </p:sp>
        <p:sp>
          <p:nvSpPr>
            <p:cNvPr id="57373" name="Line 84"/>
            <p:cNvSpPr>
              <a:spLocks noChangeShapeType="1"/>
            </p:cNvSpPr>
            <p:nvPr/>
          </p:nvSpPr>
          <p:spPr bwMode="auto">
            <a:xfrm flipH="1">
              <a:off x="3726179" y="5281043"/>
              <a:ext cx="33555" cy="327277"/>
            </a:xfrm>
            <a:prstGeom prst="line">
              <a:avLst/>
            </a:prstGeom>
            <a:noFill/>
            <a:ln w="19050">
              <a:solidFill>
                <a:srgbClr val="6BA42C"/>
              </a:solidFill>
              <a:round/>
              <a:headEnd/>
              <a:tailEnd type="triangle" w="med" len="med"/>
            </a:ln>
            <a:effectLst/>
          </p:spPr>
          <p:txBody>
            <a:bodyPr/>
            <a:lstStyle/>
            <a:p>
              <a:endParaRPr lang="mk-MK"/>
            </a:p>
          </p:txBody>
        </p:sp>
        <p:sp>
          <p:nvSpPr>
            <p:cNvPr id="57374" name="Line 85"/>
            <p:cNvSpPr>
              <a:spLocks noChangeShapeType="1"/>
            </p:cNvSpPr>
            <p:nvPr/>
          </p:nvSpPr>
          <p:spPr bwMode="auto">
            <a:xfrm flipH="1">
              <a:off x="3089946" y="4813176"/>
              <a:ext cx="443906" cy="288544"/>
            </a:xfrm>
            <a:prstGeom prst="line">
              <a:avLst/>
            </a:prstGeom>
            <a:noFill/>
            <a:ln w="19050">
              <a:solidFill>
                <a:srgbClr val="6BA42C"/>
              </a:solidFill>
              <a:round/>
              <a:headEnd/>
              <a:tailEnd type="triangle" w="med" len="med"/>
            </a:ln>
            <a:effectLst/>
          </p:spPr>
          <p:txBody>
            <a:bodyPr/>
            <a:lstStyle/>
            <a:p>
              <a:endParaRPr lang="mk-MK"/>
            </a:p>
          </p:txBody>
        </p:sp>
        <p:sp>
          <p:nvSpPr>
            <p:cNvPr id="57375" name="Line 86"/>
            <p:cNvSpPr>
              <a:spLocks noChangeShapeType="1"/>
            </p:cNvSpPr>
            <p:nvPr/>
          </p:nvSpPr>
          <p:spPr bwMode="auto">
            <a:xfrm flipH="1">
              <a:off x="2537459" y="4451350"/>
              <a:ext cx="948691" cy="13970"/>
            </a:xfrm>
            <a:prstGeom prst="line">
              <a:avLst/>
            </a:prstGeom>
            <a:noFill/>
            <a:ln w="19050">
              <a:solidFill>
                <a:srgbClr val="6BA42C"/>
              </a:solidFill>
              <a:round/>
              <a:headEnd/>
              <a:tailEnd type="triangle" w="med" len="med"/>
            </a:ln>
            <a:effectLst/>
          </p:spPr>
          <p:txBody>
            <a:bodyPr/>
            <a:lstStyle/>
            <a:p>
              <a:endParaRPr lang="mk-MK"/>
            </a:p>
          </p:txBody>
        </p:sp>
        <p:sp>
          <p:nvSpPr>
            <p:cNvPr id="57376" name="Line 87"/>
            <p:cNvSpPr>
              <a:spLocks noChangeShapeType="1"/>
            </p:cNvSpPr>
            <p:nvPr/>
          </p:nvSpPr>
          <p:spPr bwMode="auto">
            <a:xfrm flipH="1">
              <a:off x="1643626" y="4629149"/>
              <a:ext cx="451873" cy="123701"/>
            </a:xfrm>
            <a:prstGeom prst="line">
              <a:avLst/>
            </a:prstGeom>
            <a:noFill/>
            <a:ln w="19050">
              <a:solidFill>
                <a:srgbClr val="6BA42C"/>
              </a:solidFill>
              <a:round/>
              <a:headEnd/>
              <a:tailEnd type="triangle" w="med" len="med"/>
            </a:ln>
            <a:effectLst/>
          </p:spPr>
          <p:txBody>
            <a:bodyPr/>
            <a:lstStyle/>
            <a:p>
              <a:endParaRPr lang="mk-MK"/>
            </a:p>
          </p:txBody>
        </p:sp>
        <p:sp>
          <p:nvSpPr>
            <p:cNvPr id="57377" name="Line 88"/>
            <p:cNvSpPr>
              <a:spLocks noChangeShapeType="1"/>
            </p:cNvSpPr>
            <p:nvPr/>
          </p:nvSpPr>
          <p:spPr bwMode="auto">
            <a:xfrm flipH="1">
              <a:off x="649086" y="5016500"/>
              <a:ext cx="417714" cy="175970"/>
            </a:xfrm>
            <a:prstGeom prst="line">
              <a:avLst/>
            </a:prstGeom>
            <a:noFill/>
            <a:ln w="19050">
              <a:solidFill>
                <a:srgbClr val="6BA42C"/>
              </a:solidFill>
              <a:round/>
              <a:headEnd/>
              <a:tailEnd type="triangle" w="med" len="med"/>
            </a:ln>
            <a:effectLst/>
          </p:spPr>
          <p:txBody>
            <a:bodyPr/>
            <a:lstStyle/>
            <a:p>
              <a:endParaRPr lang="mk-MK"/>
            </a:p>
          </p:txBody>
        </p:sp>
        <p:sp>
          <p:nvSpPr>
            <p:cNvPr id="57378" name="Line 89"/>
            <p:cNvSpPr>
              <a:spLocks noChangeShapeType="1"/>
            </p:cNvSpPr>
            <p:nvPr/>
          </p:nvSpPr>
          <p:spPr bwMode="auto">
            <a:xfrm flipH="1">
              <a:off x="2315294" y="5448300"/>
              <a:ext cx="383456" cy="257860"/>
            </a:xfrm>
            <a:prstGeom prst="line">
              <a:avLst/>
            </a:prstGeom>
            <a:noFill/>
            <a:ln w="19050">
              <a:solidFill>
                <a:srgbClr val="6BA42C"/>
              </a:solidFill>
              <a:round/>
              <a:headEnd/>
              <a:tailEnd type="triangle" w="med" len="med"/>
            </a:ln>
            <a:effectLst/>
          </p:spPr>
          <p:txBody>
            <a:bodyPr/>
            <a:lstStyle/>
            <a:p>
              <a:endParaRPr lang="mk-MK"/>
            </a:p>
          </p:txBody>
        </p:sp>
        <p:sp>
          <p:nvSpPr>
            <p:cNvPr id="57379" name="Line 38"/>
            <p:cNvSpPr>
              <a:spLocks noChangeShapeType="1"/>
            </p:cNvSpPr>
            <p:nvPr/>
          </p:nvSpPr>
          <p:spPr bwMode="auto">
            <a:xfrm flipH="1">
              <a:off x="4076700" y="3962400"/>
              <a:ext cx="289560" cy="228600"/>
            </a:xfrm>
            <a:prstGeom prst="line">
              <a:avLst/>
            </a:prstGeom>
            <a:noFill/>
            <a:ln w="19050">
              <a:solidFill>
                <a:srgbClr val="6BA42C"/>
              </a:solidFill>
              <a:round/>
              <a:headEnd/>
              <a:tailEnd type="triangle" w="med" len="med"/>
            </a:ln>
            <a:effectLst/>
          </p:spPr>
          <p:txBody>
            <a:bodyPr/>
            <a:lstStyle/>
            <a:p>
              <a:endParaRPr lang="mk-MK"/>
            </a:p>
          </p:txBody>
        </p:sp>
      </p:grpSp>
      <p:pic>
        <p:nvPicPr>
          <p:cNvPr id="65" name="Пари клиент 2" descr="bd04896_"/>
          <p:cNvPicPr>
            <a:picLocks noChangeAspect="1" noChangeArrowheads="1"/>
          </p:cNvPicPr>
          <p:nvPr/>
        </p:nvPicPr>
        <p:blipFill>
          <a:blip r:embed="rId5"/>
          <a:srcRect/>
          <a:stretch>
            <a:fillRect/>
          </a:stretch>
        </p:blipFill>
        <p:spPr bwMode="auto">
          <a:xfrm rot="2358821">
            <a:off x="7543800" y="5105400"/>
            <a:ext cx="762000" cy="484188"/>
          </a:xfrm>
          <a:prstGeom prst="rect">
            <a:avLst/>
          </a:prstGeom>
          <a:noFill/>
          <a:ln w="9525">
            <a:noFill/>
            <a:miter lim="800000"/>
            <a:headEnd/>
            <a:tailEnd/>
          </a:ln>
        </p:spPr>
      </p:pic>
      <p:pic>
        <p:nvPicPr>
          <p:cNvPr id="64" name="Пари клиент 1" descr="bd04896_"/>
          <p:cNvPicPr>
            <a:picLocks noChangeAspect="1" noChangeArrowheads="1"/>
          </p:cNvPicPr>
          <p:nvPr/>
        </p:nvPicPr>
        <p:blipFill>
          <a:blip r:embed="rId5"/>
          <a:srcRect/>
          <a:stretch>
            <a:fillRect/>
          </a:stretch>
        </p:blipFill>
        <p:spPr bwMode="auto">
          <a:xfrm rot="2358821">
            <a:off x="7543800" y="5105400"/>
            <a:ext cx="762000" cy="484188"/>
          </a:xfrm>
          <a:prstGeom prst="rect">
            <a:avLst/>
          </a:prstGeom>
          <a:noFill/>
          <a:ln w="9525">
            <a:noFill/>
            <a:miter lim="800000"/>
            <a:headEnd/>
            <a:tailEnd/>
          </a:ln>
        </p:spPr>
      </p:pic>
      <p:pic>
        <p:nvPicPr>
          <p:cNvPr id="57362" name="Клиент"/>
          <p:cNvPicPr>
            <a:picLocks noChangeAspect="1"/>
          </p:cNvPicPr>
          <p:nvPr/>
        </p:nvPicPr>
        <p:blipFill>
          <a:blip r:embed="rId10"/>
          <a:srcRect b="5684"/>
          <a:stretch>
            <a:fillRect/>
          </a:stretch>
        </p:blipFill>
        <p:spPr bwMode="auto">
          <a:xfrm>
            <a:off x="7010400" y="4173538"/>
            <a:ext cx="1812925" cy="1920875"/>
          </a:xfrm>
          <a:prstGeom prst="rect">
            <a:avLst/>
          </a:prstGeom>
          <a:noFill/>
          <a:ln w="9525">
            <a:noFill/>
            <a:miter lim="800000"/>
            <a:headEnd/>
            <a:tailEnd/>
          </a:ln>
        </p:spPr>
      </p:pic>
      <p:pic>
        <p:nvPicPr>
          <p:cNvPr id="57363" name="Picture 4"/>
          <p:cNvPicPr>
            <a:picLocks noChangeAspect="1" noChangeArrowheads="1"/>
          </p:cNvPicPr>
          <p:nvPr/>
        </p:nvPicPr>
        <p:blipFill>
          <a:blip r:embed="rId11"/>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1.66667E-6 -2.96296E-6 C -0.07604 -0.06389 -0.15069 -0.12708 -0.18923 -0.18541 C -0.22708 -0.24398 -0.22413 -0.3243 -0.22934 -0.35185 " pathEditMode="relative" rAng="0" ptsTypes="AAA">
                                      <p:cBhvr>
                                        <p:cTn id="11" dur="1000" fill="hold"/>
                                        <p:tgtEl>
                                          <p:spTgt spid="63"/>
                                        </p:tgtEl>
                                        <p:attrNameLst>
                                          <p:attrName>ppt_x</p:attrName>
                                          <p:attrName>ppt_y</p:attrName>
                                        </p:attrNameLst>
                                      </p:cBhvr>
                                      <p:rCtr x="-11500" y="-176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2.77556E-17 3.33333E-6 C -0.15521 -0.11042 -0.31007 -0.22061 -0.3934 -0.25348 C -0.47674 -0.28635 -0.48837 -0.24213 -0.5 -0.19769 " pathEditMode="relative" rAng="0" ptsTypes="AAA">
                                      <p:cBhvr>
                                        <p:cTn id="15" dur="1000" fill="hold"/>
                                        <p:tgtEl>
                                          <p:spTgt spid="64"/>
                                        </p:tgtEl>
                                        <p:attrNameLst>
                                          <p:attrName>ppt_x</p:attrName>
                                          <p:attrName>ppt_y</p:attrName>
                                        </p:attrNameLst>
                                      </p:cBhvr>
                                      <p:rCtr x="-25000" y="-13300"/>
                                    </p:animMotion>
                                  </p:childTnLst>
                                </p:cTn>
                              </p:par>
                              <p:par>
                                <p:cTn id="16" presetID="0" presetClass="path" presetSubtype="0" accel="50000" decel="50000" fill="hold" nodeType="withEffect">
                                  <p:stCondLst>
                                    <p:cond delay="0"/>
                                  </p:stCondLst>
                                  <p:childTnLst>
                                    <p:animMotion origin="layout" path="M 3.33333E-6 3.7037E-7 C -0.17917 -0.13148 -0.35747 -0.26296 -0.44479 -0.29954 C -0.5316 -0.33611 -0.50938 -0.23287 -0.52223 -0.21944 " pathEditMode="relative" rAng="0" ptsTypes="AAA">
                                      <p:cBhvr>
                                        <p:cTn id="17" dur="2000" fill="hold"/>
                                        <p:tgtEl>
                                          <p:spTgt spid="65"/>
                                        </p:tgtEl>
                                        <p:attrNameLst>
                                          <p:attrName>ppt_x</p:attrName>
                                          <p:attrName>ppt_y</p:attrName>
                                        </p:attrNameLst>
                                      </p:cBhvr>
                                      <p:rCtr x="-26100" y="-15400"/>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0.01771 0.0243 L 0.14636 0.00138 L 0.23542 0.13703 " pathEditMode="relative" rAng="900000" ptsTypes="AAA">
                                      <p:cBhvr>
                                        <p:cTn id="21" dur="2000" fill="hold"/>
                                        <p:tgtEl>
                                          <p:spTgt spid="66"/>
                                        </p:tgtEl>
                                        <p:attrNameLst>
                                          <p:attrName>ppt_x</p:attrName>
                                          <p:attrName>ppt_y</p:attrName>
                                        </p:attrNameLst>
                                      </p:cBhvr>
                                      <p:rCtr x="11500" y="2400"/>
                                    </p:animMotion>
                                  </p:childTnLst>
                                </p:cTn>
                              </p:par>
                              <p:par>
                                <p:cTn id="22" presetID="0" presetClass="path" presetSubtype="0" accel="50000" decel="50000" fill="hold" nodeType="withEffect">
                                  <p:stCondLst>
                                    <p:cond delay="0"/>
                                  </p:stCondLst>
                                  <p:childTnLst>
                                    <p:animMotion origin="layout" path="M -2.77778E-7 4.44444E-6 C 0.01198 0.09305 0.02431 0.18611 0.0526 0.23611 C 0.08073 0.28634 0.15035 0.2905 0.16979 0.30138 " pathEditMode="relative" rAng="0" ptsTypes="AAA">
                                      <p:cBhvr>
                                        <p:cTn id="23" dur="1000" fill="hold"/>
                                        <p:tgtEl>
                                          <p:spTgt spid="67"/>
                                        </p:tgtEl>
                                        <p:attrNameLst>
                                          <p:attrName>ppt_x</p:attrName>
                                          <p:attrName>ppt_y</p:attrName>
                                        </p:attrNameLst>
                                      </p:cBhvr>
                                      <p:rCtr x="8500" y="15100"/>
                                    </p:animMotion>
                                  </p:childTnLst>
                                </p:cTn>
                              </p:par>
                            </p:childTnLst>
                          </p:cTn>
                        </p:par>
                        <p:par>
                          <p:cTn id="24" fill="hold" nodeType="afterGroup">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1000"/>
                                        <p:tgtEl>
                                          <p:spTgt spid="43"/>
                                        </p:tgtEl>
                                      </p:cBhvr>
                                    </p:animEffect>
                                  </p:childTnLst>
                                </p:cTn>
                              </p:par>
                            </p:childTnLst>
                          </p:cTn>
                        </p:par>
                        <p:par>
                          <p:cTn id="28" fill="hold" nodeType="afterGroup">
                            <p:stCondLst>
                              <p:cond delay="4000"/>
                            </p:stCondLst>
                            <p:childTnLst>
                              <p:par>
                                <p:cTn id="29" presetID="22" presetClass="entr" presetSubtype="8"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1000"/>
                                        <p:tgtEl>
                                          <p:spTgt spid="45"/>
                                        </p:tgtEl>
                                      </p:cBhvr>
                                    </p:animEffect>
                                  </p:childTnLst>
                                </p:cTn>
                              </p:par>
                            </p:childTnLst>
                          </p:cTn>
                        </p:par>
                        <p:par>
                          <p:cTn id="32" fill="hold" nodeType="afterGroup">
                            <p:stCondLst>
                              <p:cond delay="50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srcRect l="4605" r="6470"/>
          <a:stretch>
            <a:fillRect/>
          </a:stretch>
        </p:blipFill>
        <p:spPr bwMode="auto">
          <a:xfrm>
            <a:off x="-36513" y="1588"/>
            <a:ext cx="9180513" cy="6856412"/>
          </a:xfrm>
          <a:prstGeom prst="rect">
            <a:avLst/>
          </a:prstGeom>
          <a:noFill/>
          <a:ln w="9525">
            <a:noFill/>
            <a:miter lim="800000"/>
            <a:headEnd/>
            <a:tailEnd/>
          </a:ln>
        </p:spPr>
      </p:pic>
      <p:pic>
        <p:nvPicPr>
          <p:cNvPr id="7" name="Picture 1"/>
          <p:cNvPicPr>
            <a:picLocks noChangeAspect="1"/>
          </p:cNvPicPr>
          <p:nvPr/>
        </p:nvPicPr>
        <p:blipFill>
          <a:blip r:embed="rId3"/>
          <a:srcRect l="8299" r="3142"/>
          <a:stretch>
            <a:fillRect/>
          </a:stretch>
        </p:blipFill>
        <p:spPr bwMode="auto">
          <a:xfrm>
            <a:off x="0" y="0"/>
            <a:ext cx="9144000" cy="6858000"/>
          </a:xfrm>
          <a:prstGeom prst="rect">
            <a:avLst/>
          </a:prstGeom>
          <a:noFill/>
          <a:ln w="9525">
            <a:noFill/>
            <a:miter lim="800000"/>
            <a:headEnd/>
            <a:tailEnd/>
          </a:ln>
        </p:spPr>
      </p:pic>
      <p:pic>
        <p:nvPicPr>
          <p:cNvPr id="8" name="Picture 2"/>
          <p:cNvPicPr>
            <a:picLocks noChangeAspect="1"/>
          </p:cNvPicPr>
          <p:nvPr/>
        </p:nvPicPr>
        <p:blipFill>
          <a:blip r:embed="rId4"/>
          <a:srcRect l="11981"/>
          <a:stretch>
            <a:fillRect/>
          </a:stretch>
        </p:blipFill>
        <p:spPr bwMode="auto">
          <a:xfrm>
            <a:off x="0" y="0"/>
            <a:ext cx="9088438" cy="6858000"/>
          </a:xfrm>
          <a:prstGeom prst="rect">
            <a:avLst/>
          </a:prstGeom>
          <a:noFill/>
          <a:ln w="9525">
            <a:noFill/>
            <a:miter lim="800000"/>
            <a:headEnd/>
            <a:tailEnd/>
          </a:ln>
        </p:spPr>
      </p:pic>
      <p:pic>
        <p:nvPicPr>
          <p:cNvPr id="67586" name="Picture 2"/>
          <p:cNvPicPr>
            <a:picLocks noChangeAspect="1"/>
          </p:cNvPicPr>
          <p:nvPr/>
        </p:nvPicPr>
        <p:blipFill>
          <a:blip r:embed="rId5"/>
          <a:srcRect l="34695"/>
          <a:stretch>
            <a:fillRect/>
          </a:stretch>
        </p:blipFill>
        <p:spPr bwMode="auto">
          <a:xfrm>
            <a:off x="-22225" y="-34925"/>
            <a:ext cx="6777038" cy="6892925"/>
          </a:xfrm>
          <a:prstGeom prst="rect">
            <a:avLst/>
          </a:prstGeom>
          <a:noFill/>
          <a:ln w="9525">
            <a:noFill/>
            <a:miter lim="800000"/>
            <a:headEnd/>
            <a:tailEnd/>
          </a:ln>
        </p:spPr>
      </p:pic>
      <p:pic>
        <p:nvPicPr>
          <p:cNvPr id="67585" name="Picture 1"/>
          <p:cNvPicPr>
            <a:picLocks noChangeAspect="1"/>
          </p:cNvPicPr>
          <p:nvPr/>
        </p:nvPicPr>
        <p:blipFill>
          <a:blip r:embed="rId6"/>
          <a:srcRect l="22731" t="8401" r="7501" b="9666"/>
          <a:stretch>
            <a:fillRect/>
          </a:stretch>
        </p:blipFill>
        <p:spPr bwMode="auto">
          <a:xfrm>
            <a:off x="4932363" y="-34925"/>
            <a:ext cx="4211637" cy="3286125"/>
          </a:xfrm>
          <a:prstGeom prst="rect">
            <a:avLst/>
          </a:prstGeom>
          <a:noFill/>
          <a:ln w="9525">
            <a:noFill/>
            <a:miter lim="800000"/>
            <a:headEnd/>
            <a:tailEnd/>
          </a:ln>
        </p:spPr>
      </p:pic>
      <p:pic>
        <p:nvPicPr>
          <p:cNvPr id="67587" name="Picture 3"/>
          <p:cNvPicPr>
            <a:picLocks noChangeAspect="1"/>
          </p:cNvPicPr>
          <p:nvPr/>
        </p:nvPicPr>
        <p:blipFill>
          <a:blip r:embed="rId7"/>
          <a:srcRect l="6340" t="13132" r="14459" b="301"/>
          <a:stretch>
            <a:fillRect/>
          </a:stretch>
        </p:blipFill>
        <p:spPr bwMode="auto">
          <a:xfrm>
            <a:off x="3924300" y="3068638"/>
            <a:ext cx="5219700" cy="3789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1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2500"/>
                            </p:stCondLst>
                            <p:childTnLst>
                              <p:par>
                                <p:cTn id="17" presetID="53" presetClass="entr" presetSubtype="16" fill="hold" nodeType="afterEffect">
                                  <p:stCondLst>
                                    <p:cond delay="1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nodeType="afterGroup">
                            <p:stCondLst>
                              <p:cond delay="4500"/>
                            </p:stCondLst>
                            <p:childTnLst>
                              <p:par>
                                <p:cTn id="23" presetID="53" presetClass="entr" presetSubtype="16" fill="hold" nodeType="afterEffect">
                                  <p:stCondLst>
                                    <p:cond delay="1500"/>
                                  </p:stCondLst>
                                  <p:childTnLst>
                                    <p:set>
                                      <p:cBhvr>
                                        <p:cTn id="24" dur="1" fill="hold">
                                          <p:stCondLst>
                                            <p:cond delay="0"/>
                                          </p:stCondLst>
                                        </p:cTn>
                                        <p:tgtEl>
                                          <p:spTgt spid="67586"/>
                                        </p:tgtEl>
                                        <p:attrNameLst>
                                          <p:attrName>style.visibility</p:attrName>
                                        </p:attrNameLst>
                                      </p:cBhvr>
                                      <p:to>
                                        <p:strVal val="visible"/>
                                      </p:to>
                                    </p:set>
                                    <p:anim calcmode="lin" valueType="num">
                                      <p:cBhvr>
                                        <p:cTn id="25" dur="500" fill="hold"/>
                                        <p:tgtEl>
                                          <p:spTgt spid="67586"/>
                                        </p:tgtEl>
                                        <p:attrNameLst>
                                          <p:attrName>ppt_w</p:attrName>
                                        </p:attrNameLst>
                                      </p:cBhvr>
                                      <p:tavLst>
                                        <p:tav tm="0">
                                          <p:val>
                                            <p:fltVal val="0"/>
                                          </p:val>
                                        </p:tav>
                                        <p:tav tm="100000">
                                          <p:val>
                                            <p:strVal val="#ppt_w"/>
                                          </p:val>
                                        </p:tav>
                                      </p:tavLst>
                                    </p:anim>
                                    <p:anim calcmode="lin" valueType="num">
                                      <p:cBhvr>
                                        <p:cTn id="26" dur="500" fill="hold"/>
                                        <p:tgtEl>
                                          <p:spTgt spid="67586"/>
                                        </p:tgtEl>
                                        <p:attrNameLst>
                                          <p:attrName>ppt_h</p:attrName>
                                        </p:attrNameLst>
                                      </p:cBhvr>
                                      <p:tavLst>
                                        <p:tav tm="0">
                                          <p:val>
                                            <p:fltVal val="0"/>
                                          </p:val>
                                        </p:tav>
                                        <p:tav tm="100000">
                                          <p:val>
                                            <p:strVal val="#ppt_h"/>
                                          </p:val>
                                        </p:tav>
                                      </p:tavLst>
                                    </p:anim>
                                    <p:animEffect transition="in" filter="fade">
                                      <p:cBhvr>
                                        <p:cTn id="27" dur="500"/>
                                        <p:tgtEl>
                                          <p:spTgt spid="67586"/>
                                        </p:tgtEl>
                                      </p:cBhvr>
                                    </p:animEffect>
                                  </p:childTnLst>
                                </p:cTn>
                              </p:par>
                              <p:par>
                                <p:cTn id="28" presetID="53" presetClass="entr" presetSubtype="16" fill="hold" nodeType="withEffect">
                                  <p:stCondLst>
                                    <p:cond delay="1500"/>
                                  </p:stCondLst>
                                  <p:childTnLst>
                                    <p:set>
                                      <p:cBhvr>
                                        <p:cTn id="29" dur="1" fill="hold">
                                          <p:stCondLst>
                                            <p:cond delay="0"/>
                                          </p:stCondLst>
                                        </p:cTn>
                                        <p:tgtEl>
                                          <p:spTgt spid="67585"/>
                                        </p:tgtEl>
                                        <p:attrNameLst>
                                          <p:attrName>style.visibility</p:attrName>
                                        </p:attrNameLst>
                                      </p:cBhvr>
                                      <p:to>
                                        <p:strVal val="visible"/>
                                      </p:to>
                                    </p:set>
                                    <p:anim calcmode="lin" valueType="num">
                                      <p:cBhvr>
                                        <p:cTn id="30" dur="500" fill="hold"/>
                                        <p:tgtEl>
                                          <p:spTgt spid="67585"/>
                                        </p:tgtEl>
                                        <p:attrNameLst>
                                          <p:attrName>ppt_w</p:attrName>
                                        </p:attrNameLst>
                                      </p:cBhvr>
                                      <p:tavLst>
                                        <p:tav tm="0">
                                          <p:val>
                                            <p:fltVal val="0"/>
                                          </p:val>
                                        </p:tav>
                                        <p:tav tm="100000">
                                          <p:val>
                                            <p:strVal val="#ppt_w"/>
                                          </p:val>
                                        </p:tav>
                                      </p:tavLst>
                                    </p:anim>
                                    <p:anim calcmode="lin" valueType="num">
                                      <p:cBhvr>
                                        <p:cTn id="31" dur="500" fill="hold"/>
                                        <p:tgtEl>
                                          <p:spTgt spid="67585"/>
                                        </p:tgtEl>
                                        <p:attrNameLst>
                                          <p:attrName>ppt_h</p:attrName>
                                        </p:attrNameLst>
                                      </p:cBhvr>
                                      <p:tavLst>
                                        <p:tav tm="0">
                                          <p:val>
                                            <p:fltVal val="0"/>
                                          </p:val>
                                        </p:tav>
                                        <p:tav tm="100000">
                                          <p:val>
                                            <p:strVal val="#ppt_h"/>
                                          </p:val>
                                        </p:tav>
                                      </p:tavLst>
                                    </p:anim>
                                    <p:animEffect transition="in" filter="fade">
                                      <p:cBhvr>
                                        <p:cTn id="32" dur="500"/>
                                        <p:tgtEl>
                                          <p:spTgt spid="67585"/>
                                        </p:tgtEl>
                                      </p:cBhvr>
                                    </p:animEffect>
                                  </p:childTnLst>
                                </p:cTn>
                              </p:par>
                              <p:par>
                                <p:cTn id="33" presetID="53" presetClass="entr" presetSubtype="16" fill="hold" nodeType="withEffect">
                                  <p:stCondLst>
                                    <p:cond delay="1500"/>
                                  </p:stCondLst>
                                  <p:childTnLst>
                                    <p:set>
                                      <p:cBhvr>
                                        <p:cTn id="34" dur="1" fill="hold">
                                          <p:stCondLst>
                                            <p:cond delay="0"/>
                                          </p:stCondLst>
                                        </p:cTn>
                                        <p:tgtEl>
                                          <p:spTgt spid="67587"/>
                                        </p:tgtEl>
                                        <p:attrNameLst>
                                          <p:attrName>style.visibility</p:attrName>
                                        </p:attrNameLst>
                                      </p:cBhvr>
                                      <p:to>
                                        <p:strVal val="visible"/>
                                      </p:to>
                                    </p:set>
                                    <p:anim calcmode="lin" valueType="num">
                                      <p:cBhvr>
                                        <p:cTn id="35" dur="500" fill="hold"/>
                                        <p:tgtEl>
                                          <p:spTgt spid="67587"/>
                                        </p:tgtEl>
                                        <p:attrNameLst>
                                          <p:attrName>ppt_w</p:attrName>
                                        </p:attrNameLst>
                                      </p:cBhvr>
                                      <p:tavLst>
                                        <p:tav tm="0">
                                          <p:val>
                                            <p:fltVal val="0"/>
                                          </p:val>
                                        </p:tav>
                                        <p:tav tm="100000">
                                          <p:val>
                                            <p:strVal val="#ppt_w"/>
                                          </p:val>
                                        </p:tav>
                                      </p:tavLst>
                                    </p:anim>
                                    <p:anim calcmode="lin" valueType="num">
                                      <p:cBhvr>
                                        <p:cTn id="36" dur="500" fill="hold"/>
                                        <p:tgtEl>
                                          <p:spTgt spid="67587"/>
                                        </p:tgtEl>
                                        <p:attrNameLst>
                                          <p:attrName>ppt_h</p:attrName>
                                        </p:attrNameLst>
                                      </p:cBhvr>
                                      <p:tavLst>
                                        <p:tav tm="0">
                                          <p:val>
                                            <p:fltVal val="0"/>
                                          </p:val>
                                        </p:tav>
                                        <p:tav tm="100000">
                                          <p:val>
                                            <p:strVal val="#ppt_h"/>
                                          </p:val>
                                        </p:tav>
                                      </p:tavLst>
                                    </p:anim>
                                    <p:animEffect transition="in" filter="fade">
                                      <p:cBhvr>
                                        <p:cTn id="37"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2951163"/>
            <a:ext cx="9144000" cy="1641475"/>
          </a:xfrm>
          <a:prstGeom prst="rect">
            <a:avLst/>
          </a:prstGeom>
          <a:noFill/>
          <a:ln w="9525">
            <a:noFill/>
            <a:miter lim="800000"/>
            <a:headEnd/>
            <a:tailEnd/>
          </a:ln>
        </p:spPr>
        <p:txBody>
          <a:bodyPr>
            <a:spAutoFit/>
          </a:bodyPr>
          <a:lstStyle/>
          <a:p>
            <a:pPr algn="ctr" eaLnBrk="0" hangingPunct="0"/>
            <a:r>
              <a:rPr lang="bg-BG" altLang="bg-BG" sz="5400" dirty="0" smtClean="0">
                <a:solidFill>
                  <a:srgbClr val="CC9900"/>
                </a:solidFill>
                <a:latin typeface="Calibri" pitchFamily="34" charset="0"/>
              </a:rPr>
              <a:t>Вашиот сон,</a:t>
            </a:r>
            <a:endParaRPr lang="bg-BG" altLang="bg-BG" sz="5400" dirty="0">
              <a:solidFill>
                <a:srgbClr val="CC9900"/>
              </a:solidFill>
              <a:latin typeface="Calibri" pitchFamily="34" charset="0"/>
            </a:endParaRPr>
          </a:p>
          <a:p>
            <a:pPr algn="ctr" eaLnBrk="0" hangingPunct="0">
              <a:lnSpc>
                <a:spcPts val="5600"/>
              </a:lnSpc>
            </a:pPr>
            <a:r>
              <a:rPr lang="bg-BG" altLang="bg-BG" sz="5400" dirty="0">
                <a:solidFill>
                  <a:srgbClr val="CC9900"/>
                </a:solidFill>
                <a:latin typeface="Calibri" pitchFamily="34" charset="0"/>
              </a:rPr>
              <a:t>наш план</a:t>
            </a:r>
            <a:endParaRPr lang="en-US" altLang="bg-BG" sz="5400" dirty="0">
              <a:solidFill>
                <a:srgbClr val="CC9900"/>
              </a:solidFill>
              <a:latin typeface="Calibri" pitchFamily="34" charset="0"/>
            </a:endParaRPr>
          </a:p>
        </p:txBody>
      </p:sp>
      <p:pic>
        <p:nvPicPr>
          <p:cNvPr id="22531" name="Picture 14"/>
          <p:cNvPicPr>
            <a:picLocks noChangeAspect="1"/>
          </p:cNvPicPr>
          <p:nvPr/>
        </p:nvPicPr>
        <p:blipFill>
          <a:blip r:embed="rId3"/>
          <a:srcRect l="6989" t="5927" r="7726" b="7343"/>
          <a:stretch>
            <a:fillRect/>
          </a:stretch>
        </p:blipFill>
        <p:spPr bwMode="auto">
          <a:xfrm>
            <a:off x="-4763" y="2111375"/>
            <a:ext cx="1708151" cy="2513013"/>
          </a:xfrm>
          <a:prstGeom prst="rect">
            <a:avLst/>
          </a:prstGeom>
          <a:noFill/>
          <a:ln w="9525">
            <a:noFill/>
            <a:miter lim="800000"/>
            <a:headEnd/>
            <a:tailEnd/>
          </a:ln>
        </p:spPr>
      </p:pic>
      <p:pic>
        <p:nvPicPr>
          <p:cNvPr id="22532" name="Picture 2" descr="shutterstock_30058441"/>
          <p:cNvPicPr>
            <a:picLocks noChangeAspect="1" noChangeArrowheads="1"/>
          </p:cNvPicPr>
          <p:nvPr/>
        </p:nvPicPr>
        <p:blipFill>
          <a:blip r:embed="rId4"/>
          <a:srcRect t="7561" b="3021"/>
          <a:stretch>
            <a:fillRect/>
          </a:stretch>
        </p:blipFill>
        <p:spPr bwMode="auto">
          <a:xfrm>
            <a:off x="6996113" y="1949450"/>
            <a:ext cx="2147887" cy="2559050"/>
          </a:xfrm>
          <a:prstGeom prst="rect">
            <a:avLst/>
          </a:prstGeom>
          <a:noFill/>
          <a:ln w="9525">
            <a:noFill/>
            <a:miter lim="800000"/>
            <a:headEnd/>
            <a:tailEnd/>
          </a:ln>
        </p:spPr>
      </p:pic>
      <p:pic>
        <p:nvPicPr>
          <p:cNvPr id="22533" name="Picture 10" descr="shutterstock_29962522"/>
          <p:cNvPicPr>
            <a:picLocks noChangeAspect="1" noChangeArrowheads="1"/>
          </p:cNvPicPr>
          <p:nvPr/>
        </p:nvPicPr>
        <p:blipFill>
          <a:blip r:embed="rId5"/>
          <a:srcRect l="11604" t="198" r="-2" b="17575"/>
          <a:stretch>
            <a:fillRect/>
          </a:stretch>
        </p:blipFill>
        <p:spPr bwMode="auto">
          <a:xfrm>
            <a:off x="2855913" y="4708525"/>
            <a:ext cx="1614487" cy="2149475"/>
          </a:xfrm>
          <a:prstGeom prst="rect">
            <a:avLst/>
          </a:prstGeom>
          <a:noFill/>
          <a:ln w="9525">
            <a:noFill/>
            <a:miter lim="800000"/>
            <a:headEnd/>
            <a:tailEnd/>
          </a:ln>
        </p:spPr>
      </p:pic>
      <p:pic>
        <p:nvPicPr>
          <p:cNvPr id="22534" name="Picture 17"/>
          <p:cNvPicPr>
            <a:picLocks noChangeAspect="1"/>
          </p:cNvPicPr>
          <p:nvPr/>
        </p:nvPicPr>
        <p:blipFill>
          <a:blip r:embed="rId6"/>
          <a:srcRect l="4062" r="7867" b="4872"/>
          <a:stretch>
            <a:fillRect/>
          </a:stretch>
        </p:blipFill>
        <p:spPr bwMode="auto">
          <a:xfrm>
            <a:off x="1785938" y="0"/>
            <a:ext cx="2770187" cy="1995488"/>
          </a:xfrm>
          <a:prstGeom prst="rect">
            <a:avLst/>
          </a:prstGeom>
          <a:noFill/>
          <a:ln w="9525">
            <a:noFill/>
            <a:miter lim="800000"/>
            <a:headEnd/>
            <a:tailEnd/>
          </a:ln>
        </p:spPr>
      </p:pic>
      <p:pic>
        <p:nvPicPr>
          <p:cNvPr id="22535" name="Picture 11"/>
          <p:cNvPicPr>
            <a:picLocks noChangeAspect="1" noChangeArrowheads="1"/>
          </p:cNvPicPr>
          <p:nvPr/>
        </p:nvPicPr>
        <p:blipFill>
          <a:blip r:embed="rId7"/>
          <a:srcRect t="22163"/>
          <a:stretch>
            <a:fillRect/>
          </a:stretch>
        </p:blipFill>
        <p:spPr bwMode="auto">
          <a:xfrm>
            <a:off x="-4763" y="4708525"/>
            <a:ext cx="2863851" cy="2149475"/>
          </a:xfrm>
          <a:prstGeom prst="rect">
            <a:avLst/>
          </a:prstGeom>
          <a:noFill/>
          <a:ln w="9525">
            <a:noFill/>
            <a:miter lim="800000"/>
            <a:headEnd/>
            <a:tailEnd/>
          </a:ln>
        </p:spPr>
      </p:pic>
      <p:pic>
        <p:nvPicPr>
          <p:cNvPr id="22536" name="Picture 3" descr="shutterstock_27854644"/>
          <p:cNvPicPr>
            <a:picLocks noChangeAspect="1" noChangeArrowheads="1"/>
          </p:cNvPicPr>
          <p:nvPr/>
        </p:nvPicPr>
        <p:blipFill>
          <a:blip r:embed="rId8"/>
          <a:srcRect l="7785" b="33987"/>
          <a:stretch>
            <a:fillRect/>
          </a:stretch>
        </p:blipFill>
        <p:spPr bwMode="auto">
          <a:xfrm>
            <a:off x="4641850" y="-1588"/>
            <a:ext cx="2316163" cy="2005013"/>
          </a:xfrm>
          <a:prstGeom prst="rect">
            <a:avLst/>
          </a:prstGeom>
          <a:noFill/>
          <a:ln w="9525">
            <a:noFill/>
            <a:miter lim="800000"/>
            <a:headEnd/>
            <a:tailEnd/>
          </a:ln>
        </p:spPr>
      </p:pic>
      <p:pic>
        <p:nvPicPr>
          <p:cNvPr id="22537" name="Picture 20"/>
          <p:cNvPicPr>
            <a:picLocks noChangeAspect="1"/>
          </p:cNvPicPr>
          <p:nvPr/>
        </p:nvPicPr>
        <p:blipFill>
          <a:blip r:embed="rId9"/>
          <a:srcRect l="6200" t="16864" r="14622" b="24158"/>
          <a:stretch>
            <a:fillRect/>
          </a:stretch>
        </p:blipFill>
        <p:spPr bwMode="auto">
          <a:xfrm>
            <a:off x="-4763" y="0"/>
            <a:ext cx="1776413" cy="2005013"/>
          </a:xfrm>
          <a:prstGeom prst="rect">
            <a:avLst/>
          </a:prstGeom>
          <a:noFill/>
          <a:ln w="9525">
            <a:noFill/>
            <a:miter lim="800000"/>
            <a:headEnd/>
            <a:tailEnd/>
          </a:ln>
        </p:spPr>
      </p:pic>
      <p:pic>
        <p:nvPicPr>
          <p:cNvPr id="22538" name="Picture 5"/>
          <p:cNvPicPr>
            <a:picLocks noChangeAspect="1" noChangeArrowheads="1"/>
          </p:cNvPicPr>
          <p:nvPr/>
        </p:nvPicPr>
        <p:blipFill>
          <a:blip r:embed="rId10"/>
          <a:srcRect t="8318" b="13345"/>
          <a:stretch>
            <a:fillRect/>
          </a:stretch>
        </p:blipFill>
        <p:spPr bwMode="auto">
          <a:xfrm>
            <a:off x="7035800" y="0"/>
            <a:ext cx="2111375" cy="1989138"/>
          </a:xfrm>
          <a:prstGeom prst="rect">
            <a:avLst/>
          </a:prstGeom>
          <a:noFill/>
          <a:ln w="9525">
            <a:noFill/>
            <a:miter lim="800000"/>
            <a:headEnd/>
            <a:tailEnd/>
          </a:ln>
        </p:spPr>
      </p:pic>
      <p:pic>
        <p:nvPicPr>
          <p:cNvPr id="22539" name="Picture 7"/>
          <p:cNvPicPr>
            <a:picLocks noChangeAspect="1" noChangeArrowheads="1"/>
          </p:cNvPicPr>
          <p:nvPr/>
        </p:nvPicPr>
        <p:blipFill>
          <a:blip r:embed="rId11"/>
          <a:srcRect r="13036" b="24649"/>
          <a:stretch>
            <a:fillRect/>
          </a:stretch>
        </p:blipFill>
        <p:spPr bwMode="auto">
          <a:xfrm>
            <a:off x="6559550" y="4391025"/>
            <a:ext cx="2584450" cy="2478088"/>
          </a:xfrm>
          <a:prstGeom prst="rect">
            <a:avLst/>
          </a:prstGeom>
          <a:noFill/>
          <a:ln w="9525">
            <a:noFill/>
            <a:miter lim="800000"/>
            <a:headEnd/>
            <a:tailEnd/>
          </a:ln>
        </p:spPr>
      </p:pic>
      <p:pic>
        <p:nvPicPr>
          <p:cNvPr id="22540" name="Picture 24"/>
          <p:cNvPicPr>
            <a:picLocks noChangeAspect="1"/>
          </p:cNvPicPr>
          <p:nvPr/>
        </p:nvPicPr>
        <p:blipFill>
          <a:blip r:embed="rId12"/>
          <a:srcRect/>
          <a:stretch>
            <a:fillRect/>
          </a:stretch>
        </p:blipFill>
        <p:spPr bwMode="auto">
          <a:xfrm>
            <a:off x="4237038" y="4837113"/>
            <a:ext cx="2941637" cy="2035175"/>
          </a:xfrm>
          <a:prstGeom prst="rect">
            <a:avLst/>
          </a:prstGeom>
          <a:noFill/>
          <a:ln w="9525">
            <a:noFill/>
            <a:miter lim="800000"/>
            <a:headEnd/>
            <a:tailEnd/>
          </a:ln>
        </p:spPr>
      </p:pic>
      <p:pic>
        <p:nvPicPr>
          <p:cNvPr id="22541" name="Picture 4"/>
          <p:cNvPicPr>
            <a:picLocks noChangeAspect="1" noChangeArrowheads="1"/>
          </p:cNvPicPr>
          <p:nvPr/>
        </p:nvPicPr>
        <p:blipFill>
          <a:blip r:embed="rId13"/>
          <a:srcRect/>
          <a:stretch>
            <a:fillRect/>
          </a:stretch>
        </p:blipFill>
        <p:spPr bwMode="auto">
          <a:xfrm>
            <a:off x="3279775" y="2339975"/>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Дистр."/>
          <p:cNvGrpSpPr>
            <a:grpSpLocks/>
          </p:cNvGrpSpPr>
          <p:nvPr/>
        </p:nvGrpSpPr>
        <p:grpSpPr bwMode="auto">
          <a:xfrm>
            <a:off x="3748088" y="2628900"/>
            <a:ext cx="1617662" cy="1616075"/>
            <a:chOff x="4402327" y="1811527"/>
            <a:chExt cx="1617473" cy="1617473"/>
          </a:xfrm>
        </p:grpSpPr>
        <p:pic>
          <p:nvPicPr>
            <p:cNvPr id="59447" name="Picture 3"/>
            <p:cNvPicPr>
              <a:picLocks noChangeAspect="1"/>
            </p:cNvPicPr>
            <p:nvPr/>
          </p:nvPicPr>
          <p:blipFill>
            <a:blip r:embed="rId3"/>
            <a:srcRect/>
            <a:stretch>
              <a:fillRect/>
            </a:stretch>
          </p:blipFill>
          <p:spPr bwMode="auto">
            <a:xfrm>
              <a:off x="4402327" y="1811527"/>
              <a:ext cx="1617473" cy="1617473"/>
            </a:xfrm>
            <a:prstGeom prst="rect">
              <a:avLst/>
            </a:prstGeom>
            <a:noFill/>
            <a:ln w="9525">
              <a:noFill/>
              <a:miter lim="800000"/>
              <a:headEnd/>
              <a:tailEnd/>
            </a:ln>
          </p:spPr>
        </p:pic>
        <p:pic>
          <p:nvPicPr>
            <p:cNvPr id="59448"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pic>
        <p:nvPicPr>
          <p:cNvPr id="59395" name="Picture 37" descr="bd04896_"/>
          <p:cNvPicPr>
            <a:picLocks noChangeAspect="1" noChangeArrowheads="1"/>
          </p:cNvPicPr>
          <p:nvPr/>
        </p:nvPicPr>
        <p:blipFill>
          <a:blip r:embed="rId5"/>
          <a:srcRect r="29584" b="21312"/>
          <a:stretch>
            <a:fillRect/>
          </a:stretch>
        </p:blipFill>
        <p:spPr bwMode="auto">
          <a:xfrm rot="2159409">
            <a:off x="1371600" y="1905000"/>
            <a:ext cx="536575" cy="381000"/>
          </a:xfrm>
          <a:prstGeom prst="rect">
            <a:avLst/>
          </a:prstGeom>
          <a:noFill/>
          <a:ln w="9525">
            <a:noFill/>
            <a:miter lim="800000"/>
            <a:headEnd/>
            <a:tailEnd/>
          </a:ln>
        </p:spPr>
      </p:pic>
      <p:pic>
        <p:nvPicPr>
          <p:cNvPr id="59396" name="Picture 36" descr="bd04896_"/>
          <p:cNvPicPr>
            <a:picLocks noChangeAspect="1" noChangeArrowheads="1"/>
          </p:cNvPicPr>
          <p:nvPr/>
        </p:nvPicPr>
        <p:blipFill>
          <a:blip r:embed="rId5"/>
          <a:srcRect r="29584" b="21312"/>
          <a:stretch>
            <a:fillRect/>
          </a:stretch>
        </p:blipFill>
        <p:spPr bwMode="auto">
          <a:xfrm rot="2159409">
            <a:off x="1368425" y="1905000"/>
            <a:ext cx="536575" cy="381000"/>
          </a:xfrm>
          <a:prstGeom prst="rect">
            <a:avLst/>
          </a:prstGeom>
          <a:noFill/>
          <a:ln w="9525">
            <a:noFill/>
            <a:miter lim="800000"/>
            <a:headEnd/>
            <a:tailEnd/>
          </a:ln>
        </p:spPr>
      </p:pic>
      <p:pic>
        <p:nvPicPr>
          <p:cNvPr id="59397" name="ФЛП" descr="BuildingKnockout"/>
          <p:cNvPicPr>
            <a:picLocks noChangeAspect="1" noChangeArrowheads="1"/>
          </p:cNvPicPr>
          <p:nvPr/>
        </p:nvPicPr>
        <p:blipFill>
          <a:blip r:embed="rId6"/>
          <a:srcRect/>
          <a:stretch>
            <a:fillRect/>
          </a:stretch>
        </p:blipFill>
        <p:spPr bwMode="auto">
          <a:xfrm>
            <a:off x="685800" y="1565275"/>
            <a:ext cx="1600200" cy="1025525"/>
          </a:xfrm>
          <a:prstGeom prst="rect">
            <a:avLst/>
          </a:prstGeom>
          <a:noFill/>
          <a:ln w="9525">
            <a:noFill/>
            <a:miter lim="800000"/>
            <a:headEnd/>
            <a:tailEnd/>
          </a:ln>
        </p:spPr>
      </p:pic>
      <p:pic>
        <p:nvPicPr>
          <p:cNvPr id="59398" name="Пари сътр. 1" descr="bd04896_"/>
          <p:cNvPicPr>
            <a:picLocks noChangeArrowheads="1"/>
          </p:cNvPicPr>
          <p:nvPr/>
        </p:nvPicPr>
        <p:blipFill>
          <a:blip r:embed="rId5"/>
          <a:srcRect/>
          <a:stretch>
            <a:fillRect/>
          </a:stretch>
        </p:blipFill>
        <p:spPr bwMode="auto">
          <a:xfrm rot="2358821">
            <a:off x="3598863" y="4630738"/>
            <a:ext cx="762000" cy="484187"/>
          </a:xfrm>
          <a:prstGeom prst="rect">
            <a:avLst/>
          </a:prstGeom>
          <a:noFill/>
          <a:ln w="9525">
            <a:noFill/>
            <a:miter lim="800000"/>
            <a:headEnd/>
            <a:tailEnd/>
          </a:ln>
        </p:spPr>
      </p:pic>
      <p:pic>
        <p:nvPicPr>
          <p:cNvPr id="59399" name="1000-2" descr="bd04896_"/>
          <p:cNvPicPr>
            <a:picLocks noChangeAspect="1" noChangeArrowheads="1"/>
          </p:cNvPicPr>
          <p:nvPr/>
        </p:nvPicPr>
        <p:blipFill>
          <a:blip r:embed="rId5"/>
          <a:srcRect/>
          <a:stretch>
            <a:fillRect/>
          </a:stretch>
        </p:blipFill>
        <p:spPr bwMode="auto">
          <a:xfrm rot="2358821">
            <a:off x="3716338" y="2928938"/>
            <a:ext cx="762000" cy="484187"/>
          </a:xfrm>
          <a:prstGeom prst="rect">
            <a:avLst/>
          </a:prstGeom>
          <a:noFill/>
          <a:ln w="9525">
            <a:noFill/>
            <a:miter lim="800000"/>
            <a:headEnd/>
            <a:tailEnd/>
          </a:ln>
        </p:spPr>
      </p:pic>
      <p:pic>
        <p:nvPicPr>
          <p:cNvPr id="59400" name="1000-1" descr="bd04896_"/>
          <p:cNvPicPr>
            <a:picLocks noChangeAspect="1" noChangeArrowheads="1"/>
          </p:cNvPicPr>
          <p:nvPr/>
        </p:nvPicPr>
        <p:blipFill>
          <a:blip r:embed="rId5"/>
          <a:srcRect/>
          <a:stretch>
            <a:fillRect/>
          </a:stretch>
        </p:blipFill>
        <p:spPr bwMode="auto">
          <a:xfrm rot="2358821">
            <a:off x="3635375" y="2776538"/>
            <a:ext cx="762000" cy="484187"/>
          </a:xfrm>
          <a:prstGeom prst="rect">
            <a:avLst/>
          </a:prstGeom>
          <a:noFill/>
          <a:ln w="9525">
            <a:noFill/>
            <a:miter lim="800000"/>
            <a:headEnd/>
            <a:tailEnd/>
          </a:ln>
        </p:spPr>
      </p:pic>
      <p:sp>
        <p:nvSpPr>
          <p:cNvPr id="59401"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2" name="Програма"/>
          <p:cNvSpPr txBox="1">
            <a:spLocks noChangeArrowheads="1"/>
          </p:cNvSpPr>
          <p:nvPr/>
        </p:nvSpPr>
        <p:spPr bwMode="auto">
          <a:xfrm>
            <a:off x="5675313" y="1963738"/>
            <a:ext cx="2667000" cy="954087"/>
          </a:xfrm>
          <a:prstGeom prst="rect">
            <a:avLst/>
          </a:prstGeom>
          <a:noFill/>
          <a:ln w="9525">
            <a:noFill/>
            <a:miter lim="800000"/>
            <a:headEnd/>
            <a:tailEnd/>
          </a:ln>
        </p:spPr>
        <p:txBody>
          <a:bodyPr>
            <a:spAutoFit/>
          </a:bodyPr>
          <a:lstStyle/>
          <a:p>
            <a:pPr algn="ctr"/>
            <a:r>
              <a:rPr lang="bg-BG" altLang="bg-BG" sz="2800" b="1" dirty="0">
                <a:solidFill>
                  <a:srgbClr val="C00000"/>
                </a:solidFill>
                <a:latin typeface="Calibri" pitchFamily="34" charset="0"/>
              </a:rPr>
              <a:t>ПРОГРАМА ЗА </a:t>
            </a:r>
            <a:r>
              <a:rPr lang="bg-BG" altLang="bg-BG" sz="2800" b="1" dirty="0" smtClean="0">
                <a:solidFill>
                  <a:srgbClr val="C00000"/>
                </a:solidFill>
                <a:latin typeface="Calibri" pitchFamily="34" charset="0"/>
              </a:rPr>
              <a:t>СТИМУЛИРАЊЕ</a:t>
            </a:r>
            <a:endParaRPr lang="en-US" altLang="bg-BG" sz="2800" b="1" dirty="0">
              <a:solidFill>
                <a:srgbClr val="C00000"/>
              </a:solidFill>
              <a:latin typeface="Calibri" pitchFamily="34" charset="0"/>
            </a:endParaRPr>
          </a:p>
        </p:txBody>
      </p:sp>
      <p:sp>
        <p:nvSpPr>
          <p:cNvPr id="43" name="(премия за кола)"/>
          <p:cNvSpPr>
            <a:spLocks noChangeArrowheads="1"/>
          </p:cNvSpPr>
          <p:nvPr/>
        </p:nvSpPr>
        <p:spPr bwMode="auto">
          <a:xfrm>
            <a:off x="5381625" y="2927350"/>
            <a:ext cx="3244850" cy="369888"/>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000" b="1" dirty="0">
                <a:solidFill>
                  <a:srgbClr val="C00000"/>
                </a:solidFill>
                <a:latin typeface="Calibri" pitchFamily="34" charset="0"/>
              </a:rPr>
              <a:t>(</a:t>
            </a:r>
            <a:r>
              <a:rPr lang="bg-BG" altLang="bg-BG" sz="2000" b="1" dirty="0" smtClean="0">
                <a:solidFill>
                  <a:srgbClr val="C00000"/>
                </a:solidFill>
                <a:latin typeface="Calibri" pitchFamily="34" charset="0"/>
              </a:rPr>
              <a:t>премија </a:t>
            </a:r>
            <a:r>
              <a:rPr lang="bg-BG" altLang="bg-BG" sz="2000" b="1" dirty="0">
                <a:solidFill>
                  <a:srgbClr val="C00000"/>
                </a:solidFill>
                <a:latin typeface="Calibri" pitchFamily="34" charset="0"/>
              </a:rPr>
              <a:t>за кола)</a:t>
            </a:r>
          </a:p>
        </p:txBody>
      </p:sp>
      <p:grpSp>
        <p:nvGrpSpPr>
          <p:cNvPr id="45" name="Стрелка"/>
          <p:cNvGrpSpPr>
            <a:grpSpLocks/>
          </p:cNvGrpSpPr>
          <p:nvPr/>
        </p:nvGrpSpPr>
        <p:grpSpPr bwMode="auto">
          <a:xfrm>
            <a:off x="6480175" y="2882900"/>
            <a:ext cx="1995488" cy="762000"/>
            <a:chOff x="1958" y="384"/>
            <a:chExt cx="1257" cy="480"/>
          </a:xfrm>
        </p:grpSpPr>
        <p:sp>
          <p:nvSpPr>
            <p:cNvPr id="59445"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59446"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48" name="Орел" descr="FBA Eagle Color Logo"/>
          <p:cNvPicPr>
            <a:picLocks noChangeAspect="1" noChangeArrowheads="1"/>
          </p:cNvPicPr>
          <p:nvPr/>
        </p:nvPicPr>
        <p:blipFill>
          <a:blip r:embed="rId7">
            <a:clrChange>
              <a:clrFrom>
                <a:srgbClr val="FDFDFD"/>
              </a:clrFrom>
              <a:clrTo>
                <a:srgbClr val="FDFDFD">
                  <a:alpha val="0"/>
                </a:srgbClr>
              </a:clrTo>
            </a:clrChange>
          </a:blip>
          <a:srcRect l="35236" r="26930" b="59012"/>
          <a:stretch>
            <a:fillRect/>
          </a:stretch>
        </p:blipFill>
        <p:spPr bwMode="auto">
          <a:xfrm>
            <a:off x="8367713" y="2563813"/>
            <a:ext cx="381000" cy="377825"/>
          </a:xfrm>
          <a:prstGeom prst="rect">
            <a:avLst/>
          </a:prstGeom>
          <a:noFill/>
          <a:ln w="9525">
            <a:noFill/>
            <a:miter lim="800000"/>
            <a:headEnd/>
            <a:tailEnd/>
          </a:ln>
        </p:spPr>
      </p:pic>
      <p:grpSp>
        <p:nvGrpSpPr>
          <p:cNvPr id="59407" name="Мрежа"/>
          <p:cNvGrpSpPr>
            <a:grpSpLocks/>
          </p:cNvGrpSpPr>
          <p:nvPr/>
        </p:nvGrpSpPr>
        <p:grpSpPr bwMode="auto">
          <a:xfrm>
            <a:off x="100013" y="3644900"/>
            <a:ext cx="4754562" cy="3101975"/>
            <a:chOff x="100493" y="3645024"/>
            <a:chExt cx="4753655" cy="3102228"/>
          </a:xfrm>
        </p:grpSpPr>
        <p:grpSp>
          <p:nvGrpSpPr>
            <p:cNvPr id="59413" name="Дистр."/>
            <p:cNvGrpSpPr>
              <a:grpSpLocks/>
            </p:cNvGrpSpPr>
            <p:nvPr/>
          </p:nvGrpSpPr>
          <p:grpSpPr bwMode="auto">
            <a:xfrm>
              <a:off x="3228991" y="3645024"/>
              <a:ext cx="1126985" cy="1617573"/>
              <a:chOff x="4734166" y="1811527"/>
              <a:chExt cx="1126985" cy="1617473"/>
            </a:xfrm>
          </p:grpSpPr>
          <p:pic>
            <p:nvPicPr>
              <p:cNvPr id="59443" name="Picture 3"/>
              <p:cNvPicPr>
                <a:picLocks noChangeAspect="1"/>
              </p:cNvPicPr>
              <p:nvPr/>
            </p:nvPicPr>
            <p:blipFill>
              <a:blip r:embed="rId3">
                <a:clrChange>
                  <a:clrFrom>
                    <a:srgbClr val="FFFFFF"/>
                  </a:clrFrom>
                  <a:clrTo>
                    <a:srgbClr val="FFFFFF">
                      <a:alpha val="0"/>
                    </a:srgbClr>
                  </a:clrTo>
                </a:clrChange>
              </a:blip>
              <a:srcRect l="20515" r="20956"/>
              <a:stretch>
                <a:fillRect/>
              </a:stretch>
            </p:blipFill>
            <p:spPr bwMode="auto">
              <a:xfrm>
                <a:off x="4734166" y="1811527"/>
                <a:ext cx="946649" cy="1617473"/>
              </a:xfrm>
              <a:prstGeom prst="rect">
                <a:avLst/>
              </a:prstGeom>
              <a:noFill/>
              <a:ln w="9525">
                <a:noFill/>
                <a:miter lim="800000"/>
                <a:headEnd/>
                <a:tailEnd/>
              </a:ln>
            </p:spPr>
          </p:pic>
          <p:pic>
            <p:nvPicPr>
              <p:cNvPr id="59444"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grpSp>
          <p:nvGrpSpPr>
            <p:cNvPr id="59414" name="Дистр."/>
            <p:cNvGrpSpPr>
              <a:grpSpLocks/>
            </p:cNvGrpSpPr>
            <p:nvPr/>
          </p:nvGrpSpPr>
          <p:grpSpPr bwMode="auto">
            <a:xfrm>
              <a:off x="1962545" y="4077072"/>
              <a:ext cx="737247" cy="1024649"/>
              <a:chOff x="4734166" y="1811527"/>
              <a:chExt cx="1126985" cy="1617473"/>
            </a:xfrm>
          </p:grpSpPr>
          <p:pic>
            <p:nvPicPr>
              <p:cNvPr id="59441"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42"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9415" name="Дистр."/>
            <p:cNvGrpSpPr>
              <a:grpSpLocks/>
            </p:cNvGrpSpPr>
            <p:nvPr/>
          </p:nvGrpSpPr>
          <p:grpSpPr bwMode="auto">
            <a:xfrm>
              <a:off x="941733" y="4283490"/>
              <a:ext cx="737247" cy="1024649"/>
              <a:chOff x="4734166" y="1811527"/>
              <a:chExt cx="1126985" cy="1617473"/>
            </a:xfrm>
          </p:grpSpPr>
          <p:pic>
            <p:nvPicPr>
              <p:cNvPr id="59439"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40"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9416" name="Дистр."/>
            <p:cNvGrpSpPr>
              <a:grpSpLocks/>
            </p:cNvGrpSpPr>
            <p:nvPr/>
          </p:nvGrpSpPr>
          <p:grpSpPr bwMode="auto">
            <a:xfrm>
              <a:off x="100493" y="4860891"/>
              <a:ext cx="737247" cy="1024649"/>
              <a:chOff x="4734166" y="1811527"/>
              <a:chExt cx="1126985" cy="1617473"/>
            </a:xfrm>
          </p:grpSpPr>
          <p:pic>
            <p:nvPicPr>
              <p:cNvPr id="59437"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38"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9417" name="Дистр."/>
            <p:cNvGrpSpPr>
              <a:grpSpLocks/>
            </p:cNvGrpSpPr>
            <p:nvPr/>
          </p:nvGrpSpPr>
          <p:grpSpPr bwMode="auto">
            <a:xfrm>
              <a:off x="2561940" y="4947052"/>
              <a:ext cx="737247" cy="1024649"/>
              <a:chOff x="4734166" y="1811527"/>
              <a:chExt cx="1126985" cy="1617473"/>
            </a:xfrm>
          </p:grpSpPr>
          <p:pic>
            <p:nvPicPr>
              <p:cNvPr id="59435"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36"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9418" name="Дистр."/>
            <p:cNvGrpSpPr>
              <a:grpSpLocks/>
            </p:cNvGrpSpPr>
            <p:nvPr/>
          </p:nvGrpSpPr>
          <p:grpSpPr bwMode="auto">
            <a:xfrm>
              <a:off x="4116901" y="5722603"/>
              <a:ext cx="737247" cy="1024649"/>
              <a:chOff x="4734166" y="1811527"/>
              <a:chExt cx="1126985" cy="1617473"/>
            </a:xfrm>
          </p:grpSpPr>
          <p:pic>
            <p:nvPicPr>
              <p:cNvPr id="59433"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34"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9419" name="Дистр."/>
            <p:cNvGrpSpPr>
              <a:grpSpLocks/>
            </p:cNvGrpSpPr>
            <p:nvPr/>
          </p:nvGrpSpPr>
          <p:grpSpPr bwMode="auto">
            <a:xfrm>
              <a:off x="3361981" y="5572703"/>
              <a:ext cx="737247" cy="1024649"/>
              <a:chOff x="4734166" y="1811527"/>
              <a:chExt cx="1126985" cy="1617473"/>
            </a:xfrm>
          </p:grpSpPr>
          <p:pic>
            <p:nvPicPr>
              <p:cNvPr id="59431"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32"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59420" name="Дистр."/>
            <p:cNvGrpSpPr>
              <a:grpSpLocks/>
            </p:cNvGrpSpPr>
            <p:nvPr/>
          </p:nvGrpSpPr>
          <p:grpSpPr bwMode="auto">
            <a:xfrm>
              <a:off x="1683819" y="5298814"/>
              <a:ext cx="737247" cy="1024649"/>
              <a:chOff x="4734166" y="1811527"/>
              <a:chExt cx="1126985" cy="1617473"/>
            </a:xfrm>
          </p:grpSpPr>
          <p:pic>
            <p:nvPicPr>
              <p:cNvPr id="59429"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59430"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sp>
          <p:nvSpPr>
            <p:cNvPr id="59421" name="Line 83"/>
            <p:cNvSpPr>
              <a:spLocks noChangeShapeType="1"/>
            </p:cNvSpPr>
            <p:nvPr/>
          </p:nvSpPr>
          <p:spPr bwMode="auto">
            <a:xfrm>
              <a:off x="4182852" y="5249896"/>
              <a:ext cx="225616" cy="460006"/>
            </a:xfrm>
            <a:prstGeom prst="line">
              <a:avLst/>
            </a:prstGeom>
            <a:noFill/>
            <a:ln w="19050">
              <a:solidFill>
                <a:srgbClr val="6BA42C"/>
              </a:solidFill>
              <a:round/>
              <a:headEnd/>
              <a:tailEnd type="triangle" w="med" len="med"/>
            </a:ln>
            <a:effectLst/>
          </p:spPr>
          <p:txBody>
            <a:bodyPr/>
            <a:lstStyle/>
            <a:p>
              <a:endParaRPr lang="mk-MK"/>
            </a:p>
          </p:txBody>
        </p:sp>
        <p:sp>
          <p:nvSpPr>
            <p:cNvPr id="59422" name="Line 84"/>
            <p:cNvSpPr>
              <a:spLocks noChangeShapeType="1"/>
            </p:cNvSpPr>
            <p:nvPr/>
          </p:nvSpPr>
          <p:spPr bwMode="auto">
            <a:xfrm flipH="1">
              <a:off x="3726179" y="5281043"/>
              <a:ext cx="33555" cy="327277"/>
            </a:xfrm>
            <a:prstGeom prst="line">
              <a:avLst/>
            </a:prstGeom>
            <a:noFill/>
            <a:ln w="19050">
              <a:solidFill>
                <a:srgbClr val="6BA42C"/>
              </a:solidFill>
              <a:round/>
              <a:headEnd/>
              <a:tailEnd type="triangle" w="med" len="med"/>
            </a:ln>
            <a:effectLst/>
          </p:spPr>
          <p:txBody>
            <a:bodyPr/>
            <a:lstStyle/>
            <a:p>
              <a:endParaRPr lang="mk-MK"/>
            </a:p>
          </p:txBody>
        </p:sp>
        <p:sp>
          <p:nvSpPr>
            <p:cNvPr id="59423" name="Line 85"/>
            <p:cNvSpPr>
              <a:spLocks noChangeShapeType="1"/>
            </p:cNvSpPr>
            <p:nvPr/>
          </p:nvSpPr>
          <p:spPr bwMode="auto">
            <a:xfrm flipH="1">
              <a:off x="3089946" y="4813176"/>
              <a:ext cx="443906" cy="288544"/>
            </a:xfrm>
            <a:prstGeom prst="line">
              <a:avLst/>
            </a:prstGeom>
            <a:noFill/>
            <a:ln w="19050">
              <a:solidFill>
                <a:srgbClr val="6BA42C"/>
              </a:solidFill>
              <a:round/>
              <a:headEnd/>
              <a:tailEnd type="triangle" w="med" len="med"/>
            </a:ln>
            <a:effectLst/>
          </p:spPr>
          <p:txBody>
            <a:bodyPr/>
            <a:lstStyle/>
            <a:p>
              <a:endParaRPr lang="mk-MK"/>
            </a:p>
          </p:txBody>
        </p:sp>
        <p:sp>
          <p:nvSpPr>
            <p:cNvPr id="59424" name="Line 86"/>
            <p:cNvSpPr>
              <a:spLocks noChangeShapeType="1"/>
            </p:cNvSpPr>
            <p:nvPr/>
          </p:nvSpPr>
          <p:spPr bwMode="auto">
            <a:xfrm flipH="1">
              <a:off x="2537459" y="4451350"/>
              <a:ext cx="948691" cy="13970"/>
            </a:xfrm>
            <a:prstGeom prst="line">
              <a:avLst/>
            </a:prstGeom>
            <a:noFill/>
            <a:ln w="19050">
              <a:solidFill>
                <a:srgbClr val="6BA42C"/>
              </a:solidFill>
              <a:round/>
              <a:headEnd/>
              <a:tailEnd type="triangle" w="med" len="med"/>
            </a:ln>
            <a:effectLst/>
          </p:spPr>
          <p:txBody>
            <a:bodyPr/>
            <a:lstStyle/>
            <a:p>
              <a:endParaRPr lang="mk-MK"/>
            </a:p>
          </p:txBody>
        </p:sp>
        <p:sp>
          <p:nvSpPr>
            <p:cNvPr id="59425" name="Line 87"/>
            <p:cNvSpPr>
              <a:spLocks noChangeShapeType="1"/>
            </p:cNvSpPr>
            <p:nvPr/>
          </p:nvSpPr>
          <p:spPr bwMode="auto">
            <a:xfrm flipH="1">
              <a:off x="1643626" y="4629149"/>
              <a:ext cx="451873" cy="123701"/>
            </a:xfrm>
            <a:prstGeom prst="line">
              <a:avLst/>
            </a:prstGeom>
            <a:noFill/>
            <a:ln w="19050">
              <a:solidFill>
                <a:srgbClr val="6BA42C"/>
              </a:solidFill>
              <a:round/>
              <a:headEnd/>
              <a:tailEnd type="triangle" w="med" len="med"/>
            </a:ln>
            <a:effectLst/>
          </p:spPr>
          <p:txBody>
            <a:bodyPr/>
            <a:lstStyle/>
            <a:p>
              <a:endParaRPr lang="mk-MK"/>
            </a:p>
          </p:txBody>
        </p:sp>
        <p:sp>
          <p:nvSpPr>
            <p:cNvPr id="59426" name="Line 88"/>
            <p:cNvSpPr>
              <a:spLocks noChangeShapeType="1"/>
            </p:cNvSpPr>
            <p:nvPr/>
          </p:nvSpPr>
          <p:spPr bwMode="auto">
            <a:xfrm flipH="1">
              <a:off x="649086" y="5016500"/>
              <a:ext cx="417714" cy="175970"/>
            </a:xfrm>
            <a:prstGeom prst="line">
              <a:avLst/>
            </a:prstGeom>
            <a:noFill/>
            <a:ln w="19050">
              <a:solidFill>
                <a:srgbClr val="6BA42C"/>
              </a:solidFill>
              <a:round/>
              <a:headEnd/>
              <a:tailEnd type="triangle" w="med" len="med"/>
            </a:ln>
            <a:effectLst/>
          </p:spPr>
          <p:txBody>
            <a:bodyPr/>
            <a:lstStyle/>
            <a:p>
              <a:endParaRPr lang="mk-MK"/>
            </a:p>
          </p:txBody>
        </p:sp>
        <p:sp>
          <p:nvSpPr>
            <p:cNvPr id="59427" name="Line 89"/>
            <p:cNvSpPr>
              <a:spLocks noChangeShapeType="1"/>
            </p:cNvSpPr>
            <p:nvPr/>
          </p:nvSpPr>
          <p:spPr bwMode="auto">
            <a:xfrm flipH="1">
              <a:off x="2315294" y="5448300"/>
              <a:ext cx="383456" cy="257860"/>
            </a:xfrm>
            <a:prstGeom prst="line">
              <a:avLst/>
            </a:prstGeom>
            <a:noFill/>
            <a:ln w="19050">
              <a:solidFill>
                <a:srgbClr val="6BA42C"/>
              </a:solidFill>
              <a:round/>
              <a:headEnd/>
              <a:tailEnd type="triangle" w="med" len="med"/>
            </a:ln>
            <a:effectLst/>
          </p:spPr>
          <p:txBody>
            <a:bodyPr/>
            <a:lstStyle/>
            <a:p>
              <a:endParaRPr lang="mk-MK"/>
            </a:p>
          </p:txBody>
        </p:sp>
        <p:sp>
          <p:nvSpPr>
            <p:cNvPr id="59428" name="Line 38"/>
            <p:cNvSpPr>
              <a:spLocks noChangeShapeType="1"/>
            </p:cNvSpPr>
            <p:nvPr/>
          </p:nvSpPr>
          <p:spPr bwMode="auto">
            <a:xfrm flipH="1">
              <a:off x="4076700" y="3962400"/>
              <a:ext cx="289560" cy="228600"/>
            </a:xfrm>
            <a:prstGeom prst="line">
              <a:avLst/>
            </a:prstGeom>
            <a:noFill/>
            <a:ln w="19050">
              <a:solidFill>
                <a:srgbClr val="6BA42C"/>
              </a:solidFill>
              <a:round/>
              <a:headEnd/>
              <a:tailEnd type="triangle" w="med" len="med"/>
            </a:ln>
            <a:effectLst/>
          </p:spPr>
          <p:txBody>
            <a:bodyPr/>
            <a:lstStyle/>
            <a:p>
              <a:endParaRPr lang="mk-MK"/>
            </a:p>
          </p:txBody>
        </p:sp>
      </p:grpSp>
      <p:pic>
        <p:nvPicPr>
          <p:cNvPr id="59408" name="Пари клиент 2" descr="bd04896_"/>
          <p:cNvPicPr>
            <a:picLocks noChangeAspect="1" noChangeArrowheads="1"/>
          </p:cNvPicPr>
          <p:nvPr/>
        </p:nvPicPr>
        <p:blipFill>
          <a:blip r:embed="rId5"/>
          <a:srcRect/>
          <a:stretch>
            <a:fillRect/>
          </a:stretch>
        </p:blipFill>
        <p:spPr bwMode="auto">
          <a:xfrm rot="2358821">
            <a:off x="7543800" y="5105400"/>
            <a:ext cx="762000" cy="484188"/>
          </a:xfrm>
          <a:prstGeom prst="rect">
            <a:avLst/>
          </a:prstGeom>
          <a:noFill/>
          <a:ln w="9525">
            <a:noFill/>
            <a:miter lim="800000"/>
            <a:headEnd/>
            <a:tailEnd/>
          </a:ln>
        </p:spPr>
      </p:pic>
      <p:pic>
        <p:nvPicPr>
          <p:cNvPr id="59409" name="Пари клиент 1" descr="bd04896_"/>
          <p:cNvPicPr>
            <a:picLocks noChangeAspect="1" noChangeArrowheads="1"/>
          </p:cNvPicPr>
          <p:nvPr/>
        </p:nvPicPr>
        <p:blipFill>
          <a:blip r:embed="rId5"/>
          <a:srcRect/>
          <a:stretch>
            <a:fillRect/>
          </a:stretch>
        </p:blipFill>
        <p:spPr bwMode="auto">
          <a:xfrm rot="2358821">
            <a:off x="7543800" y="5105400"/>
            <a:ext cx="762000" cy="484188"/>
          </a:xfrm>
          <a:prstGeom prst="rect">
            <a:avLst/>
          </a:prstGeom>
          <a:noFill/>
          <a:ln w="9525">
            <a:noFill/>
            <a:miter lim="800000"/>
            <a:headEnd/>
            <a:tailEnd/>
          </a:ln>
        </p:spPr>
      </p:pic>
      <p:pic>
        <p:nvPicPr>
          <p:cNvPr id="59410" name="Клиент"/>
          <p:cNvPicPr>
            <a:picLocks noChangeAspect="1"/>
          </p:cNvPicPr>
          <p:nvPr/>
        </p:nvPicPr>
        <p:blipFill>
          <a:blip r:embed="rId10"/>
          <a:srcRect b="5684"/>
          <a:stretch>
            <a:fillRect/>
          </a:stretch>
        </p:blipFill>
        <p:spPr bwMode="auto">
          <a:xfrm>
            <a:off x="7010400" y="4173538"/>
            <a:ext cx="1812925" cy="1920875"/>
          </a:xfrm>
          <a:prstGeom prst="rect">
            <a:avLst/>
          </a:prstGeom>
          <a:noFill/>
          <a:ln w="9525">
            <a:noFill/>
            <a:miter lim="800000"/>
            <a:headEnd/>
            <a:tailEnd/>
          </a:ln>
        </p:spPr>
      </p:pic>
      <p:pic>
        <p:nvPicPr>
          <p:cNvPr id="68" name="Picture 19" descr="shutterstock_3460612"/>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219200" y="0"/>
            <a:ext cx="2971800" cy="2033588"/>
          </a:xfrm>
          <a:prstGeom prst="rect">
            <a:avLst/>
          </a:prstGeom>
          <a:noFill/>
          <a:ln w="9525">
            <a:noFill/>
            <a:miter lim="800000"/>
            <a:headEnd/>
            <a:tailEnd/>
          </a:ln>
        </p:spPr>
      </p:pic>
      <p:pic>
        <p:nvPicPr>
          <p:cNvPr id="59412" name="Picture 4"/>
          <p:cNvPicPr>
            <a:picLocks noChangeAspect="1" noChangeArrowheads="1"/>
          </p:cNvPicPr>
          <p:nvPr/>
        </p:nvPicPr>
        <p:blipFill>
          <a:blip r:embed="rId12"/>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1000"/>
                                        <p:tgtEl>
                                          <p:spTgt spid="42"/>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1000"/>
                                        <p:tgtEl>
                                          <p:spTgt spid="43"/>
                                        </p:tgtEl>
                                      </p:cBhvr>
                                    </p:animEffect>
                                  </p:childTnLst>
                                </p:cTn>
                              </p:par>
                            </p:childTnLst>
                          </p:cTn>
                        </p:par>
                        <p:par>
                          <p:cTn id="16" fill="hold" nodeType="afterGroup">
                            <p:stCondLst>
                              <p:cond delay="3000"/>
                            </p:stCondLst>
                            <p:childTnLst>
                              <p:par>
                                <p:cTn id="17" presetID="49" presetClass="path" presetSubtype="0" accel="50000" decel="50000" fill="hold" nodeType="afterEffect">
                                  <p:stCondLst>
                                    <p:cond delay="0"/>
                                  </p:stCondLst>
                                  <p:childTnLst>
                                    <p:animMotion origin="layout" path="M -3.33333E-6 1.85185E-6 L 0.29723 0.54143 " pathEditMode="relative" rAng="0" ptsTypes="AA">
                                      <p:cBhvr>
                                        <p:cTn id="18" dur="2000" fill="hold"/>
                                        <p:tgtEl>
                                          <p:spTgt spid="68"/>
                                        </p:tgtEl>
                                        <p:attrNameLst>
                                          <p:attrName>ppt_x</p:attrName>
                                          <p:attrName>ppt_y</p:attrName>
                                        </p:attrNameLst>
                                      </p:cBhvr>
                                      <p:rCtr x="14900" y="27100"/>
                                    </p:animMotion>
                                  </p:childTnLst>
                                </p:cTn>
                              </p:par>
                            </p:childTnLst>
                          </p:cTn>
                        </p:par>
                        <p:par>
                          <p:cTn id="19" fill="hold" nodeType="afterGroup">
                            <p:stCondLst>
                              <p:cond delay="5000"/>
                            </p:stCondLst>
                            <p:childTnLst>
                              <p:par>
                                <p:cTn id="20" presetID="22" presetClass="entr" presetSubtype="8"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1000"/>
                                        <p:tgtEl>
                                          <p:spTgt spid="45"/>
                                        </p:tgtEl>
                                      </p:cBhvr>
                                    </p:animEffect>
                                  </p:childTnLst>
                                </p:cTn>
                              </p:par>
                            </p:childTnLst>
                          </p:cTn>
                        </p:par>
                        <p:par>
                          <p:cTn id="23" fill="hold" nodeType="afterGroup">
                            <p:stCondLst>
                              <p:cond delay="6000"/>
                            </p:stCondLst>
                            <p:childTnLst>
                              <p:par>
                                <p:cTn id="24" presetID="10" presetClass="entr" presetSubtype="0"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p:nvPr>
        </p:nvSpPr>
        <p:spPr/>
        <p:txBody>
          <a:bodyPr/>
          <a:lstStyle/>
          <a:p>
            <a:pPr eaLnBrk="1" hangingPunct="1"/>
            <a:endParaRPr lang="en-US" altLang="bg-BG" smtClean="0"/>
          </a:p>
        </p:txBody>
      </p:sp>
      <p:pic>
        <p:nvPicPr>
          <p:cNvPr id="60419" name="Picture 8" descr="http://www.ant1auto.gr/wp-content/uploads/2012/08/2010-mercedes-e-class-coupe-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0420" name="13 - TextBox"/>
          <p:cNvSpPr txBox="1">
            <a:spLocks noChangeArrowheads="1"/>
          </p:cNvSpPr>
          <p:nvPr/>
        </p:nvSpPr>
        <p:spPr bwMode="auto">
          <a:xfrm>
            <a:off x="179388" y="476250"/>
            <a:ext cx="5003293" cy="1938992"/>
          </a:xfrm>
          <a:prstGeom prst="rect">
            <a:avLst/>
          </a:prstGeom>
          <a:noFill/>
          <a:ln w="9525">
            <a:noFill/>
            <a:miter lim="800000"/>
            <a:headEnd/>
            <a:tailEnd/>
          </a:ln>
        </p:spPr>
        <p:txBody>
          <a:bodyPr wrap="none">
            <a:spAutoFit/>
          </a:bodyPr>
          <a:lstStyle/>
          <a:p>
            <a:r>
              <a:rPr lang="bg-BG" altLang="bg-BG" sz="3200" dirty="0" smtClean="0">
                <a:solidFill>
                  <a:srgbClr val="F2F2F2"/>
                </a:solidFill>
                <a:latin typeface="Century Gothic" pitchFamily="34" charset="0"/>
              </a:rPr>
              <a:t>Дополнителни </a:t>
            </a:r>
            <a:r>
              <a:rPr lang="bg-BG" altLang="bg-BG" sz="3200" dirty="0">
                <a:solidFill>
                  <a:srgbClr val="F2F2F2"/>
                </a:solidFill>
                <a:latin typeface="Century Gothic" pitchFamily="34" charset="0"/>
              </a:rPr>
              <a:t>стимули</a:t>
            </a:r>
            <a:endParaRPr lang="el-GR" altLang="bg-BG" sz="3200" dirty="0">
              <a:solidFill>
                <a:srgbClr val="F2F2F2"/>
              </a:solidFill>
              <a:latin typeface="Century Gothic" pitchFamily="34" charset="0"/>
            </a:endParaRPr>
          </a:p>
          <a:p>
            <a:endParaRPr lang="el-GR" altLang="bg-BG" sz="3200" dirty="0">
              <a:solidFill>
                <a:srgbClr val="F2F2F2"/>
              </a:solidFill>
              <a:latin typeface="Century Gothic" pitchFamily="34" charset="0"/>
            </a:endParaRPr>
          </a:p>
          <a:p>
            <a:r>
              <a:rPr lang="bg-BG" altLang="bg-BG" sz="2400" dirty="0">
                <a:solidFill>
                  <a:srgbClr val="F2F2F2"/>
                </a:solidFill>
                <a:latin typeface="Century Gothic" pitchFamily="34" charset="0"/>
              </a:rPr>
              <a:t>36 месеца х</a:t>
            </a:r>
          </a:p>
          <a:p>
            <a:r>
              <a:rPr lang="el-GR" altLang="bg-BG" sz="3200" dirty="0">
                <a:solidFill>
                  <a:srgbClr val="F2F2F2"/>
                </a:solidFill>
                <a:latin typeface="Century Gothic" pitchFamily="34" charset="0"/>
              </a:rPr>
              <a:t>400€ </a:t>
            </a:r>
            <a:r>
              <a:rPr lang="bg-BG" altLang="bg-BG" sz="2400" dirty="0">
                <a:solidFill>
                  <a:srgbClr val="F2F2F2"/>
                </a:solidFill>
                <a:latin typeface="Century Gothic" pitchFamily="34" charset="0"/>
              </a:rPr>
              <a:t>до</a:t>
            </a:r>
            <a:r>
              <a:rPr lang="el-GR" altLang="bg-BG" sz="3200" dirty="0">
                <a:solidFill>
                  <a:srgbClr val="F2F2F2"/>
                </a:solidFill>
                <a:latin typeface="Century Gothic" pitchFamily="34" charset="0"/>
              </a:rPr>
              <a:t> 800€ </a:t>
            </a:r>
            <a:r>
              <a:rPr lang="bg-BG" altLang="bg-BG" sz="2400" dirty="0" smtClean="0">
                <a:solidFill>
                  <a:srgbClr val="F2F2F2"/>
                </a:solidFill>
                <a:latin typeface="Century Gothic" pitchFamily="34" charset="0"/>
              </a:rPr>
              <a:t>секој </a:t>
            </a:r>
            <a:r>
              <a:rPr lang="bg-BG" altLang="bg-BG" sz="2400" dirty="0">
                <a:solidFill>
                  <a:srgbClr val="F2F2F2"/>
                </a:solidFill>
                <a:latin typeface="Century Gothic" pitchFamily="34" charset="0"/>
              </a:rPr>
              <a:t>месец</a:t>
            </a:r>
            <a:endParaRPr lang="el-GR" altLang="bg-BG" sz="2400" dirty="0">
              <a:solidFill>
                <a:srgbClr val="F2F2F2"/>
              </a:solidFill>
              <a:latin typeface="Century Gothic"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Дистр."/>
          <p:cNvGrpSpPr>
            <a:grpSpLocks/>
          </p:cNvGrpSpPr>
          <p:nvPr/>
        </p:nvGrpSpPr>
        <p:grpSpPr bwMode="auto">
          <a:xfrm>
            <a:off x="3748088" y="2628900"/>
            <a:ext cx="1617662" cy="1616075"/>
            <a:chOff x="4402327" y="1811527"/>
            <a:chExt cx="1617473" cy="1617473"/>
          </a:xfrm>
        </p:grpSpPr>
        <p:pic>
          <p:nvPicPr>
            <p:cNvPr id="61500" name="Picture 3"/>
            <p:cNvPicPr>
              <a:picLocks noChangeAspect="1"/>
            </p:cNvPicPr>
            <p:nvPr/>
          </p:nvPicPr>
          <p:blipFill>
            <a:blip r:embed="rId3"/>
            <a:srcRect/>
            <a:stretch>
              <a:fillRect/>
            </a:stretch>
          </p:blipFill>
          <p:spPr bwMode="auto">
            <a:xfrm>
              <a:off x="4402327" y="1811527"/>
              <a:ext cx="1617473" cy="1617473"/>
            </a:xfrm>
            <a:prstGeom prst="rect">
              <a:avLst/>
            </a:prstGeom>
            <a:noFill/>
            <a:ln w="9525">
              <a:noFill/>
              <a:miter lim="800000"/>
              <a:headEnd/>
              <a:tailEnd/>
            </a:ln>
          </p:spPr>
        </p:pic>
        <p:pic>
          <p:nvPicPr>
            <p:cNvPr id="61501"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pic>
        <p:nvPicPr>
          <p:cNvPr id="61443" name="1000-2" descr="bd04896_"/>
          <p:cNvPicPr>
            <a:picLocks noChangeAspect="1" noChangeArrowheads="1"/>
          </p:cNvPicPr>
          <p:nvPr/>
        </p:nvPicPr>
        <p:blipFill>
          <a:blip r:embed="rId5"/>
          <a:srcRect/>
          <a:stretch>
            <a:fillRect/>
          </a:stretch>
        </p:blipFill>
        <p:spPr bwMode="auto">
          <a:xfrm rot="2358821">
            <a:off x="3716338" y="2928938"/>
            <a:ext cx="762000" cy="484187"/>
          </a:xfrm>
          <a:prstGeom prst="rect">
            <a:avLst/>
          </a:prstGeom>
          <a:noFill/>
          <a:ln w="9525">
            <a:noFill/>
            <a:miter lim="800000"/>
            <a:headEnd/>
            <a:tailEnd/>
          </a:ln>
        </p:spPr>
      </p:pic>
      <p:pic>
        <p:nvPicPr>
          <p:cNvPr id="61444" name="1000-1" descr="bd04896_"/>
          <p:cNvPicPr>
            <a:picLocks noChangeAspect="1" noChangeArrowheads="1"/>
          </p:cNvPicPr>
          <p:nvPr/>
        </p:nvPicPr>
        <p:blipFill>
          <a:blip r:embed="rId5"/>
          <a:srcRect/>
          <a:stretch>
            <a:fillRect/>
          </a:stretch>
        </p:blipFill>
        <p:spPr bwMode="auto">
          <a:xfrm rot="2358821">
            <a:off x="3635375" y="2776538"/>
            <a:ext cx="762000" cy="484187"/>
          </a:xfrm>
          <a:prstGeom prst="rect">
            <a:avLst/>
          </a:prstGeom>
          <a:noFill/>
          <a:ln w="9525">
            <a:noFill/>
            <a:miter lim="800000"/>
            <a:headEnd/>
            <a:tailEnd/>
          </a:ln>
        </p:spPr>
      </p:pic>
      <p:sp>
        <p:nvSpPr>
          <p:cNvPr id="61445" name="Text Box 39"/>
          <p:cNvSpPr txBox="1">
            <a:spLocks noChangeArrowheads="1"/>
          </p:cNvSpPr>
          <p:nvPr/>
        </p:nvSpPr>
        <p:spPr bwMode="auto">
          <a:xfrm>
            <a:off x="7605713" y="6096000"/>
            <a:ext cx="804862" cy="307975"/>
          </a:xfrm>
          <a:prstGeom prst="rect">
            <a:avLst/>
          </a:prstGeom>
          <a:noFill/>
          <a:ln w="9525">
            <a:noFill/>
            <a:miter lim="800000"/>
            <a:headEnd/>
            <a:tailEnd/>
          </a:ln>
        </p:spPr>
        <p:txBody>
          <a:bodyPr wrap="none">
            <a:spAutoFit/>
          </a:bodyPr>
          <a:lstStyle/>
          <a:p>
            <a:pPr algn="ctr"/>
            <a:r>
              <a:rPr lang="bg-BG" altLang="bg-BG" sz="1400" b="1">
                <a:solidFill>
                  <a:srgbClr val="6BA42C"/>
                </a:solidFill>
                <a:latin typeface="Calibri" pitchFamily="34" charset="0"/>
              </a:rPr>
              <a:t>КЛИЕНТ</a:t>
            </a:r>
            <a:endParaRPr lang="en-US" altLang="bg-BG" sz="1400" b="1">
              <a:solidFill>
                <a:srgbClr val="6BA42C"/>
              </a:solidFill>
              <a:latin typeface="Calibri" pitchFamily="34" charset="0"/>
            </a:endParaRPr>
          </a:p>
        </p:txBody>
      </p:sp>
      <p:pic>
        <p:nvPicPr>
          <p:cNvPr id="61446" name="Клиент"/>
          <p:cNvPicPr>
            <a:picLocks noChangeAspect="1"/>
          </p:cNvPicPr>
          <p:nvPr/>
        </p:nvPicPr>
        <p:blipFill>
          <a:blip r:embed="rId6"/>
          <a:srcRect b="5684"/>
          <a:stretch>
            <a:fillRect/>
          </a:stretch>
        </p:blipFill>
        <p:spPr bwMode="auto">
          <a:xfrm>
            <a:off x="7010400" y="4173538"/>
            <a:ext cx="1812925" cy="1920875"/>
          </a:xfrm>
          <a:prstGeom prst="rect">
            <a:avLst/>
          </a:prstGeom>
          <a:noFill/>
          <a:ln w="9525">
            <a:noFill/>
            <a:miter lim="800000"/>
            <a:headEnd/>
            <a:tailEnd/>
          </a:ln>
        </p:spPr>
      </p:pic>
      <p:sp>
        <p:nvSpPr>
          <p:cNvPr id="44" name="Trapezoid 43"/>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2" name="Chairman's"/>
          <p:cNvSpPr txBox="1">
            <a:spLocks noChangeArrowheads="1"/>
          </p:cNvSpPr>
          <p:nvPr/>
        </p:nvSpPr>
        <p:spPr bwMode="auto">
          <a:xfrm>
            <a:off x="5675313" y="1963738"/>
            <a:ext cx="2667000" cy="954087"/>
          </a:xfrm>
          <a:prstGeom prst="rect">
            <a:avLst/>
          </a:prstGeom>
          <a:noFill/>
          <a:ln w="9525">
            <a:noFill/>
            <a:miter lim="800000"/>
            <a:headEnd/>
            <a:tailEnd/>
          </a:ln>
        </p:spPr>
        <p:txBody>
          <a:bodyPr>
            <a:spAutoFit/>
          </a:bodyPr>
          <a:lstStyle/>
          <a:p>
            <a:pPr algn="ctr"/>
            <a:r>
              <a:rPr lang="en-US" altLang="bg-BG" sz="2800" b="1">
                <a:solidFill>
                  <a:srgbClr val="C00000"/>
                </a:solidFill>
                <a:latin typeface="Calibri" pitchFamily="34" charset="0"/>
              </a:rPr>
              <a:t>CHAIRMAN’S BONUS</a:t>
            </a:r>
          </a:p>
        </p:txBody>
      </p:sp>
      <p:sp>
        <p:nvSpPr>
          <p:cNvPr id="43" name="(президентски...)"/>
          <p:cNvSpPr>
            <a:spLocks noChangeArrowheads="1"/>
          </p:cNvSpPr>
          <p:nvPr/>
        </p:nvSpPr>
        <p:spPr bwMode="auto">
          <a:xfrm>
            <a:off x="5381625" y="2927350"/>
            <a:ext cx="3244850" cy="369888"/>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000" b="1">
                <a:solidFill>
                  <a:srgbClr val="C00000"/>
                </a:solidFill>
                <a:latin typeface="Calibri" pitchFamily="34" charset="0"/>
              </a:rPr>
              <a:t>(Президентски бонус)</a:t>
            </a:r>
          </a:p>
        </p:txBody>
      </p:sp>
      <p:grpSp>
        <p:nvGrpSpPr>
          <p:cNvPr id="45" name="Стрелка"/>
          <p:cNvGrpSpPr>
            <a:grpSpLocks/>
          </p:cNvGrpSpPr>
          <p:nvPr/>
        </p:nvGrpSpPr>
        <p:grpSpPr bwMode="auto">
          <a:xfrm>
            <a:off x="6480175" y="2882900"/>
            <a:ext cx="1995488" cy="762000"/>
            <a:chOff x="1958" y="384"/>
            <a:chExt cx="1257" cy="480"/>
          </a:xfrm>
        </p:grpSpPr>
        <p:sp>
          <p:nvSpPr>
            <p:cNvPr id="61498"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61499"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48" name="Орел" descr="FBA Eagle Color Logo"/>
          <p:cNvPicPr>
            <a:picLocks noChangeAspect="1" noChangeArrowheads="1"/>
          </p:cNvPicPr>
          <p:nvPr/>
        </p:nvPicPr>
        <p:blipFill>
          <a:blip r:embed="rId7">
            <a:clrChange>
              <a:clrFrom>
                <a:srgbClr val="FDFDFD"/>
              </a:clrFrom>
              <a:clrTo>
                <a:srgbClr val="FDFDFD">
                  <a:alpha val="0"/>
                </a:srgbClr>
              </a:clrTo>
            </a:clrChange>
          </a:blip>
          <a:srcRect l="35236" r="26930" b="59012"/>
          <a:stretch>
            <a:fillRect/>
          </a:stretch>
        </p:blipFill>
        <p:spPr bwMode="auto">
          <a:xfrm>
            <a:off x="8367713" y="2563813"/>
            <a:ext cx="381000" cy="377825"/>
          </a:xfrm>
          <a:prstGeom prst="rect">
            <a:avLst/>
          </a:prstGeom>
          <a:noFill/>
          <a:ln w="9525">
            <a:noFill/>
            <a:miter lim="800000"/>
            <a:headEnd/>
            <a:tailEnd/>
          </a:ln>
        </p:spPr>
      </p:pic>
      <p:grpSp>
        <p:nvGrpSpPr>
          <p:cNvPr id="61452" name="Дистр."/>
          <p:cNvGrpSpPr>
            <a:grpSpLocks/>
          </p:cNvGrpSpPr>
          <p:nvPr/>
        </p:nvGrpSpPr>
        <p:grpSpPr bwMode="auto">
          <a:xfrm>
            <a:off x="3228975" y="3644900"/>
            <a:ext cx="1127125" cy="1617663"/>
            <a:chOff x="4734166" y="1811527"/>
            <a:chExt cx="1126985" cy="1617473"/>
          </a:xfrm>
        </p:grpSpPr>
        <p:pic>
          <p:nvPicPr>
            <p:cNvPr id="61496" name="Picture 3"/>
            <p:cNvPicPr>
              <a:picLocks noChangeAspect="1"/>
            </p:cNvPicPr>
            <p:nvPr/>
          </p:nvPicPr>
          <p:blipFill>
            <a:blip r:embed="rId3">
              <a:clrChange>
                <a:clrFrom>
                  <a:srgbClr val="FFFFFF"/>
                </a:clrFrom>
                <a:clrTo>
                  <a:srgbClr val="FFFFFF">
                    <a:alpha val="0"/>
                  </a:srgbClr>
                </a:clrTo>
              </a:clrChange>
            </a:blip>
            <a:srcRect l="20515" r="20956"/>
            <a:stretch>
              <a:fillRect/>
            </a:stretch>
          </p:blipFill>
          <p:spPr bwMode="auto">
            <a:xfrm>
              <a:off x="4734166" y="1811527"/>
              <a:ext cx="946649" cy="1617473"/>
            </a:xfrm>
            <a:prstGeom prst="rect">
              <a:avLst/>
            </a:prstGeom>
            <a:noFill/>
            <a:ln w="9525">
              <a:noFill/>
              <a:miter lim="800000"/>
              <a:headEnd/>
              <a:tailEnd/>
            </a:ln>
          </p:spPr>
        </p:pic>
        <p:pic>
          <p:nvPicPr>
            <p:cNvPr id="61497"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grpSp>
        <p:nvGrpSpPr>
          <p:cNvPr id="61453" name="Дистр."/>
          <p:cNvGrpSpPr>
            <a:grpSpLocks/>
          </p:cNvGrpSpPr>
          <p:nvPr/>
        </p:nvGrpSpPr>
        <p:grpSpPr bwMode="auto">
          <a:xfrm>
            <a:off x="1962150" y="4076700"/>
            <a:ext cx="738188" cy="1025525"/>
            <a:chOff x="4734166" y="1811527"/>
            <a:chExt cx="1126985" cy="1617473"/>
          </a:xfrm>
        </p:grpSpPr>
        <p:pic>
          <p:nvPicPr>
            <p:cNvPr id="61494"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61495"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61454" name="Дистр."/>
          <p:cNvGrpSpPr>
            <a:grpSpLocks/>
          </p:cNvGrpSpPr>
          <p:nvPr/>
        </p:nvGrpSpPr>
        <p:grpSpPr bwMode="auto">
          <a:xfrm>
            <a:off x="941388" y="4283075"/>
            <a:ext cx="738187" cy="1025525"/>
            <a:chOff x="4734166" y="1811527"/>
            <a:chExt cx="1126985" cy="1617473"/>
          </a:xfrm>
        </p:grpSpPr>
        <p:pic>
          <p:nvPicPr>
            <p:cNvPr id="61492" name="Picture 3"/>
            <p:cNvPicPr>
              <a:picLocks noChangeAspect="1"/>
            </p:cNvPicPr>
            <p:nvPr/>
          </p:nvPicPr>
          <p:blipFill>
            <a:blip r:embed="rId8"/>
            <a:srcRect l="20515" r="20956"/>
            <a:stretch>
              <a:fillRect/>
            </a:stretch>
          </p:blipFill>
          <p:spPr bwMode="auto">
            <a:xfrm>
              <a:off x="4734166" y="1811527"/>
              <a:ext cx="946649" cy="1617473"/>
            </a:xfrm>
            <a:prstGeom prst="rect">
              <a:avLst/>
            </a:prstGeom>
            <a:noFill/>
            <a:ln w="9525">
              <a:noFill/>
              <a:miter lim="800000"/>
              <a:headEnd/>
              <a:tailEnd/>
            </a:ln>
          </p:spPr>
        </p:pic>
        <p:pic>
          <p:nvPicPr>
            <p:cNvPr id="61493"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61455" name="Дистр."/>
          <p:cNvGrpSpPr>
            <a:grpSpLocks/>
          </p:cNvGrpSpPr>
          <p:nvPr/>
        </p:nvGrpSpPr>
        <p:grpSpPr bwMode="auto">
          <a:xfrm>
            <a:off x="100013" y="4860925"/>
            <a:ext cx="738187" cy="1023938"/>
            <a:chOff x="4734166" y="1811527"/>
            <a:chExt cx="1126985" cy="1617473"/>
          </a:xfrm>
        </p:grpSpPr>
        <p:pic>
          <p:nvPicPr>
            <p:cNvPr id="61490" name="Picture 3"/>
            <p:cNvPicPr>
              <a:picLocks noChangeAspect="1"/>
            </p:cNvPicPr>
            <p:nvPr/>
          </p:nvPicPr>
          <p:blipFill>
            <a:blip r:embed="rId10"/>
            <a:srcRect l="20515" r="20956"/>
            <a:stretch>
              <a:fillRect/>
            </a:stretch>
          </p:blipFill>
          <p:spPr bwMode="auto">
            <a:xfrm>
              <a:off x="4734166" y="1811527"/>
              <a:ext cx="946649" cy="1617473"/>
            </a:xfrm>
            <a:prstGeom prst="rect">
              <a:avLst/>
            </a:prstGeom>
            <a:noFill/>
            <a:ln w="9525">
              <a:noFill/>
              <a:miter lim="800000"/>
              <a:headEnd/>
              <a:tailEnd/>
            </a:ln>
          </p:spPr>
        </p:pic>
        <p:pic>
          <p:nvPicPr>
            <p:cNvPr id="61491"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61456" name="Дистр."/>
          <p:cNvGrpSpPr>
            <a:grpSpLocks/>
          </p:cNvGrpSpPr>
          <p:nvPr/>
        </p:nvGrpSpPr>
        <p:grpSpPr bwMode="auto">
          <a:xfrm>
            <a:off x="2562225" y="4946650"/>
            <a:ext cx="736600" cy="1025525"/>
            <a:chOff x="4734166" y="1811527"/>
            <a:chExt cx="1126985" cy="1617473"/>
          </a:xfrm>
        </p:grpSpPr>
        <p:pic>
          <p:nvPicPr>
            <p:cNvPr id="61488" name="Picture 3"/>
            <p:cNvPicPr>
              <a:picLocks noChangeAspect="1"/>
            </p:cNvPicPr>
            <p:nvPr/>
          </p:nvPicPr>
          <p:blipFill>
            <a:blip r:embed="rId11"/>
            <a:srcRect l="20515" r="20956"/>
            <a:stretch>
              <a:fillRect/>
            </a:stretch>
          </p:blipFill>
          <p:spPr bwMode="auto">
            <a:xfrm>
              <a:off x="4734166" y="1811527"/>
              <a:ext cx="946649" cy="1617473"/>
            </a:xfrm>
            <a:prstGeom prst="rect">
              <a:avLst/>
            </a:prstGeom>
            <a:noFill/>
            <a:ln w="9525">
              <a:noFill/>
              <a:miter lim="800000"/>
              <a:headEnd/>
              <a:tailEnd/>
            </a:ln>
          </p:spPr>
        </p:pic>
        <p:pic>
          <p:nvPicPr>
            <p:cNvPr id="61489"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61457" name="Дистр."/>
          <p:cNvGrpSpPr>
            <a:grpSpLocks/>
          </p:cNvGrpSpPr>
          <p:nvPr/>
        </p:nvGrpSpPr>
        <p:grpSpPr bwMode="auto">
          <a:xfrm>
            <a:off x="4116388" y="5722938"/>
            <a:ext cx="738187" cy="1023937"/>
            <a:chOff x="4734166" y="1811527"/>
            <a:chExt cx="1126985" cy="1617473"/>
          </a:xfrm>
        </p:grpSpPr>
        <p:pic>
          <p:nvPicPr>
            <p:cNvPr id="61486" name="Picture 3"/>
            <p:cNvPicPr>
              <a:picLocks noChangeAspect="1"/>
            </p:cNvPicPr>
            <p:nvPr/>
          </p:nvPicPr>
          <p:blipFill>
            <a:blip r:embed="rId10"/>
            <a:srcRect l="20515" r="20956"/>
            <a:stretch>
              <a:fillRect/>
            </a:stretch>
          </p:blipFill>
          <p:spPr bwMode="auto">
            <a:xfrm>
              <a:off x="4734166" y="1811527"/>
              <a:ext cx="946649" cy="1617473"/>
            </a:xfrm>
            <a:prstGeom prst="rect">
              <a:avLst/>
            </a:prstGeom>
            <a:noFill/>
            <a:ln w="9525">
              <a:noFill/>
              <a:miter lim="800000"/>
              <a:headEnd/>
              <a:tailEnd/>
            </a:ln>
          </p:spPr>
        </p:pic>
        <p:pic>
          <p:nvPicPr>
            <p:cNvPr id="61487"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61458" name="Дистр."/>
          <p:cNvGrpSpPr>
            <a:grpSpLocks/>
          </p:cNvGrpSpPr>
          <p:nvPr/>
        </p:nvGrpSpPr>
        <p:grpSpPr bwMode="auto">
          <a:xfrm>
            <a:off x="3362325" y="5572125"/>
            <a:ext cx="736600" cy="1025525"/>
            <a:chOff x="4734166" y="1811527"/>
            <a:chExt cx="1126985" cy="1617473"/>
          </a:xfrm>
        </p:grpSpPr>
        <p:pic>
          <p:nvPicPr>
            <p:cNvPr id="61484" name="Picture 3"/>
            <p:cNvPicPr>
              <a:picLocks noChangeAspect="1"/>
            </p:cNvPicPr>
            <p:nvPr/>
          </p:nvPicPr>
          <p:blipFill>
            <a:blip r:embed="rId11"/>
            <a:srcRect l="20515" r="20956"/>
            <a:stretch>
              <a:fillRect/>
            </a:stretch>
          </p:blipFill>
          <p:spPr bwMode="auto">
            <a:xfrm>
              <a:off x="4734166" y="1811527"/>
              <a:ext cx="946649" cy="1617473"/>
            </a:xfrm>
            <a:prstGeom prst="rect">
              <a:avLst/>
            </a:prstGeom>
            <a:noFill/>
            <a:ln w="9525">
              <a:noFill/>
              <a:miter lim="800000"/>
              <a:headEnd/>
              <a:tailEnd/>
            </a:ln>
          </p:spPr>
        </p:pic>
        <p:pic>
          <p:nvPicPr>
            <p:cNvPr id="61485"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grpSp>
        <p:nvGrpSpPr>
          <p:cNvPr id="61459" name="Дистр."/>
          <p:cNvGrpSpPr>
            <a:grpSpLocks/>
          </p:cNvGrpSpPr>
          <p:nvPr/>
        </p:nvGrpSpPr>
        <p:grpSpPr bwMode="auto">
          <a:xfrm>
            <a:off x="1684338" y="5299075"/>
            <a:ext cx="736600" cy="1023938"/>
            <a:chOff x="4734166" y="1811527"/>
            <a:chExt cx="1126985" cy="1617473"/>
          </a:xfrm>
        </p:grpSpPr>
        <p:pic>
          <p:nvPicPr>
            <p:cNvPr id="61482" name="Picture 3"/>
            <p:cNvPicPr>
              <a:picLocks noChangeAspect="1"/>
            </p:cNvPicPr>
            <p:nvPr/>
          </p:nvPicPr>
          <p:blipFill>
            <a:blip r:embed="rId12"/>
            <a:srcRect l="20515" r="20956"/>
            <a:stretch>
              <a:fillRect/>
            </a:stretch>
          </p:blipFill>
          <p:spPr bwMode="auto">
            <a:xfrm>
              <a:off x="4734166" y="1811527"/>
              <a:ext cx="946649" cy="1617473"/>
            </a:xfrm>
            <a:prstGeom prst="rect">
              <a:avLst/>
            </a:prstGeom>
            <a:noFill/>
            <a:ln w="9525">
              <a:noFill/>
              <a:miter lim="800000"/>
              <a:headEnd/>
              <a:tailEnd/>
            </a:ln>
          </p:spPr>
        </p:pic>
        <p:pic>
          <p:nvPicPr>
            <p:cNvPr id="61483" name="Picture 4"/>
            <p:cNvPicPr>
              <a:picLocks noChangeAspect="1"/>
            </p:cNvPicPr>
            <p:nvPr/>
          </p:nvPicPr>
          <p:blipFill>
            <a:blip r:embed="rId9"/>
            <a:srcRect/>
            <a:stretch>
              <a:fillRect/>
            </a:stretch>
          </p:blipFill>
          <p:spPr bwMode="auto">
            <a:xfrm>
              <a:off x="5258008" y="2738076"/>
              <a:ext cx="603143" cy="678224"/>
            </a:xfrm>
            <a:prstGeom prst="rect">
              <a:avLst/>
            </a:prstGeom>
            <a:noFill/>
            <a:ln w="9525">
              <a:noFill/>
              <a:miter lim="800000"/>
              <a:headEnd/>
              <a:tailEnd/>
            </a:ln>
          </p:spPr>
        </p:pic>
      </p:grpSp>
      <p:sp>
        <p:nvSpPr>
          <p:cNvPr id="61460" name="Line 83"/>
          <p:cNvSpPr>
            <a:spLocks noChangeShapeType="1"/>
          </p:cNvSpPr>
          <p:nvPr/>
        </p:nvSpPr>
        <p:spPr bwMode="auto">
          <a:xfrm>
            <a:off x="4183063" y="5249863"/>
            <a:ext cx="225425" cy="460375"/>
          </a:xfrm>
          <a:prstGeom prst="line">
            <a:avLst/>
          </a:prstGeom>
          <a:noFill/>
          <a:ln w="19050">
            <a:solidFill>
              <a:srgbClr val="6BA42C"/>
            </a:solidFill>
            <a:round/>
            <a:headEnd/>
            <a:tailEnd type="triangle" w="med" len="med"/>
          </a:ln>
          <a:effectLst/>
        </p:spPr>
        <p:txBody>
          <a:bodyPr/>
          <a:lstStyle/>
          <a:p>
            <a:endParaRPr lang="mk-MK"/>
          </a:p>
        </p:txBody>
      </p:sp>
      <p:sp>
        <p:nvSpPr>
          <p:cNvPr id="61461" name="Line 84"/>
          <p:cNvSpPr>
            <a:spLocks noChangeShapeType="1"/>
          </p:cNvSpPr>
          <p:nvPr/>
        </p:nvSpPr>
        <p:spPr bwMode="auto">
          <a:xfrm flipH="1">
            <a:off x="3725863" y="5281613"/>
            <a:ext cx="33337" cy="327025"/>
          </a:xfrm>
          <a:prstGeom prst="line">
            <a:avLst/>
          </a:prstGeom>
          <a:noFill/>
          <a:ln w="19050">
            <a:solidFill>
              <a:srgbClr val="6BA42C"/>
            </a:solidFill>
            <a:round/>
            <a:headEnd/>
            <a:tailEnd type="triangle" w="med" len="med"/>
          </a:ln>
          <a:effectLst/>
        </p:spPr>
        <p:txBody>
          <a:bodyPr/>
          <a:lstStyle/>
          <a:p>
            <a:endParaRPr lang="mk-MK"/>
          </a:p>
        </p:txBody>
      </p:sp>
      <p:sp>
        <p:nvSpPr>
          <p:cNvPr id="61462" name="Line 85"/>
          <p:cNvSpPr>
            <a:spLocks noChangeShapeType="1"/>
          </p:cNvSpPr>
          <p:nvPr/>
        </p:nvSpPr>
        <p:spPr bwMode="auto">
          <a:xfrm flipH="1">
            <a:off x="3089275" y="4813300"/>
            <a:ext cx="444500" cy="288925"/>
          </a:xfrm>
          <a:prstGeom prst="line">
            <a:avLst/>
          </a:prstGeom>
          <a:noFill/>
          <a:ln w="19050">
            <a:solidFill>
              <a:srgbClr val="6BA42C"/>
            </a:solidFill>
            <a:round/>
            <a:headEnd/>
            <a:tailEnd type="triangle" w="med" len="med"/>
          </a:ln>
          <a:effectLst/>
        </p:spPr>
        <p:txBody>
          <a:bodyPr/>
          <a:lstStyle/>
          <a:p>
            <a:endParaRPr lang="mk-MK"/>
          </a:p>
        </p:txBody>
      </p:sp>
      <p:sp>
        <p:nvSpPr>
          <p:cNvPr id="61463" name="Line 86"/>
          <p:cNvSpPr>
            <a:spLocks noChangeShapeType="1"/>
          </p:cNvSpPr>
          <p:nvPr/>
        </p:nvSpPr>
        <p:spPr bwMode="auto">
          <a:xfrm flipH="1">
            <a:off x="2536825" y="4451350"/>
            <a:ext cx="949325" cy="14288"/>
          </a:xfrm>
          <a:prstGeom prst="line">
            <a:avLst/>
          </a:prstGeom>
          <a:noFill/>
          <a:ln w="19050">
            <a:solidFill>
              <a:srgbClr val="6BA42C"/>
            </a:solidFill>
            <a:round/>
            <a:headEnd/>
            <a:tailEnd type="triangle" w="med" len="med"/>
          </a:ln>
          <a:effectLst/>
        </p:spPr>
        <p:txBody>
          <a:bodyPr/>
          <a:lstStyle/>
          <a:p>
            <a:endParaRPr lang="mk-MK"/>
          </a:p>
        </p:txBody>
      </p:sp>
      <p:sp>
        <p:nvSpPr>
          <p:cNvPr id="61464" name="Line 87"/>
          <p:cNvSpPr>
            <a:spLocks noChangeShapeType="1"/>
          </p:cNvSpPr>
          <p:nvPr/>
        </p:nvSpPr>
        <p:spPr bwMode="auto">
          <a:xfrm flipH="1">
            <a:off x="1643063" y="4629150"/>
            <a:ext cx="452437" cy="123825"/>
          </a:xfrm>
          <a:prstGeom prst="line">
            <a:avLst/>
          </a:prstGeom>
          <a:noFill/>
          <a:ln w="19050">
            <a:solidFill>
              <a:srgbClr val="6BA42C"/>
            </a:solidFill>
            <a:round/>
            <a:headEnd/>
            <a:tailEnd type="triangle" w="med" len="med"/>
          </a:ln>
          <a:effectLst/>
        </p:spPr>
        <p:txBody>
          <a:bodyPr/>
          <a:lstStyle/>
          <a:p>
            <a:endParaRPr lang="mk-MK"/>
          </a:p>
        </p:txBody>
      </p:sp>
      <p:sp>
        <p:nvSpPr>
          <p:cNvPr id="61465" name="Line 88"/>
          <p:cNvSpPr>
            <a:spLocks noChangeShapeType="1"/>
          </p:cNvSpPr>
          <p:nvPr/>
        </p:nvSpPr>
        <p:spPr bwMode="auto">
          <a:xfrm flipH="1">
            <a:off x="649288" y="5016500"/>
            <a:ext cx="417512" cy="176213"/>
          </a:xfrm>
          <a:prstGeom prst="line">
            <a:avLst/>
          </a:prstGeom>
          <a:noFill/>
          <a:ln w="19050">
            <a:solidFill>
              <a:srgbClr val="6BA42C"/>
            </a:solidFill>
            <a:round/>
            <a:headEnd/>
            <a:tailEnd type="triangle" w="med" len="med"/>
          </a:ln>
          <a:effectLst/>
        </p:spPr>
        <p:txBody>
          <a:bodyPr/>
          <a:lstStyle/>
          <a:p>
            <a:endParaRPr lang="mk-MK"/>
          </a:p>
        </p:txBody>
      </p:sp>
      <p:sp>
        <p:nvSpPr>
          <p:cNvPr id="61466" name="Line 89"/>
          <p:cNvSpPr>
            <a:spLocks noChangeShapeType="1"/>
          </p:cNvSpPr>
          <p:nvPr/>
        </p:nvSpPr>
        <p:spPr bwMode="auto">
          <a:xfrm flipH="1">
            <a:off x="2314575" y="5448300"/>
            <a:ext cx="384175" cy="257175"/>
          </a:xfrm>
          <a:prstGeom prst="line">
            <a:avLst/>
          </a:prstGeom>
          <a:noFill/>
          <a:ln w="19050">
            <a:solidFill>
              <a:srgbClr val="6BA42C"/>
            </a:solidFill>
            <a:round/>
            <a:headEnd/>
            <a:tailEnd type="triangle" w="med" len="med"/>
          </a:ln>
          <a:effectLst/>
        </p:spPr>
        <p:txBody>
          <a:bodyPr/>
          <a:lstStyle/>
          <a:p>
            <a:endParaRPr lang="mk-MK"/>
          </a:p>
        </p:txBody>
      </p:sp>
      <p:sp>
        <p:nvSpPr>
          <p:cNvPr id="61467" name="Line 38"/>
          <p:cNvSpPr>
            <a:spLocks noChangeShapeType="1"/>
          </p:cNvSpPr>
          <p:nvPr/>
        </p:nvSpPr>
        <p:spPr bwMode="auto">
          <a:xfrm flipH="1">
            <a:off x="4076700" y="3962400"/>
            <a:ext cx="288925" cy="228600"/>
          </a:xfrm>
          <a:prstGeom prst="line">
            <a:avLst/>
          </a:prstGeom>
          <a:noFill/>
          <a:ln w="19050">
            <a:solidFill>
              <a:srgbClr val="6BA42C"/>
            </a:solidFill>
            <a:round/>
            <a:headEnd/>
            <a:tailEnd type="triangle" w="med" len="med"/>
          </a:ln>
          <a:effectLst/>
        </p:spPr>
        <p:txBody>
          <a:bodyPr/>
          <a:lstStyle/>
          <a:p>
            <a:endParaRPr lang="mk-MK"/>
          </a:p>
        </p:txBody>
      </p:sp>
      <p:grpSp>
        <p:nvGrpSpPr>
          <p:cNvPr id="61468" name="Дистр."/>
          <p:cNvGrpSpPr>
            <a:grpSpLocks/>
          </p:cNvGrpSpPr>
          <p:nvPr/>
        </p:nvGrpSpPr>
        <p:grpSpPr bwMode="auto">
          <a:xfrm>
            <a:off x="2452688" y="2451100"/>
            <a:ext cx="1127125" cy="1617663"/>
            <a:chOff x="4734166" y="1811527"/>
            <a:chExt cx="1126985" cy="1617473"/>
          </a:xfrm>
        </p:grpSpPr>
        <p:pic>
          <p:nvPicPr>
            <p:cNvPr id="61480" name="Picture 3"/>
            <p:cNvPicPr>
              <a:picLocks noChangeAspect="1"/>
            </p:cNvPicPr>
            <p:nvPr/>
          </p:nvPicPr>
          <p:blipFill>
            <a:blip r:embed="rId3">
              <a:clrChange>
                <a:clrFrom>
                  <a:srgbClr val="FFFFFF"/>
                </a:clrFrom>
                <a:clrTo>
                  <a:srgbClr val="FFFFFF">
                    <a:alpha val="0"/>
                  </a:srgbClr>
                </a:clrTo>
              </a:clrChange>
            </a:blip>
            <a:srcRect l="20515" r="20956"/>
            <a:stretch>
              <a:fillRect/>
            </a:stretch>
          </p:blipFill>
          <p:spPr bwMode="auto">
            <a:xfrm>
              <a:off x="4734166" y="1811527"/>
              <a:ext cx="946649" cy="1617473"/>
            </a:xfrm>
            <a:prstGeom prst="rect">
              <a:avLst/>
            </a:prstGeom>
            <a:noFill/>
            <a:ln w="9525">
              <a:noFill/>
              <a:miter lim="800000"/>
              <a:headEnd/>
              <a:tailEnd/>
            </a:ln>
          </p:spPr>
        </p:pic>
        <p:pic>
          <p:nvPicPr>
            <p:cNvPr id="61481"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grpSp>
        <p:nvGrpSpPr>
          <p:cNvPr id="61469" name="Дистр."/>
          <p:cNvGrpSpPr>
            <a:grpSpLocks/>
          </p:cNvGrpSpPr>
          <p:nvPr/>
        </p:nvGrpSpPr>
        <p:grpSpPr bwMode="auto">
          <a:xfrm>
            <a:off x="4613275" y="4138613"/>
            <a:ext cx="1125538" cy="1617662"/>
            <a:chOff x="4734166" y="1811527"/>
            <a:chExt cx="1126985" cy="1617473"/>
          </a:xfrm>
        </p:grpSpPr>
        <p:pic>
          <p:nvPicPr>
            <p:cNvPr id="61478" name="Picture 3"/>
            <p:cNvPicPr>
              <a:picLocks noChangeAspect="1"/>
            </p:cNvPicPr>
            <p:nvPr/>
          </p:nvPicPr>
          <p:blipFill>
            <a:blip r:embed="rId3">
              <a:clrChange>
                <a:clrFrom>
                  <a:srgbClr val="FFFFFF"/>
                </a:clrFrom>
                <a:clrTo>
                  <a:srgbClr val="FFFFFF">
                    <a:alpha val="0"/>
                  </a:srgbClr>
                </a:clrTo>
              </a:clrChange>
            </a:blip>
            <a:srcRect l="20515" r="20956"/>
            <a:stretch>
              <a:fillRect/>
            </a:stretch>
          </p:blipFill>
          <p:spPr bwMode="auto">
            <a:xfrm>
              <a:off x="4734166" y="1811527"/>
              <a:ext cx="946649" cy="1617473"/>
            </a:xfrm>
            <a:prstGeom prst="rect">
              <a:avLst/>
            </a:prstGeom>
            <a:noFill/>
            <a:ln w="9525">
              <a:noFill/>
              <a:miter lim="800000"/>
              <a:headEnd/>
              <a:tailEnd/>
            </a:ln>
          </p:spPr>
        </p:pic>
        <p:pic>
          <p:nvPicPr>
            <p:cNvPr id="61479" name="Picture 4"/>
            <p:cNvPicPr>
              <a:picLocks noChangeAspect="1"/>
            </p:cNvPicPr>
            <p:nvPr/>
          </p:nvPicPr>
          <p:blipFill>
            <a:blip r:embed="rId4"/>
            <a:srcRect/>
            <a:stretch>
              <a:fillRect/>
            </a:stretch>
          </p:blipFill>
          <p:spPr bwMode="auto">
            <a:xfrm>
              <a:off x="5258008" y="2738076"/>
              <a:ext cx="603143" cy="678224"/>
            </a:xfrm>
            <a:prstGeom prst="rect">
              <a:avLst/>
            </a:prstGeom>
            <a:noFill/>
            <a:ln w="9525">
              <a:noFill/>
              <a:miter lim="800000"/>
              <a:headEnd/>
              <a:tailEnd/>
            </a:ln>
          </p:spPr>
        </p:pic>
      </p:grpSp>
      <p:pic>
        <p:nvPicPr>
          <p:cNvPr id="69" name="Picture 93" descr="bd04896_"/>
          <p:cNvPicPr>
            <a:picLocks noChangeAspect="1" noChangeArrowheads="1"/>
          </p:cNvPicPr>
          <p:nvPr/>
        </p:nvPicPr>
        <p:blipFill>
          <a:blip r:embed="rId5"/>
          <a:srcRect r="29584" b="21312"/>
          <a:stretch>
            <a:fillRect/>
          </a:stretch>
        </p:blipFill>
        <p:spPr bwMode="auto">
          <a:xfrm rot="2159409">
            <a:off x="1219200" y="1752600"/>
            <a:ext cx="536575" cy="381000"/>
          </a:xfrm>
          <a:prstGeom prst="rect">
            <a:avLst/>
          </a:prstGeom>
          <a:noFill/>
          <a:ln w="9525">
            <a:noFill/>
            <a:miter lim="800000"/>
            <a:headEnd/>
            <a:tailEnd/>
          </a:ln>
        </p:spPr>
      </p:pic>
      <p:pic>
        <p:nvPicPr>
          <p:cNvPr id="70" name="Picture 94" descr="bd04896_"/>
          <p:cNvPicPr>
            <a:picLocks noChangeAspect="1" noChangeArrowheads="1"/>
          </p:cNvPicPr>
          <p:nvPr/>
        </p:nvPicPr>
        <p:blipFill>
          <a:blip r:embed="rId5"/>
          <a:srcRect r="29584" b="21312"/>
          <a:stretch>
            <a:fillRect/>
          </a:stretch>
        </p:blipFill>
        <p:spPr bwMode="auto">
          <a:xfrm rot="2159409">
            <a:off x="1219200" y="1752600"/>
            <a:ext cx="536575" cy="381000"/>
          </a:xfrm>
          <a:prstGeom prst="rect">
            <a:avLst/>
          </a:prstGeom>
          <a:noFill/>
          <a:ln w="9525">
            <a:noFill/>
            <a:miter lim="800000"/>
            <a:headEnd/>
            <a:tailEnd/>
          </a:ln>
        </p:spPr>
      </p:pic>
      <p:pic>
        <p:nvPicPr>
          <p:cNvPr id="71" name="Picture 95" descr="bd04896_"/>
          <p:cNvPicPr>
            <a:picLocks noChangeAspect="1" noChangeArrowheads="1"/>
          </p:cNvPicPr>
          <p:nvPr/>
        </p:nvPicPr>
        <p:blipFill>
          <a:blip r:embed="rId5"/>
          <a:srcRect r="29584" b="21312"/>
          <a:stretch>
            <a:fillRect/>
          </a:stretch>
        </p:blipFill>
        <p:spPr bwMode="auto">
          <a:xfrm rot="2159409">
            <a:off x="1219200" y="1905000"/>
            <a:ext cx="536575" cy="381000"/>
          </a:xfrm>
          <a:prstGeom prst="rect">
            <a:avLst/>
          </a:prstGeom>
          <a:noFill/>
          <a:ln w="9525">
            <a:noFill/>
            <a:miter lim="800000"/>
            <a:headEnd/>
            <a:tailEnd/>
          </a:ln>
        </p:spPr>
      </p:pic>
      <p:pic>
        <p:nvPicPr>
          <p:cNvPr id="72" name="Picture 96" descr="bd04896_"/>
          <p:cNvPicPr>
            <a:picLocks noChangeAspect="1" noChangeArrowheads="1"/>
          </p:cNvPicPr>
          <p:nvPr/>
        </p:nvPicPr>
        <p:blipFill>
          <a:blip r:embed="rId5"/>
          <a:srcRect r="29584" b="21312"/>
          <a:stretch>
            <a:fillRect/>
          </a:stretch>
        </p:blipFill>
        <p:spPr bwMode="auto">
          <a:xfrm rot="2159409">
            <a:off x="1219200" y="2057400"/>
            <a:ext cx="536575" cy="381000"/>
          </a:xfrm>
          <a:prstGeom prst="rect">
            <a:avLst/>
          </a:prstGeom>
          <a:noFill/>
          <a:ln w="9525">
            <a:noFill/>
            <a:miter lim="800000"/>
            <a:headEnd/>
            <a:tailEnd/>
          </a:ln>
        </p:spPr>
      </p:pic>
      <p:pic>
        <p:nvPicPr>
          <p:cNvPr id="61474" name="ФЛП" descr="BuildingKnockout"/>
          <p:cNvPicPr>
            <a:picLocks noChangeAspect="1" noChangeArrowheads="1"/>
          </p:cNvPicPr>
          <p:nvPr/>
        </p:nvPicPr>
        <p:blipFill>
          <a:blip r:embed="rId13"/>
          <a:srcRect/>
          <a:stretch>
            <a:fillRect/>
          </a:stretch>
        </p:blipFill>
        <p:spPr bwMode="auto">
          <a:xfrm>
            <a:off x="685800" y="1565275"/>
            <a:ext cx="1600200" cy="1025525"/>
          </a:xfrm>
          <a:prstGeom prst="rect">
            <a:avLst/>
          </a:prstGeom>
          <a:noFill/>
          <a:ln w="9525">
            <a:noFill/>
            <a:miter lim="800000"/>
            <a:headEnd/>
            <a:tailEnd/>
          </a:ln>
        </p:spPr>
      </p:pic>
      <p:sp>
        <p:nvSpPr>
          <p:cNvPr id="61475" name="Line 38"/>
          <p:cNvSpPr>
            <a:spLocks noChangeShapeType="1"/>
          </p:cNvSpPr>
          <p:nvPr/>
        </p:nvSpPr>
        <p:spPr bwMode="auto">
          <a:xfrm flipH="1" flipV="1">
            <a:off x="3455988" y="3297238"/>
            <a:ext cx="785812" cy="293687"/>
          </a:xfrm>
          <a:prstGeom prst="line">
            <a:avLst/>
          </a:prstGeom>
          <a:noFill/>
          <a:ln w="19050">
            <a:solidFill>
              <a:srgbClr val="6BA42C"/>
            </a:solidFill>
            <a:round/>
            <a:headEnd/>
            <a:tailEnd type="triangle" w="med" len="med"/>
          </a:ln>
          <a:effectLst/>
        </p:spPr>
        <p:txBody>
          <a:bodyPr/>
          <a:lstStyle/>
          <a:p>
            <a:endParaRPr lang="mk-MK"/>
          </a:p>
        </p:txBody>
      </p:sp>
      <p:sp>
        <p:nvSpPr>
          <p:cNvPr id="61476" name="Line 38"/>
          <p:cNvSpPr>
            <a:spLocks noChangeShapeType="1"/>
          </p:cNvSpPr>
          <p:nvPr/>
        </p:nvSpPr>
        <p:spPr bwMode="auto">
          <a:xfrm>
            <a:off x="4879975" y="4232275"/>
            <a:ext cx="150813" cy="233363"/>
          </a:xfrm>
          <a:prstGeom prst="line">
            <a:avLst/>
          </a:prstGeom>
          <a:noFill/>
          <a:ln w="19050">
            <a:solidFill>
              <a:srgbClr val="6BA42C"/>
            </a:solidFill>
            <a:round/>
            <a:headEnd/>
            <a:tailEnd type="triangle" w="med" len="med"/>
          </a:ln>
          <a:effectLst/>
        </p:spPr>
        <p:txBody>
          <a:bodyPr/>
          <a:lstStyle/>
          <a:p>
            <a:endParaRPr lang="mk-MK"/>
          </a:p>
        </p:txBody>
      </p:sp>
      <p:pic>
        <p:nvPicPr>
          <p:cNvPr id="61477" name="Picture 4"/>
          <p:cNvPicPr>
            <a:picLocks noChangeAspect="1" noChangeArrowheads="1"/>
          </p:cNvPicPr>
          <p:nvPr/>
        </p:nvPicPr>
        <p:blipFill>
          <a:blip r:embed="rId14"/>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0.0118 -0.03704 L 0.11771 0.00162 L 0.11441 0.09791 " pathEditMode="relative" rAng="3120000" ptsTypes="AAA">
                                      <p:cBhvr>
                                        <p:cTn id="15" dur="2000" fill="hold"/>
                                        <p:tgtEl>
                                          <p:spTgt spid="72"/>
                                        </p:tgtEl>
                                        <p:attrNameLst>
                                          <p:attrName>ppt_x</p:attrName>
                                          <p:attrName>ppt_y</p:attrName>
                                        </p:attrNameLst>
                                      </p:cBhvr>
                                      <p:rCtr x="8200" y="4800"/>
                                    </p:animMotion>
                                  </p:childTnLst>
                                </p:cTn>
                              </p:par>
                              <p:par>
                                <p:cTn id="16" presetID="0" presetClass="path" presetSubtype="0" accel="50000" decel="50000" fill="hold" nodeType="withEffect">
                                  <p:stCondLst>
                                    <p:cond delay="0"/>
                                  </p:stCondLst>
                                  <p:childTnLst>
                                    <p:animMotion origin="layout" path="M -3.61111E-6 4.44444E-6 L 0.1224 -0.04862 C 0.15747 -0.03172 0.15834 -0.02408 0.19358 -0.00695 C 0.22084 0.01504 0.23525 0.11898 0.26285 0.14143 " pathEditMode="relative" rAng="0" ptsTypes="AAAA">
                                      <p:cBhvr>
                                        <p:cTn id="17" dur="2000" fill="hold"/>
                                        <p:tgtEl>
                                          <p:spTgt spid="71"/>
                                        </p:tgtEl>
                                        <p:attrNameLst>
                                          <p:attrName>ppt_x</p:attrName>
                                          <p:attrName>ppt_y</p:attrName>
                                        </p:attrNameLst>
                                      </p:cBhvr>
                                      <p:rCtr x="13100" y="4600"/>
                                    </p:animMotion>
                                  </p:childTnLst>
                                </p:cTn>
                              </p:par>
                              <p:par>
                                <p:cTn id="18" presetID="0" presetClass="path" presetSubtype="0" accel="50000" decel="50000" fill="hold" nodeType="withEffect">
                                  <p:stCondLst>
                                    <p:cond delay="0"/>
                                  </p:stCondLst>
                                  <p:childTnLst>
                                    <p:animMotion origin="layout" path="M -3.61111E-6 -3.33333E-6 L 0.13525 0.3132 L 0.28681 0.52176 L 0.35521 0.39236 " pathEditMode="relative" rAng="0" ptsTypes="AAAA">
                                      <p:cBhvr>
                                        <p:cTn id="19" dur="2000" fill="hold"/>
                                        <p:tgtEl>
                                          <p:spTgt spid="70"/>
                                        </p:tgtEl>
                                        <p:attrNameLst>
                                          <p:attrName>ppt_x</p:attrName>
                                          <p:attrName>ppt_y</p:attrName>
                                        </p:attrNameLst>
                                      </p:cBhvr>
                                      <p:rCtr x="17800" y="26100"/>
                                    </p:animMotion>
                                  </p:childTnLst>
                                </p:cTn>
                              </p:par>
                              <p:par>
                                <p:cTn id="20" presetID="0" presetClass="path" presetSubtype="0" accel="50000" decel="50000" fill="hold" nodeType="withEffect">
                                  <p:stCondLst>
                                    <p:cond delay="0"/>
                                  </p:stCondLst>
                                  <p:childTnLst>
                                    <p:animMotion origin="layout" path="M -3.61111E-6 -3.33333E-6 L 0.12084 0.18982 L 0.16424 0.30718 L 0.20504 0.32778 " pathEditMode="relative" rAng="0" ptsTypes="AAAA">
                                      <p:cBhvr>
                                        <p:cTn id="21" dur="2000" fill="hold"/>
                                        <p:tgtEl>
                                          <p:spTgt spid="69"/>
                                        </p:tgtEl>
                                        <p:attrNameLst>
                                          <p:attrName>ppt_x</p:attrName>
                                          <p:attrName>ppt_y</p:attrName>
                                        </p:attrNameLst>
                                      </p:cBhvr>
                                      <p:rCtr x="10200" y="16400"/>
                                    </p:animMotion>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1000"/>
                                        <p:tgtEl>
                                          <p:spTgt spid="45"/>
                                        </p:tgtEl>
                                      </p:cBhvr>
                                    </p:animEffect>
                                  </p:childTnLst>
                                </p:cTn>
                              </p:par>
                            </p:childTnLst>
                          </p:cTn>
                        </p:par>
                        <p:par>
                          <p:cTn id="26" fill="hold" nodeType="afterGroup">
                            <p:stCondLst>
                              <p:cond delay="3000"/>
                            </p:stCondLst>
                            <p:childTnLst>
                              <p:par>
                                <p:cTn id="27" presetID="10"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p:cNvPicPr>
            <a:picLocks noChangeAspect="1" noChangeArrowheads="1"/>
          </p:cNvPicPr>
          <p:nvPr/>
        </p:nvPicPr>
        <p:blipFill>
          <a:blip r:embed="rId3"/>
          <a:srcRect r="12024"/>
          <a:stretch>
            <a:fillRect/>
          </a:stretch>
        </p:blipFill>
        <p:spPr bwMode="auto">
          <a:xfrm>
            <a:off x="5148263" y="3644900"/>
            <a:ext cx="3995737" cy="3033713"/>
          </a:xfrm>
          <a:prstGeom prst="rect">
            <a:avLst/>
          </a:prstGeom>
          <a:noFill/>
          <a:ln w="9525">
            <a:noFill/>
            <a:miter lim="800000"/>
            <a:headEnd/>
            <a:tailEnd/>
          </a:ln>
        </p:spPr>
      </p:pic>
      <p:sp>
        <p:nvSpPr>
          <p:cNvPr id="10" name="9 - Ορθογώνιο"/>
          <p:cNvSpPr/>
          <p:nvPr/>
        </p:nvSpPr>
        <p:spPr>
          <a:xfrm>
            <a:off x="5219700" y="188913"/>
            <a:ext cx="3924300" cy="33115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solidFill>
                <a:srgbClr val="04E1EC"/>
              </a:solidFill>
            </a:endParaRPr>
          </a:p>
        </p:txBody>
      </p:sp>
      <p:sp>
        <p:nvSpPr>
          <p:cNvPr id="62468" name="10 - TextBox"/>
          <p:cNvSpPr txBox="1">
            <a:spLocks noChangeArrowheads="1"/>
          </p:cNvSpPr>
          <p:nvPr/>
        </p:nvSpPr>
        <p:spPr bwMode="auto">
          <a:xfrm>
            <a:off x="5364163" y="2135188"/>
            <a:ext cx="3600450" cy="1077912"/>
          </a:xfrm>
          <a:prstGeom prst="rect">
            <a:avLst/>
          </a:prstGeom>
          <a:noFill/>
          <a:ln w="9525">
            <a:noFill/>
            <a:miter lim="800000"/>
            <a:headEnd/>
            <a:tailEnd/>
          </a:ln>
        </p:spPr>
        <p:txBody>
          <a:bodyPr>
            <a:spAutoFit/>
          </a:bodyPr>
          <a:lstStyle/>
          <a:p>
            <a:pPr algn="r"/>
            <a:r>
              <a:rPr lang="bg-BG" altLang="bg-BG" sz="3200">
                <a:solidFill>
                  <a:srgbClr val="FFFFFF"/>
                </a:solidFill>
                <a:latin typeface="Century Gothic" pitchFamily="34" charset="0"/>
              </a:rPr>
              <a:t>ПРЕЗИДЕНТСКИ</a:t>
            </a:r>
          </a:p>
          <a:p>
            <a:pPr algn="r"/>
            <a:r>
              <a:rPr lang="bg-BG" altLang="bg-BG" sz="3200" b="1">
                <a:solidFill>
                  <a:srgbClr val="FFFFFF"/>
                </a:solidFill>
                <a:latin typeface="Century Gothic" pitchFamily="34" charset="0"/>
              </a:rPr>
              <a:t>БОНУС</a:t>
            </a:r>
            <a:endParaRPr lang="el-GR" altLang="bg-BG" sz="4400" b="1">
              <a:solidFill>
                <a:srgbClr val="FFFFFF"/>
              </a:solidFill>
              <a:latin typeface="Century Gothic" pitchFamily="34" charset="0"/>
            </a:endParaRPr>
          </a:p>
        </p:txBody>
      </p:sp>
      <p:pic>
        <p:nvPicPr>
          <p:cNvPr id="62469" name="Picture 3"/>
          <p:cNvPicPr>
            <a:picLocks noChangeAspect="1"/>
          </p:cNvPicPr>
          <p:nvPr/>
        </p:nvPicPr>
        <p:blipFill>
          <a:blip r:embed="rId4"/>
          <a:srcRect/>
          <a:stretch>
            <a:fillRect/>
          </a:stretch>
        </p:blipFill>
        <p:spPr bwMode="auto">
          <a:xfrm>
            <a:off x="-36513" y="3679825"/>
            <a:ext cx="5113338" cy="2989263"/>
          </a:xfrm>
          <a:prstGeom prst="rect">
            <a:avLst/>
          </a:prstGeom>
          <a:noFill/>
          <a:ln w="9525">
            <a:noFill/>
            <a:miter lim="800000"/>
            <a:headEnd/>
            <a:tailEnd/>
          </a:ln>
        </p:spPr>
      </p:pic>
      <p:pic>
        <p:nvPicPr>
          <p:cNvPr id="62470" name="Picture 7"/>
          <p:cNvPicPr>
            <a:picLocks noChangeAspect="1"/>
          </p:cNvPicPr>
          <p:nvPr/>
        </p:nvPicPr>
        <p:blipFill>
          <a:blip r:embed="rId5"/>
          <a:srcRect/>
          <a:stretch>
            <a:fillRect/>
          </a:stretch>
        </p:blipFill>
        <p:spPr bwMode="auto">
          <a:xfrm>
            <a:off x="-30163" y="188913"/>
            <a:ext cx="5106988" cy="3311525"/>
          </a:xfrm>
          <a:prstGeom prst="rect">
            <a:avLst/>
          </a:prstGeom>
          <a:noFill/>
          <a:ln w="9525">
            <a:noFill/>
            <a:miter lim="800000"/>
            <a:headEnd/>
            <a:tailEnd/>
          </a:ln>
        </p:spPr>
      </p:pic>
      <p:sp>
        <p:nvSpPr>
          <p:cNvPr id="62471" name="10 - TextBox"/>
          <p:cNvSpPr txBox="1">
            <a:spLocks noChangeArrowheads="1"/>
          </p:cNvSpPr>
          <p:nvPr/>
        </p:nvSpPr>
        <p:spPr bwMode="auto">
          <a:xfrm>
            <a:off x="5508625" y="476250"/>
            <a:ext cx="3600450" cy="954088"/>
          </a:xfrm>
          <a:prstGeom prst="rect">
            <a:avLst/>
          </a:prstGeom>
          <a:noFill/>
          <a:ln w="9525">
            <a:noFill/>
            <a:miter lim="800000"/>
            <a:headEnd/>
            <a:tailEnd/>
          </a:ln>
        </p:spPr>
        <p:txBody>
          <a:bodyPr>
            <a:spAutoFit/>
          </a:bodyPr>
          <a:lstStyle/>
          <a:p>
            <a:pPr algn="ctr"/>
            <a:r>
              <a:rPr lang="bg-BG" altLang="bg-BG" sz="2800" dirty="0" smtClean="0">
                <a:solidFill>
                  <a:srgbClr val="FFFFFF"/>
                </a:solidFill>
                <a:latin typeface="Century Gothic" pitchFamily="34" charset="0"/>
              </a:rPr>
              <a:t>Уникатна можност</a:t>
            </a:r>
            <a:r>
              <a:rPr lang="bg-BG" altLang="bg-BG" sz="2800" dirty="0">
                <a:solidFill>
                  <a:srgbClr val="FFFFFF"/>
                </a:solidFill>
                <a:latin typeface="Century Gothic" pitchFamily="34" charset="0"/>
              </a:rPr>
              <a:t>!!!</a:t>
            </a:r>
            <a:endParaRPr lang="el-GR" altLang="bg-BG" sz="4000" b="1" dirty="0">
              <a:solidFill>
                <a:srgbClr val="FFFFFF"/>
              </a:solidFill>
              <a:latin typeface="Century Gothic" pitchFamily="34" charset="0"/>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t="13442"/>
          <a:stretch/>
        </p:blipFill>
        <p:spPr>
          <a:xfrm>
            <a:off x="4456113" y="3789363"/>
            <a:ext cx="4578350" cy="2970212"/>
          </a:xfrm>
          <a:prstGeom prst="rect">
            <a:avLst/>
          </a:prstGeom>
          <a:ln w="114300" cmpd="sng">
            <a:noFill/>
            <a:miter lim="800000"/>
          </a:ln>
          <a:effectLst>
            <a:outerShdw blurRad="355600" dist="76200" dir="2400000" algn="ctr" rotWithShape="0">
              <a:schemeClr val="bg1"/>
            </a:outerShdw>
          </a:effectLst>
        </p:spPr>
      </p:pic>
      <p:sp>
        <p:nvSpPr>
          <p:cNvPr id="11" name="Chairman's"/>
          <p:cNvSpPr txBox="1">
            <a:spLocks noChangeArrowheads="1"/>
          </p:cNvSpPr>
          <p:nvPr/>
        </p:nvSpPr>
        <p:spPr bwMode="auto">
          <a:xfrm>
            <a:off x="5329238" y="1974850"/>
            <a:ext cx="3376612" cy="954088"/>
          </a:xfrm>
          <a:prstGeom prst="rect">
            <a:avLst/>
          </a:prstGeom>
          <a:noFill/>
          <a:ln w="9525">
            <a:noFill/>
            <a:miter lim="800000"/>
            <a:headEnd/>
            <a:tailEnd/>
          </a:ln>
        </p:spPr>
        <p:txBody>
          <a:bodyPr>
            <a:spAutoFit/>
          </a:bodyPr>
          <a:lstStyle/>
          <a:p>
            <a:pPr algn="ctr"/>
            <a:r>
              <a:rPr lang="bg-BG" altLang="bg-BG" sz="2800" b="1" dirty="0" smtClean="0">
                <a:solidFill>
                  <a:srgbClr val="C00000"/>
                </a:solidFill>
                <a:latin typeface="Calibri" pitchFamily="34" charset="0"/>
              </a:rPr>
              <a:t>ПАТУВАЊА </a:t>
            </a:r>
            <a:r>
              <a:rPr lang="bg-BG" altLang="bg-BG" sz="2800" b="1" dirty="0">
                <a:solidFill>
                  <a:srgbClr val="C00000"/>
                </a:solidFill>
                <a:latin typeface="Calibri" pitchFamily="34" charset="0"/>
              </a:rPr>
              <a:t>ПО </a:t>
            </a:r>
            <a:r>
              <a:rPr lang="bg-BG" altLang="bg-BG" sz="2800" b="1" dirty="0" smtClean="0">
                <a:solidFill>
                  <a:srgbClr val="C00000"/>
                </a:solidFill>
                <a:latin typeface="Calibri" pitchFamily="34" charset="0"/>
              </a:rPr>
              <a:t>ЦЕЛ СВЕТ </a:t>
            </a:r>
            <a:r>
              <a:rPr lang="bg-BG" altLang="bg-BG" sz="2800" b="1" dirty="0">
                <a:solidFill>
                  <a:srgbClr val="C00000"/>
                </a:solidFill>
                <a:latin typeface="Calibri" pitchFamily="34" charset="0"/>
              </a:rPr>
              <a:t>ЗА </a:t>
            </a:r>
            <a:r>
              <a:rPr lang="bg-BG" altLang="bg-BG" sz="2800" b="1" dirty="0" smtClean="0">
                <a:solidFill>
                  <a:srgbClr val="C00000"/>
                </a:solidFill>
                <a:latin typeface="Calibri" pitchFamily="34" charset="0"/>
              </a:rPr>
              <a:t>ДВАЈЦА</a:t>
            </a:r>
            <a:endParaRPr lang="en-US" altLang="bg-BG" sz="2800" b="1" dirty="0">
              <a:solidFill>
                <a:srgbClr val="C00000"/>
              </a:solidFill>
              <a:latin typeface="Calibri" pitchFamily="34" charset="0"/>
            </a:endParaRPr>
          </a:p>
        </p:txBody>
      </p:sp>
      <p:sp>
        <p:nvSpPr>
          <p:cNvPr id="12" name="(президентски...)"/>
          <p:cNvSpPr>
            <a:spLocks noChangeArrowheads="1"/>
          </p:cNvSpPr>
          <p:nvPr/>
        </p:nvSpPr>
        <p:spPr bwMode="auto">
          <a:xfrm>
            <a:off x="5381625" y="2867025"/>
            <a:ext cx="3244850" cy="425450"/>
          </a:xfrm>
          <a:prstGeom prst="rect">
            <a:avLst/>
          </a:prstGeom>
          <a:noFill/>
          <a:ln w="9525">
            <a:noFill/>
            <a:miter lim="800000"/>
            <a:headEnd/>
            <a:tailEnd/>
          </a:ln>
        </p:spPr>
        <p:txBody>
          <a:bodyPr lIns="92075" tIns="46038" rIns="92075" bIns="46038">
            <a:spAutoFit/>
          </a:bodyPr>
          <a:lstStyle/>
          <a:p>
            <a:pPr algn="ctr" defTabSz="762000">
              <a:lnSpc>
                <a:spcPct val="90000"/>
              </a:lnSpc>
              <a:tabLst>
                <a:tab pos="1768475" algn="r"/>
                <a:tab pos="2060575" algn="l"/>
              </a:tabLst>
            </a:pPr>
            <a:r>
              <a:rPr lang="bg-BG" altLang="bg-BG" sz="2400" b="1" dirty="0">
                <a:solidFill>
                  <a:srgbClr val="C00000"/>
                </a:solidFill>
                <a:latin typeface="Calibri" pitchFamily="34" charset="0"/>
              </a:rPr>
              <a:t>платени </a:t>
            </a:r>
            <a:r>
              <a:rPr lang="bg-BG" altLang="bg-BG" sz="2400" b="1" dirty="0" smtClean="0">
                <a:solidFill>
                  <a:srgbClr val="C00000"/>
                </a:solidFill>
                <a:latin typeface="Calibri" pitchFamily="34" charset="0"/>
              </a:rPr>
              <a:t>трошоци</a:t>
            </a:r>
            <a:endParaRPr lang="bg-BG" altLang="bg-BG" sz="2400" b="1" dirty="0">
              <a:solidFill>
                <a:srgbClr val="C00000"/>
              </a:solidFill>
              <a:latin typeface="Calibri" pitchFamily="34" charset="0"/>
            </a:endParaRPr>
          </a:p>
        </p:txBody>
      </p:sp>
      <p:grpSp>
        <p:nvGrpSpPr>
          <p:cNvPr id="13" name="Стрелка"/>
          <p:cNvGrpSpPr>
            <a:grpSpLocks/>
          </p:cNvGrpSpPr>
          <p:nvPr/>
        </p:nvGrpSpPr>
        <p:grpSpPr bwMode="auto">
          <a:xfrm>
            <a:off x="6480175" y="2894013"/>
            <a:ext cx="1995488" cy="762000"/>
            <a:chOff x="1958" y="384"/>
            <a:chExt cx="1257" cy="480"/>
          </a:xfrm>
        </p:grpSpPr>
        <p:sp>
          <p:nvSpPr>
            <p:cNvPr id="63502"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63503"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19" name="Орел" descr="FBA Eagle Color Logo"/>
          <p:cNvPicPr>
            <a:picLocks noChangeAspect="1" noChangeArrowheads="1"/>
          </p:cNvPicPr>
          <p:nvPr/>
        </p:nvPicPr>
        <p:blipFill>
          <a:blip r:embed="rId4">
            <a:clrChange>
              <a:clrFrom>
                <a:srgbClr val="FDFDFD"/>
              </a:clrFrom>
              <a:clrTo>
                <a:srgbClr val="FDFDFD">
                  <a:alpha val="0"/>
                </a:srgbClr>
              </a:clrTo>
            </a:clrChange>
          </a:blip>
          <a:srcRect l="35236" r="26930" b="59012"/>
          <a:stretch>
            <a:fillRect/>
          </a:stretch>
        </p:blipFill>
        <p:spPr bwMode="auto">
          <a:xfrm>
            <a:off x="8367713" y="2574925"/>
            <a:ext cx="381000" cy="377825"/>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7058025" y="5589588"/>
            <a:ext cx="1892300" cy="1096962"/>
          </a:xfrm>
          <a:prstGeom prst="rect">
            <a:avLst/>
          </a:prstGeom>
          <a:effectLst>
            <a:outerShdw blurRad="50800" dist="38100" dir="2700000" algn="tl" rotWithShape="0">
              <a:prstClr val="black">
                <a:alpha val="40000"/>
              </a:prstClr>
            </a:outerShdw>
          </a:effectLst>
        </p:spPr>
      </p:pic>
      <p:sp>
        <p:nvSpPr>
          <p:cNvPr id="21" name="Trapezoid 20"/>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sp>
        <p:nvSpPr>
          <p:cNvPr id="4" name="TextBox 3"/>
          <p:cNvSpPr txBox="1"/>
          <p:nvPr/>
        </p:nvSpPr>
        <p:spPr>
          <a:xfrm>
            <a:off x="4573588" y="3925888"/>
            <a:ext cx="2303462" cy="646112"/>
          </a:xfrm>
          <a:prstGeom prst="rect">
            <a:avLst/>
          </a:prstGeom>
          <a:noFill/>
        </p:spPr>
        <p:txBody>
          <a:bodyPr>
            <a:spAutoFit/>
          </a:bodyPr>
          <a:lstStyle/>
          <a:p>
            <a:pPr>
              <a:defRPr/>
            </a:pPr>
            <a:r>
              <a:rPr lang="bg-BG" b="1" dirty="0">
                <a:solidFill>
                  <a:prstClr val="white"/>
                </a:solidFill>
                <a:effectLst>
                  <a:outerShdw blurRad="50800" dist="38100" dir="2700000" algn="tl" rotWithShape="0">
                    <a:prstClr val="black">
                      <a:alpha val="40000"/>
                    </a:prstClr>
                  </a:outerShdw>
                </a:effectLst>
                <a:latin typeface="Calibri" panose="020F0502020204030204" pitchFamily="34" charset="0"/>
              </a:rPr>
              <a:t>Езерото ТАХО</a:t>
            </a:r>
          </a:p>
          <a:p>
            <a:pPr>
              <a:defRPr/>
            </a:pPr>
            <a:r>
              <a:rPr lang="bg-BG" b="1" dirty="0" smtClean="0">
                <a:solidFill>
                  <a:prstClr val="white"/>
                </a:solidFill>
                <a:effectLst>
                  <a:outerShdw blurRad="50800" dist="38100" dir="2700000" algn="tl" rotWithShape="0">
                    <a:prstClr val="black">
                      <a:alpha val="40000"/>
                    </a:prstClr>
                  </a:outerShdw>
                </a:effectLst>
                <a:latin typeface="Calibri" panose="020F0502020204030204" pitchFamily="34" charset="0"/>
              </a:rPr>
              <a:t>Калифорнија, САД</a:t>
            </a:r>
            <a:endParaRPr lang="bg-BG" b="1" dirty="0">
              <a:solidFill>
                <a:prstClr val="white"/>
              </a:solidFill>
              <a:effectLst>
                <a:outerShdw blurRad="50800" dist="38100" dir="2700000" algn="tl" rotWithShape="0">
                  <a:prstClr val="black">
                    <a:alpha val="40000"/>
                  </a:prstClr>
                </a:outerShdw>
              </a:effectLst>
              <a:latin typeface="Calibri" panose="020F0502020204030204" pitchFamily="34" charset="0"/>
            </a:endParaRPr>
          </a:p>
        </p:txBody>
      </p:sp>
      <p:pic>
        <p:nvPicPr>
          <p:cNvPr id="63498" name="Picture 4"/>
          <p:cNvPicPr>
            <a:picLocks noChangeAspect="1"/>
          </p:cNvPicPr>
          <p:nvPr/>
        </p:nvPicPr>
        <p:blipFill>
          <a:blip r:embed="rId6"/>
          <a:srcRect/>
          <a:stretch>
            <a:fillRect/>
          </a:stretch>
        </p:blipFill>
        <p:spPr bwMode="auto">
          <a:xfrm>
            <a:off x="6350" y="0"/>
            <a:ext cx="4106863" cy="6858000"/>
          </a:xfrm>
          <a:prstGeom prst="rect">
            <a:avLst/>
          </a:prstGeom>
          <a:noFill/>
          <a:ln w="9525">
            <a:noFill/>
            <a:miter lim="800000"/>
            <a:headEnd/>
            <a:tailEnd/>
          </a:ln>
        </p:spPr>
      </p:pic>
      <p:pic>
        <p:nvPicPr>
          <p:cNvPr id="63499" name="Picture 5"/>
          <p:cNvPicPr>
            <a:picLocks noChangeAspect="1"/>
          </p:cNvPicPr>
          <p:nvPr/>
        </p:nvPicPr>
        <p:blipFill>
          <a:blip r:embed="rId7"/>
          <a:srcRect/>
          <a:stretch>
            <a:fillRect/>
          </a:stretch>
        </p:blipFill>
        <p:spPr bwMode="auto">
          <a:xfrm>
            <a:off x="-6350" y="-17463"/>
            <a:ext cx="1985963" cy="1992313"/>
          </a:xfrm>
          <a:prstGeom prst="rect">
            <a:avLst/>
          </a:prstGeom>
          <a:noFill/>
          <a:ln w="9525">
            <a:noFill/>
            <a:miter lim="800000"/>
            <a:headEnd/>
            <a:tailEnd/>
          </a:ln>
        </p:spPr>
      </p:pic>
      <p:sp>
        <p:nvSpPr>
          <p:cNvPr id="24" name="TextBox 23"/>
          <p:cNvSpPr txBox="1"/>
          <p:nvPr/>
        </p:nvSpPr>
        <p:spPr>
          <a:xfrm>
            <a:off x="1692275" y="4394200"/>
            <a:ext cx="2362200" cy="2062163"/>
          </a:xfrm>
          <a:prstGeom prst="rect">
            <a:avLst/>
          </a:prstGeom>
          <a:noFill/>
        </p:spPr>
        <p:txBody>
          <a:bodyPr>
            <a:spAutoFit/>
          </a:bodyPr>
          <a:lstStyle/>
          <a:p>
            <a:pPr algn="r">
              <a:defRPr/>
            </a:pPr>
            <a:r>
              <a:rPr lang="bg-BG" sz="3200" b="1" dirty="0">
                <a:solidFill>
                  <a:prstClr val="white"/>
                </a:solidFill>
                <a:effectLst>
                  <a:outerShdw blurRad="50800" dist="38100" dir="2700000" algn="tl" rotWithShape="0">
                    <a:prstClr val="black">
                      <a:alpha val="40000"/>
                    </a:prstClr>
                  </a:outerShdw>
                </a:effectLst>
                <a:latin typeface="Calibri" panose="020F0502020204030204" pitchFamily="34" charset="0"/>
              </a:rPr>
              <a:t>ГЛОБАЛНО </a:t>
            </a:r>
            <a:r>
              <a:rPr lang="bg-BG" sz="3200" b="1" dirty="0" smtClean="0">
                <a:solidFill>
                  <a:prstClr val="white"/>
                </a:solidFill>
                <a:effectLst>
                  <a:outerShdw blurRad="50800" dist="38100" dir="2700000" algn="tl" rotWithShape="0">
                    <a:prstClr val="black">
                      <a:alpha val="40000"/>
                    </a:prstClr>
                  </a:outerShdw>
                </a:effectLst>
                <a:latin typeface="Calibri" panose="020F0502020204030204" pitchFamily="34" charset="0"/>
              </a:rPr>
              <a:t>РЕЛИ </a:t>
            </a:r>
            <a:r>
              <a:rPr lang="bg-BG" sz="3200" b="1" dirty="0">
                <a:solidFill>
                  <a:prstClr val="white"/>
                </a:solidFill>
                <a:effectLst>
                  <a:outerShdw blurRad="50800" dist="38100" dir="2700000" algn="tl" rotWithShape="0">
                    <a:prstClr val="black">
                      <a:alpha val="40000"/>
                    </a:prstClr>
                  </a:outerShdw>
                </a:effectLst>
                <a:latin typeface="Calibri" panose="020F0502020204030204" pitchFamily="34" charset="0"/>
              </a:rPr>
              <a:t>2014</a:t>
            </a:r>
          </a:p>
          <a:p>
            <a:pPr algn="r">
              <a:defRPr/>
            </a:pPr>
            <a:r>
              <a:rPr lang="bg-BG" sz="2000" b="1" dirty="0">
                <a:solidFill>
                  <a:prstClr val="white"/>
                </a:solidFill>
                <a:effectLst>
                  <a:outerShdw blurRad="50800" dist="38100" dir="2700000" algn="tl" rotWithShape="0">
                    <a:prstClr val="black">
                      <a:alpha val="40000"/>
                    </a:prstClr>
                  </a:outerShdw>
                </a:effectLst>
                <a:latin typeface="Calibri" panose="020F0502020204030204" pitchFamily="34" charset="0"/>
              </a:rPr>
              <a:t>27 април - 5 </a:t>
            </a:r>
            <a:r>
              <a:rPr lang="bg-BG" sz="2000" b="1" dirty="0" smtClean="0">
                <a:solidFill>
                  <a:prstClr val="white"/>
                </a:solidFill>
                <a:effectLst>
                  <a:outerShdw blurRad="50800" dist="38100" dir="2700000" algn="tl" rotWithShape="0">
                    <a:prstClr val="black">
                      <a:alpha val="40000"/>
                    </a:prstClr>
                  </a:outerShdw>
                </a:effectLst>
                <a:latin typeface="Calibri" panose="020F0502020204030204" pitchFamily="34" charset="0"/>
              </a:rPr>
              <a:t>мај</a:t>
            </a:r>
            <a:endParaRPr lang="bg-BG" sz="2000" b="1" dirty="0">
              <a:solidFill>
                <a:prstClr val="white"/>
              </a:solidFill>
              <a:effectLst>
                <a:outerShdw blurRad="50800" dist="38100" dir="2700000" algn="tl" rotWithShape="0">
                  <a:prstClr val="black">
                    <a:alpha val="40000"/>
                  </a:prstClr>
                </a:outerShdw>
              </a:effectLst>
              <a:latin typeface="Calibri" panose="020F0502020204030204" pitchFamily="34" charset="0"/>
            </a:endParaRPr>
          </a:p>
          <a:p>
            <a:pPr algn="r">
              <a:defRPr/>
            </a:pPr>
            <a:r>
              <a:rPr lang="bg-BG" sz="4400" b="1" dirty="0">
                <a:solidFill>
                  <a:prstClr val="white"/>
                </a:solidFill>
                <a:effectLst>
                  <a:outerShdw blurRad="50800" dist="38100" dir="2700000" algn="tl" rotWithShape="0">
                    <a:prstClr val="black">
                      <a:alpha val="40000"/>
                    </a:prstClr>
                  </a:outerShdw>
                </a:effectLst>
                <a:latin typeface="Calibri" panose="020F0502020204030204" pitchFamily="34" charset="0"/>
              </a:rPr>
              <a:t>Лондон</a:t>
            </a:r>
          </a:p>
        </p:txBody>
      </p:sp>
      <p:pic>
        <p:nvPicPr>
          <p:cNvPr id="63501" name="Picture 4"/>
          <p:cNvPicPr>
            <a:picLocks noChangeAspect="1" noChangeArrowheads="1"/>
          </p:cNvPicPr>
          <p:nvPr/>
        </p:nvPicPr>
        <p:blipFill>
          <a:blip r:embed="rId8"/>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l="1076"/>
          <a:stretch>
            <a:fillRect/>
          </a:stretch>
        </p:blipFill>
        <p:spPr bwMode="auto">
          <a:xfrm>
            <a:off x="1588" y="982663"/>
            <a:ext cx="9142412" cy="5875337"/>
          </a:xfrm>
          <a:prstGeom prst="rect">
            <a:avLst/>
          </a:prstGeom>
          <a:noFill/>
          <a:ln w="9525">
            <a:noFill/>
            <a:miter lim="800000"/>
            <a:headEnd/>
            <a:tailEnd/>
          </a:ln>
        </p:spPr>
      </p:pic>
      <p:sp>
        <p:nvSpPr>
          <p:cNvPr id="11" name="Chairman's"/>
          <p:cNvSpPr txBox="1">
            <a:spLocks noChangeArrowheads="1"/>
          </p:cNvSpPr>
          <p:nvPr/>
        </p:nvSpPr>
        <p:spPr bwMode="auto">
          <a:xfrm>
            <a:off x="355600" y="388938"/>
            <a:ext cx="2690813" cy="954087"/>
          </a:xfrm>
          <a:prstGeom prst="rect">
            <a:avLst/>
          </a:prstGeom>
          <a:noFill/>
          <a:ln w="9525">
            <a:noFill/>
            <a:miter lim="800000"/>
            <a:headEnd/>
            <a:tailEnd/>
          </a:ln>
        </p:spPr>
        <p:txBody>
          <a:bodyPr>
            <a:spAutoFit/>
          </a:bodyPr>
          <a:lstStyle/>
          <a:p>
            <a:r>
              <a:rPr lang="bg-BG" altLang="bg-BG" sz="2800" b="1" dirty="0" smtClean="0">
                <a:solidFill>
                  <a:srgbClr val="C00000"/>
                </a:solidFill>
                <a:latin typeface="Calibri" pitchFamily="34" charset="0"/>
              </a:rPr>
              <a:t>ДОХОДОТ </a:t>
            </a:r>
            <a:r>
              <a:rPr lang="bg-BG" altLang="bg-BG" sz="2800" b="1" dirty="0">
                <a:solidFill>
                  <a:srgbClr val="C00000"/>
                </a:solidFill>
                <a:latin typeface="Calibri" pitchFamily="34" charset="0"/>
              </a:rPr>
              <a:t>СЕ</a:t>
            </a:r>
            <a:br>
              <a:rPr lang="bg-BG" altLang="bg-BG" sz="2800" b="1" dirty="0">
                <a:solidFill>
                  <a:srgbClr val="C00000"/>
                </a:solidFill>
                <a:latin typeface="Calibri" pitchFamily="34" charset="0"/>
              </a:rPr>
            </a:br>
            <a:r>
              <a:rPr lang="bg-BG" altLang="bg-BG" sz="2800" b="1" dirty="0" smtClean="0">
                <a:solidFill>
                  <a:srgbClr val="C00000"/>
                </a:solidFill>
                <a:latin typeface="Calibri" pitchFamily="34" charset="0"/>
              </a:rPr>
              <a:t>НАСЛЕДУВА</a:t>
            </a:r>
            <a:endParaRPr lang="en-US" altLang="bg-BG" sz="2800" b="1" dirty="0">
              <a:solidFill>
                <a:srgbClr val="C00000"/>
              </a:solidFill>
              <a:latin typeface="Calibri" pitchFamily="34" charset="0"/>
            </a:endParaRPr>
          </a:p>
        </p:txBody>
      </p:sp>
      <p:grpSp>
        <p:nvGrpSpPr>
          <p:cNvPr id="13" name="Стрелка"/>
          <p:cNvGrpSpPr>
            <a:grpSpLocks/>
          </p:cNvGrpSpPr>
          <p:nvPr/>
        </p:nvGrpSpPr>
        <p:grpSpPr bwMode="auto">
          <a:xfrm>
            <a:off x="757238" y="1011238"/>
            <a:ext cx="1995487" cy="762000"/>
            <a:chOff x="1958" y="384"/>
            <a:chExt cx="1257" cy="480"/>
          </a:xfrm>
        </p:grpSpPr>
        <p:sp>
          <p:nvSpPr>
            <p:cNvPr id="64520" name="Arc 18"/>
            <p:cNvSpPr>
              <a:spLocks/>
            </p:cNvSpPr>
            <p:nvPr/>
          </p:nvSpPr>
          <p:spPr bwMode="auto">
            <a:xfrm rot="-935969">
              <a:off x="1958" y="672"/>
              <a:ext cx="1022" cy="192"/>
            </a:xfrm>
            <a:custGeom>
              <a:avLst/>
              <a:gdLst>
                <a:gd name="T0" fmla="*/ 0 w 21897"/>
                <a:gd name="T1" fmla="*/ 0 h 21600"/>
                <a:gd name="T2" fmla="*/ 0 w 21897"/>
                <a:gd name="T3" fmla="*/ 0 h 21600"/>
                <a:gd name="T4" fmla="*/ 0 w 21897"/>
                <a:gd name="T5" fmla="*/ 0 h 21600"/>
                <a:gd name="T6" fmla="*/ 0 60000 65536"/>
                <a:gd name="T7" fmla="*/ 0 60000 65536"/>
                <a:gd name="T8" fmla="*/ 0 60000 65536"/>
                <a:gd name="T9" fmla="*/ 0 w 21897"/>
                <a:gd name="T10" fmla="*/ 0 h 21600"/>
                <a:gd name="T11" fmla="*/ 21897 w 21897"/>
                <a:gd name="T12" fmla="*/ 21600 h 21600"/>
              </a:gdLst>
              <a:ahLst/>
              <a:cxnLst>
                <a:cxn ang="T6">
                  <a:pos x="T0" y="T1"/>
                </a:cxn>
                <a:cxn ang="T7">
                  <a:pos x="T2" y="T3"/>
                </a:cxn>
                <a:cxn ang="T8">
                  <a:pos x="T4" y="T5"/>
                </a:cxn>
              </a:cxnLst>
              <a:rect l="T9" t="T10" r="T11" b="T12"/>
              <a:pathLst>
                <a:path w="21897" h="21600" fill="none" extrusionOk="0">
                  <a:moveTo>
                    <a:pt x="0" y="2"/>
                  </a:moveTo>
                  <a:cubicBezTo>
                    <a:pt x="98" y="0"/>
                    <a:pt x="197" y="-1"/>
                    <a:pt x="297" y="0"/>
                  </a:cubicBezTo>
                  <a:cubicBezTo>
                    <a:pt x="12226" y="0"/>
                    <a:pt x="21897" y="9670"/>
                    <a:pt x="21897" y="21600"/>
                  </a:cubicBezTo>
                </a:path>
                <a:path w="21897" h="21600" stroke="0" extrusionOk="0">
                  <a:moveTo>
                    <a:pt x="0" y="2"/>
                  </a:moveTo>
                  <a:cubicBezTo>
                    <a:pt x="98" y="0"/>
                    <a:pt x="197" y="-1"/>
                    <a:pt x="297" y="0"/>
                  </a:cubicBezTo>
                  <a:cubicBezTo>
                    <a:pt x="12226" y="0"/>
                    <a:pt x="21897" y="9670"/>
                    <a:pt x="21897" y="21600"/>
                  </a:cubicBezTo>
                  <a:lnTo>
                    <a:pt x="297" y="21600"/>
                  </a:lnTo>
                  <a:lnTo>
                    <a:pt x="0" y="2"/>
                  </a:lnTo>
                  <a:close/>
                </a:path>
              </a:pathLst>
            </a:custGeom>
            <a:noFill/>
            <a:ln w="38100">
              <a:solidFill>
                <a:srgbClr val="009900"/>
              </a:solidFill>
              <a:round/>
              <a:headEnd/>
              <a:tailEnd/>
            </a:ln>
          </p:spPr>
          <p:txBody>
            <a:bodyPr wrap="none" anchor="ctr"/>
            <a:lstStyle/>
            <a:p>
              <a:endParaRPr lang="mk-MK"/>
            </a:p>
          </p:txBody>
        </p:sp>
        <p:sp>
          <p:nvSpPr>
            <p:cNvPr id="64521" name="Line 19"/>
            <p:cNvSpPr>
              <a:spLocks noChangeShapeType="1"/>
            </p:cNvSpPr>
            <p:nvPr/>
          </p:nvSpPr>
          <p:spPr bwMode="auto">
            <a:xfrm flipV="1">
              <a:off x="2981" y="384"/>
              <a:ext cx="234" cy="349"/>
            </a:xfrm>
            <a:prstGeom prst="line">
              <a:avLst/>
            </a:prstGeom>
            <a:noFill/>
            <a:ln w="38100">
              <a:solidFill>
                <a:srgbClr val="009900"/>
              </a:solidFill>
              <a:round/>
              <a:headEnd/>
              <a:tailEnd type="triangle" w="med" len="med"/>
            </a:ln>
          </p:spPr>
          <p:txBody>
            <a:bodyPr/>
            <a:lstStyle/>
            <a:p>
              <a:endParaRPr lang="mk-MK"/>
            </a:p>
          </p:txBody>
        </p:sp>
      </p:grpSp>
      <p:pic>
        <p:nvPicPr>
          <p:cNvPr id="16" name="Орел" descr="FBA Eagle Color Logo"/>
          <p:cNvPicPr>
            <a:picLocks noChangeAspect="1" noChangeArrowheads="1"/>
          </p:cNvPicPr>
          <p:nvPr/>
        </p:nvPicPr>
        <p:blipFill>
          <a:blip r:embed="rId4">
            <a:clrChange>
              <a:clrFrom>
                <a:srgbClr val="FDFDFD"/>
              </a:clrFrom>
              <a:clrTo>
                <a:srgbClr val="FDFDFD">
                  <a:alpha val="0"/>
                </a:srgbClr>
              </a:clrTo>
            </a:clrChange>
          </a:blip>
          <a:srcRect l="35236" r="26930" b="59012"/>
          <a:stretch>
            <a:fillRect/>
          </a:stretch>
        </p:blipFill>
        <p:spPr bwMode="auto">
          <a:xfrm>
            <a:off x="2644775" y="692150"/>
            <a:ext cx="381000" cy="377825"/>
          </a:xfrm>
          <a:prstGeom prst="rect">
            <a:avLst/>
          </a:prstGeom>
          <a:noFill/>
          <a:ln w="9525">
            <a:noFill/>
            <a:miter lim="800000"/>
            <a:headEnd/>
            <a:tailEnd/>
          </a:ln>
        </p:spPr>
      </p:pic>
      <p:sp>
        <p:nvSpPr>
          <p:cNvPr id="18" name="Trapezoid 17"/>
          <p:cNvSpPr/>
          <p:nvPr/>
        </p:nvSpPr>
        <p:spPr>
          <a:xfrm>
            <a:off x="5154053" y="997145"/>
            <a:ext cx="3827338" cy="756704"/>
          </a:xfrm>
          <a:prstGeom prst="trapezoid">
            <a:avLst>
              <a:gd name="adj" fmla="val 0"/>
            </a:avLst>
          </a:prstGeom>
          <a:gradFill flip="none" rotWithShape="1">
            <a:gsLst>
              <a:gs pos="0">
                <a:srgbClr val="92D050"/>
              </a:gs>
              <a:gs pos="100000">
                <a:srgbClr val="336600"/>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bg-BG"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ДОКАЖАН </a:t>
            </a:r>
            <a:r>
              <a:rPr lang="bg-BG"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rPr>
              <a:t>ПЛАН</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Calibri" pitchFamily="34" charset="0"/>
            </a:endParaRPr>
          </a:p>
        </p:txBody>
      </p:sp>
      <p:pic>
        <p:nvPicPr>
          <p:cNvPr id="64519" name="Picture 4"/>
          <p:cNvPicPr>
            <a:picLocks noChangeAspect="1" noChangeArrowheads="1"/>
          </p:cNvPicPr>
          <p:nvPr/>
        </p:nvPicPr>
        <p:blipFill>
          <a:blip r:embed="rId5"/>
          <a:srcRect/>
          <a:stretch>
            <a:fillRect/>
          </a:stretch>
        </p:blipFill>
        <p:spPr bwMode="auto">
          <a:xfrm>
            <a:off x="6186488" y="188913"/>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33" name="Регистрация"/>
          <p:cNvGrpSpPr>
            <a:grpSpLocks/>
          </p:cNvGrpSpPr>
          <p:nvPr/>
        </p:nvGrpSpPr>
        <p:grpSpPr bwMode="auto">
          <a:xfrm rot="896805">
            <a:off x="4673496" y="829137"/>
            <a:ext cx="4379912" cy="5451475"/>
            <a:chOff x="4931687" y="1148771"/>
            <a:chExt cx="4378949" cy="5450243"/>
          </a:xfrm>
        </p:grpSpPr>
        <p:pic>
          <p:nvPicPr>
            <p:cNvPr id="66593" name="Picture 1"/>
            <p:cNvPicPr>
              <a:picLocks noChangeAspect="1"/>
            </p:cNvPicPr>
            <p:nvPr/>
          </p:nvPicPr>
          <p:blipFill>
            <a:blip r:embed="rId3"/>
            <a:srcRect/>
            <a:stretch>
              <a:fillRect/>
            </a:stretch>
          </p:blipFill>
          <p:spPr bwMode="auto">
            <a:xfrm>
              <a:off x="4931687" y="1148771"/>
              <a:ext cx="3921596" cy="5450243"/>
            </a:xfrm>
            <a:prstGeom prst="rect">
              <a:avLst/>
            </a:prstGeom>
            <a:noFill/>
            <a:ln w="9525">
              <a:noFill/>
              <a:miter lim="800000"/>
              <a:headEnd/>
              <a:tailEnd/>
            </a:ln>
          </p:spPr>
        </p:pic>
        <p:pic>
          <p:nvPicPr>
            <p:cNvPr id="66594" name="Picture 52227"/>
            <p:cNvPicPr>
              <a:picLocks noChangeAspect="1"/>
            </p:cNvPicPr>
            <p:nvPr/>
          </p:nvPicPr>
          <p:blipFill>
            <a:blip r:embed="rId4"/>
            <a:srcRect/>
            <a:stretch>
              <a:fillRect/>
            </a:stretch>
          </p:blipFill>
          <p:spPr bwMode="auto">
            <a:xfrm>
              <a:off x="7118071" y="3626360"/>
              <a:ext cx="2192565" cy="2924944"/>
            </a:xfrm>
            <a:prstGeom prst="rect">
              <a:avLst/>
            </a:prstGeom>
            <a:noFill/>
            <a:ln w="9525">
              <a:noFill/>
              <a:miter lim="800000"/>
              <a:headEnd/>
              <a:tailEnd/>
            </a:ln>
          </p:spPr>
        </p:pic>
      </p:grpSp>
      <p:pic>
        <p:nvPicPr>
          <p:cNvPr id="52230" name="Picture 52229"/>
          <p:cNvPicPr>
            <a:picLocks noChangeAspect="1"/>
          </p:cNvPicPr>
          <p:nvPr/>
        </p:nvPicPr>
        <p:blipFill>
          <a:blip r:embed="rId5"/>
          <a:srcRect b="6786"/>
          <a:stretch>
            <a:fillRect/>
          </a:stretch>
        </p:blipFill>
        <p:spPr bwMode="auto">
          <a:xfrm>
            <a:off x="0" y="3505200"/>
            <a:ext cx="5429250" cy="3373438"/>
          </a:xfrm>
          <a:prstGeom prst="rect">
            <a:avLst/>
          </a:prstGeom>
          <a:noFill/>
          <a:ln w="9525">
            <a:noFill/>
            <a:miter lim="800000"/>
            <a:headEnd/>
            <a:tailEnd/>
          </a:ln>
        </p:spPr>
      </p:pic>
      <p:pic>
        <p:nvPicPr>
          <p:cNvPr id="52229" name="Picture 52228"/>
          <p:cNvPicPr>
            <a:picLocks noChangeAspect="1"/>
          </p:cNvPicPr>
          <p:nvPr/>
        </p:nvPicPr>
        <p:blipFill>
          <a:blip r:embed="rId6"/>
          <a:srcRect l="3951" t="11317" b="1183"/>
          <a:stretch>
            <a:fillRect/>
          </a:stretch>
        </p:blipFill>
        <p:spPr bwMode="auto">
          <a:xfrm>
            <a:off x="5292725" y="3871913"/>
            <a:ext cx="3500438" cy="2986087"/>
          </a:xfrm>
          <a:prstGeom prst="rect">
            <a:avLst/>
          </a:prstGeom>
          <a:noFill/>
          <a:ln w="9525">
            <a:noFill/>
            <a:miter lim="800000"/>
            <a:headEnd/>
            <a:tailEnd/>
          </a:ln>
        </p:spPr>
      </p:pic>
      <p:sp>
        <p:nvSpPr>
          <p:cNvPr id="6" name="Rectangle 5"/>
          <p:cNvSpPr/>
          <p:nvPr/>
        </p:nvSpPr>
        <p:spPr>
          <a:xfrm>
            <a:off x="4829175" y="2413000"/>
            <a:ext cx="215900" cy="215900"/>
          </a:xfrm>
          <a:prstGeom prst="rect">
            <a:avLst/>
          </a:prstGeom>
          <a:solidFill>
            <a:schemeClr val="bg1"/>
          </a:solidFill>
          <a:ln>
            <a:noFill/>
          </a:ln>
          <a:effectLst>
            <a:outerShdw blurRad="889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sp>
        <p:nvSpPr>
          <p:cNvPr id="22" name="Rectangle 21"/>
          <p:cNvSpPr/>
          <p:nvPr/>
        </p:nvSpPr>
        <p:spPr>
          <a:xfrm>
            <a:off x="4830763" y="2767013"/>
            <a:ext cx="217487" cy="215900"/>
          </a:xfrm>
          <a:prstGeom prst="rect">
            <a:avLst/>
          </a:prstGeom>
          <a:solidFill>
            <a:schemeClr val="bg1"/>
          </a:solidFill>
          <a:ln>
            <a:noFill/>
          </a:ln>
          <a:effectLst>
            <a:outerShdw blurRad="889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sp>
        <p:nvSpPr>
          <p:cNvPr id="23" name="Rectangle 22"/>
          <p:cNvSpPr/>
          <p:nvPr/>
        </p:nvSpPr>
        <p:spPr>
          <a:xfrm>
            <a:off x="4829175" y="3084513"/>
            <a:ext cx="215900" cy="215900"/>
          </a:xfrm>
          <a:prstGeom prst="rect">
            <a:avLst/>
          </a:prstGeom>
          <a:solidFill>
            <a:schemeClr val="bg1"/>
          </a:solidFill>
          <a:ln>
            <a:noFill/>
          </a:ln>
          <a:effectLst>
            <a:outerShdw blurRad="889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sp>
        <p:nvSpPr>
          <p:cNvPr id="7" name="TextBox 6"/>
          <p:cNvSpPr txBox="1">
            <a:spLocks noChangeArrowheads="1"/>
          </p:cNvSpPr>
          <p:nvPr/>
        </p:nvSpPr>
        <p:spPr bwMode="auto">
          <a:xfrm>
            <a:off x="4729163" y="2263775"/>
            <a:ext cx="471487" cy="522288"/>
          </a:xfrm>
          <a:prstGeom prst="rect">
            <a:avLst/>
          </a:prstGeom>
          <a:noFill/>
          <a:ln w="9525">
            <a:noFill/>
            <a:miter lim="800000"/>
            <a:headEnd/>
            <a:tailEnd/>
          </a:ln>
        </p:spPr>
        <p:txBody>
          <a:bodyPr>
            <a:spAutoFit/>
          </a:bodyPr>
          <a:lstStyle/>
          <a:p>
            <a:r>
              <a:rPr lang="bg-BG" sz="2800" b="1">
                <a:solidFill>
                  <a:srgbClr val="C00000"/>
                </a:solidFill>
                <a:latin typeface="Calibri" pitchFamily="34" charset="0"/>
                <a:sym typeface="Wingdings" pitchFamily="2" charset="2"/>
              </a:rPr>
              <a:t></a:t>
            </a:r>
            <a:endParaRPr lang="bg-BG" sz="2800" b="1">
              <a:solidFill>
                <a:srgbClr val="C00000"/>
              </a:solidFill>
              <a:latin typeface="Calibri" pitchFamily="34" charset="0"/>
            </a:endParaRPr>
          </a:p>
        </p:txBody>
      </p:sp>
      <p:sp>
        <p:nvSpPr>
          <p:cNvPr id="31" name="TextBox 30"/>
          <p:cNvSpPr txBox="1">
            <a:spLocks noChangeArrowheads="1"/>
          </p:cNvSpPr>
          <p:nvPr/>
        </p:nvSpPr>
        <p:spPr bwMode="auto">
          <a:xfrm>
            <a:off x="4729163" y="2609850"/>
            <a:ext cx="471487" cy="523875"/>
          </a:xfrm>
          <a:prstGeom prst="rect">
            <a:avLst/>
          </a:prstGeom>
          <a:noFill/>
          <a:ln w="9525">
            <a:noFill/>
            <a:miter lim="800000"/>
            <a:headEnd/>
            <a:tailEnd/>
          </a:ln>
        </p:spPr>
        <p:txBody>
          <a:bodyPr>
            <a:spAutoFit/>
          </a:bodyPr>
          <a:lstStyle/>
          <a:p>
            <a:r>
              <a:rPr lang="bg-BG" sz="2800" b="1">
                <a:solidFill>
                  <a:srgbClr val="C00000"/>
                </a:solidFill>
                <a:latin typeface="Calibri" pitchFamily="34" charset="0"/>
                <a:sym typeface="Wingdings" pitchFamily="2" charset="2"/>
              </a:rPr>
              <a:t></a:t>
            </a:r>
            <a:endParaRPr lang="bg-BG" sz="2800" b="1">
              <a:solidFill>
                <a:srgbClr val="C00000"/>
              </a:solidFill>
              <a:latin typeface="Calibri" pitchFamily="34" charset="0"/>
            </a:endParaRPr>
          </a:p>
        </p:txBody>
      </p:sp>
      <p:sp>
        <p:nvSpPr>
          <p:cNvPr id="32" name="TextBox 31"/>
          <p:cNvSpPr txBox="1">
            <a:spLocks noChangeArrowheads="1"/>
          </p:cNvSpPr>
          <p:nvPr/>
        </p:nvSpPr>
        <p:spPr bwMode="auto">
          <a:xfrm>
            <a:off x="4729163" y="2925763"/>
            <a:ext cx="471487" cy="523875"/>
          </a:xfrm>
          <a:prstGeom prst="rect">
            <a:avLst/>
          </a:prstGeom>
          <a:noFill/>
          <a:ln w="9525">
            <a:noFill/>
            <a:miter lim="800000"/>
            <a:headEnd/>
            <a:tailEnd/>
          </a:ln>
        </p:spPr>
        <p:txBody>
          <a:bodyPr>
            <a:spAutoFit/>
          </a:bodyPr>
          <a:lstStyle/>
          <a:p>
            <a:r>
              <a:rPr lang="bg-BG" sz="2800" b="1">
                <a:solidFill>
                  <a:srgbClr val="C00000"/>
                </a:solidFill>
                <a:latin typeface="Calibri" pitchFamily="34" charset="0"/>
                <a:sym typeface="Wingdings" pitchFamily="2" charset="2"/>
              </a:rPr>
              <a:t></a:t>
            </a:r>
            <a:endParaRPr lang="bg-BG" sz="2800" b="1">
              <a:solidFill>
                <a:srgbClr val="C00000"/>
              </a:solidFill>
              <a:latin typeface="Calibri" pitchFamily="34" charset="0"/>
            </a:endParaRPr>
          </a:p>
        </p:txBody>
      </p:sp>
      <p:sp>
        <p:nvSpPr>
          <p:cNvPr id="19" name="А. 88 лв."/>
          <p:cNvSpPr txBox="1">
            <a:spLocks noChangeArrowheads="1"/>
          </p:cNvSpPr>
          <p:nvPr/>
        </p:nvSpPr>
        <p:spPr>
          <a:xfrm>
            <a:off x="4281785" y="1851279"/>
            <a:ext cx="4925417" cy="2108200"/>
          </a:xfrm>
          <a:prstGeom prst="rect">
            <a:avLst/>
          </a:prstGeom>
          <a:ln w="50800" cmpd="dbl">
            <a:noFill/>
          </a:ln>
        </p:spPr>
        <p:txBody>
          <a:bodyPr>
            <a:normAutofit/>
          </a:bodyPr>
          <a:lstStyle/>
          <a:p>
            <a:pPr marL="355600" indent="-355600" fontAlgn="auto">
              <a:lnSpc>
                <a:spcPct val="105000"/>
              </a:lnSpc>
              <a:spcBef>
                <a:spcPts val="0"/>
              </a:spcBef>
              <a:spcAft>
                <a:spcPts val="0"/>
              </a:spcAft>
              <a:defRPr/>
            </a:pPr>
            <a:r>
              <a:rPr lang="bg-BG" sz="2300" b="1" dirty="0">
                <a:solidFill>
                  <a:srgbClr val="C00000"/>
                </a:solidFill>
                <a:latin typeface="Calibri" panose="020F0502020204030204" pitchFamily="34" charset="0"/>
              </a:rPr>
              <a:t>А. </a:t>
            </a:r>
            <a:r>
              <a:rPr lang="bg-BG" sz="2300" b="1" dirty="0" smtClean="0">
                <a:solidFill>
                  <a:srgbClr val="C00000"/>
                </a:solidFill>
                <a:latin typeface="Calibri" panose="020F0502020204030204" pitchFamily="34" charset="0"/>
              </a:rPr>
              <a:t>Порачка </a:t>
            </a:r>
            <a:r>
              <a:rPr lang="bg-BG" sz="2300" b="1" dirty="0">
                <a:solidFill>
                  <a:srgbClr val="C00000"/>
                </a:solidFill>
                <a:latin typeface="Calibri" panose="020F0502020204030204" pitchFamily="34" charset="0"/>
              </a:rPr>
              <a:t>на </a:t>
            </a:r>
            <a:r>
              <a:rPr lang="bg-BG" sz="2300" b="1" dirty="0" smtClean="0">
                <a:solidFill>
                  <a:srgbClr val="C00000"/>
                </a:solidFill>
                <a:latin typeface="Calibri" panose="020F0502020204030204" pitchFamily="34" charset="0"/>
              </a:rPr>
              <a:t>производи </a:t>
            </a:r>
            <a:r>
              <a:rPr lang="bg-BG" sz="2300" b="1" dirty="0">
                <a:solidFill>
                  <a:srgbClr val="C00000"/>
                </a:solidFill>
                <a:latin typeface="Calibri" panose="020F0502020204030204" pitchFamily="34" charset="0"/>
              </a:rPr>
              <a:t/>
            </a:r>
            <a:br>
              <a:rPr lang="bg-BG" sz="2300" b="1" dirty="0">
                <a:solidFill>
                  <a:srgbClr val="C00000"/>
                </a:solidFill>
                <a:latin typeface="Calibri" panose="020F0502020204030204" pitchFamily="34" charset="0"/>
              </a:rPr>
            </a:br>
            <a:r>
              <a:rPr lang="bg-BG" sz="2300" b="1" dirty="0" smtClean="0">
                <a:solidFill>
                  <a:srgbClr val="C00000"/>
                </a:solidFill>
                <a:latin typeface="Calibri" panose="020F0502020204030204" pitchFamily="34" charset="0"/>
              </a:rPr>
              <a:t>со мин. вредност 2772 ден.</a:t>
            </a:r>
            <a:endParaRPr lang="bg-BG" sz="2300" b="1" dirty="0">
              <a:solidFill>
                <a:srgbClr val="C00000"/>
              </a:solidFill>
              <a:latin typeface="Calibri" panose="020F0502020204030204" pitchFamily="34" charset="0"/>
            </a:endParaRPr>
          </a:p>
          <a:p>
            <a:pPr marL="355600" fontAlgn="auto">
              <a:lnSpc>
                <a:spcPct val="105000"/>
              </a:lnSpc>
              <a:spcBef>
                <a:spcPts val="0"/>
              </a:spcBef>
              <a:spcAft>
                <a:spcPts val="0"/>
              </a:spcAft>
              <a:defRPr/>
            </a:pPr>
            <a:r>
              <a:rPr lang="bg-BG" sz="2000" b="1" dirty="0">
                <a:solidFill>
                  <a:schemeClr val="bg1">
                    <a:lumMod val="65000"/>
                  </a:schemeClr>
                </a:solidFill>
                <a:latin typeface="Calibri" panose="020F0502020204030204" pitchFamily="34" charset="0"/>
              </a:rPr>
              <a:t>15% </a:t>
            </a:r>
            <a:r>
              <a:rPr lang="bg-BG" sz="2000" b="1" dirty="0" smtClean="0">
                <a:solidFill>
                  <a:schemeClr val="bg1">
                    <a:lumMod val="65000"/>
                  </a:schemeClr>
                </a:solidFill>
                <a:latin typeface="Calibri" panose="020F0502020204030204" pitchFamily="34" charset="0"/>
              </a:rPr>
              <a:t>попуст </a:t>
            </a:r>
            <a:r>
              <a:rPr lang="bg-BG" sz="2000" dirty="0">
                <a:solidFill>
                  <a:schemeClr val="bg1">
                    <a:lumMod val="65000"/>
                  </a:schemeClr>
                </a:solidFill>
                <a:latin typeface="Calibri" panose="020F0502020204030204" pitchFamily="34" charset="0"/>
              </a:rPr>
              <a:t>при </a:t>
            </a:r>
            <a:r>
              <a:rPr lang="bg-BG" sz="2000" dirty="0" smtClean="0">
                <a:solidFill>
                  <a:schemeClr val="bg1">
                    <a:lumMod val="65000"/>
                  </a:schemeClr>
                </a:solidFill>
                <a:latin typeface="Calibri" panose="020F0502020204030204" pitchFamily="34" charset="0"/>
              </a:rPr>
              <a:t>купување</a:t>
            </a:r>
            <a:endParaRPr lang="bg-BG" sz="2000" dirty="0">
              <a:solidFill>
                <a:schemeClr val="bg1">
                  <a:lumMod val="65000"/>
                </a:schemeClr>
              </a:solidFill>
              <a:latin typeface="Calibri" panose="020F0502020204030204" pitchFamily="34" charset="0"/>
            </a:endParaRPr>
          </a:p>
          <a:p>
            <a:pPr marL="355600" fontAlgn="auto">
              <a:lnSpc>
                <a:spcPct val="105000"/>
              </a:lnSpc>
              <a:spcBef>
                <a:spcPts val="0"/>
              </a:spcBef>
              <a:spcAft>
                <a:spcPts val="0"/>
              </a:spcAft>
              <a:defRPr/>
            </a:pPr>
            <a:r>
              <a:rPr lang="bg-BG" sz="2000" b="1" dirty="0">
                <a:solidFill>
                  <a:schemeClr val="bg1">
                    <a:lumMod val="65000"/>
                  </a:schemeClr>
                </a:solidFill>
                <a:latin typeface="Calibri" panose="020F0502020204030204" pitchFamily="34" charset="0"/>
              </a:rPr>
              <a:t>18% </a:t>
            </a:r>
            <a:r>
              <a:rPr lang="bg-BG" sz="2000" b="1" dirty="0" smtClean="0">
                <a:solidFill>
                  <a:schemeClr val="bg1">
                    <a:lumMod val="65000"/>
                  </a:schemeClr>
                </a:solidFill>
                <a:latin typeface="Calibri" panose="020F0502020204030204" pitchFamily="34" charset="0"/>
              </a:rPr>
              <a:t>профит </a:t>
            </a:r>
            <a:r>
              <a:rPr lang="bg-BG" sz="2000" dirty="0">
                <a:solidFill>
                  <a:schemeClr val="bg1">
                    <a:lumMod val="65000"/>
                  </a:schemeClr>
                </a:solidFill>
                <a:latin typeface="Calibri" panose="020F0502020204030204" pitchFamily="34" charset="0"/>
              </a:rPr>
              <a:t>при </a:t>
            </a:r>
            <a:r>
              <a:rPr lang="bg-BG" sz="2000" dirty="0" smtClean="0">
                <a:solidFill>
                  <a:schemeClr val="bg1">
                    <a:lumMod val="65000"/>
                  </a:schemeClr>
                </a:solidFill>
                <a:latin typeface="Calibri" panose="020F0502020204030204" pitchFamily="34" charset="0"/>
              </a:rPr>
              <a:t>продажба</a:t>
            </a:r>
            <a:endParaRPr lang="bg-BG" sz="2000" dirty="0">
              <a:solidFill>
                <a:schemeClr val="bg1">
                  <a:lumMod val="65000"/>
                </a:schemeClr>
              </a:solidFill>
              <a:latin typeface="Calibri" panose="020F0502020204030204" pitchFamily="34" charset="0"/>
            </a:endParaRPr>
          </a:p>
          <a:p>
            <a:pPr marL="355600" fontAlgn="auto">
              <a:lnSpc>
                <a:spcPct val="105000"/>
              </a:lnSpc>
              <a:spcBef>
                <a:spcPts val="0"/>
              </a:spcBef>
              <a:spcAft>
                <a:spcPts val="0"/>
              </a:spcAft>
              <a:defRPr/>
            </a:pPr>
            <a:r>
              <a:rPr lang="bg-BG" sz="2000" b="1" dirty="0">
                <a:solidFill>
                  <a:schemeClr val="bg1">
                    <a:lumMod val="65000"/>
                  </a:schemeClr>
                </a:solidFill>
                <a:latin typeface="Calibri" panose="020F0502020204030204" pitchFamily="34" charset="0"/>
              </a:rPr>
              <a:t>15% </a:t>
            </a:r>
            <a:r>
              <a:rPr lang="bg-BG" sz="2000" b="1" dirty="0" smtClean="0">
                <a:solidFill>
                  <a:schemeClr val="bg1">
                    <a:lumMod val="65000"/>
                  </a:schemeClr>
                </a:solidFill>
                <a:latin typeface="Calibri" panose="020F0502020204030204" pitchFamily="34" charset="0"/>
              </a:rPr>
              <a:t>профит</a:t>
            </a:r>
            <a:r>
              <a:rPr lang="bg-BG" sz="2000" dirty="0" smtClean="0">
                <a:solidFill>
                  <a:schemeClr val="bg1">
                    <a:lumMod val="65000"/>
                  </a:schemeClr>
                </a:solidFill>
                <a:latin typeface="Calibri" panose="020F0502020204030204" pitchFamily="34" charset="0"/>
              </a:rPr>
              <a:t> од порачки </a:t>
            </a:r>
            <a:r>
              <a:rPr lang="bg-BG" sz="2000" dirty="0">
                <a:solidFill>
                  <a:schemeClr val="bg1">
                    <a:lumMod val="65000"/>
                  </a:schemeClr>
                </a:solidFill>
                <a:latin typeface="Calibri" panose="020F0502020204030204" pitchFamily="34" charset="0"/>
              </a:rPr>
              <a:t>на лично </a:t>
            </a:r>
            <a:r>
              <a:rPr lang="bg-BG" sz="2000" dirty="0" smtClean="0">
                <a:solidFill>
                  <a:schemeClr val="bg1">
                    <a:lumMod val="65000"/>
                  </a:schemeClr>
                </a:solidFill>
                <a:latin typeface="Calibri" panose="020F0502020204030204" pitchFamily="34" charset="0"/>
              </a:rPr>
              <a:t>спонзорирани </a:t>
            </a:r>
            <a:r>
              <a:rPr lang="bg-BG" sz="2000" dirty="0">
                <a:solidFill>
                  <a:schemeClr val="bg1">
                    <a:lumMod val="65000"/>
                  </a:schemeClr>
                </a:solidFill>
                <a:latin typeface="Calibri" panose="020F0502020204030204" pitchFamily="34" charset="0"/>
              </a:rPr>
              <a:t>нови </a:t>
            </a:r>
            <a:r>
              <a:rPr lang="bg-BG" sz="2000" dirty="0" smtClean="0">
                <a:solidFill>
                  <a:schemeClr val="bg1">
                    <a:lumMod val="65000"/>
                  </a:schemeClr>
                </a:solidFill>
                <a:latin typeface="Calibri" panose="020F0502020204030204" pitchFamily="34" charset="0"/>
              </a:rPr>
              <a:t>дистрибутери</a:t>
            </a:r>
            <a:endParaRPr lang="bg-BG" sz="1100" dirty="0">
              <a:solidFill>
                <a:schemeClr val="bg1">
                  <a:lumMod val="65000"/>
                </a:schemeClr>
              </a:solidFill>
              <a:latin typeface="Calibri" panose="020F0502020204030204" pitchFamily="34" charset="0"/>
            </a:endParaRPr>
          </a:p>
        </p:txBody>
      </p:sp>
      <p:sp>
        <p:nvSpPr>
          <p:cNvPr id="24" name="Rectangle 23"/>
          <p:cNvSpPr/>
          <p:nvPr/>
        </p:nvSpPr>
        <p:spPr>
          <a:xfrm>
            <a:off x="4602163" y="3192463"/>
            <a:ext cx="215900" cy="215900"/>
          </a:xfrm>
          <a:prstGeom prst="rect">
            <a:avLst/>
          </a:prstGeom>
          <a:solidFill>
            <a:schemeClr val="bg1"/>
          </a:solidFill>
          <a:ln>
            <a:noFill/>
          </a:ln>
          <a:effectLst>
            <a:outerShdw blurRad="889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sp>
        <p:nvSpPr>
          <p:cNvPr id="26" name="Rectangle 25"/>
          <p:cNvSpPr/>
          <p:nvPr/>
        </p:nvSpPr>
        <p:spPr>
          <a:xfrm>
            <a:off x="4600575" y="3851275"/>
            <a:ext cx="215900" cy="215900"/>
          </a:xfrm>
          <a:prstGeom prst="rect">
            <a:avLst/>
          </a:prstGeom>
          <a:solidFill>
            <a:schemeClr val="bg1"/>
          </a:solidFill>
          <a:ln>
            <a:noFill/>
          </a:ln>
          <a:effectLst>
            <a:outerShdw blurRad="889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sp>
        <p:nvSpPr>
          <p:cNvPr id="28" name="Rectangle 27"/>
          <p:cNvSpPr/>
          <p:nvPr/>
        </p:nvSpPr>
        <p:spPr>
          <a:xfrm>
            <a:off x="4594225" y="4529138"/>
            <a:ext cx="215900" cy="215900"/>
          </a:xfrm>
          <a:prstGeom prst="rect">
            <a:avLst/>
          </a:prstGeom>
          <a:solidFill>
            <a:schemeClr val="bg1"/>
          </a:solidFill>
          <a:ln>
            <a:noFill/>
          </a:ln>
          <a:effectLst>
            <a:outerShdw blurRad="88900" sx="102000" sy="102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prstClr val="white"/>
              </a:solidFill>
            </a:endParaRPr>
          </a:p>
        </p:txBody>
      </p:sp>
      <p:sp>
        <p:nvSpPr>
          <p:cNvPr id="33" name="TextBox 32"/>
          <p:cNvSpPr txBox="1">
            <a:spLocks noChangeArrowheads="1"/>
          </p:cNvSpPr>
          <p:nvPr/>
        </p:nvSpPr>
        <p:spPr bwMode="auto">
          <a:xfrm>
            <a:off x="4500563" y="3043238"/>
            <a:ext cx="471487" cy="523875"/>
          </a:xfrm>
          <a:prstGeom prst="rect">
            <a:avLst/>
          </a:prstGeom>
          <a:noFill/>
          <a:ln w="9525">
            <a:noFill/>
            <a:miter lim="800000"/>
            <a:headEnd/>
            <a:tailEnd/>
          </a:ln>
        </p:spPr>
        <p:txBody>
          <a:bodyPr>
            <a:spAutoFit/>
          </a:bodyPr>
          <a:lstStyle/>
          <a:p>
            <a:r>
              <a:rPr lang="bg-BG" sz="2800" b="1">
                <a:solidFill>
                  <a:srgbClr val="C00000"/>
                </a:solidFill>
                <a:latin typeface="Calibri" pitchFamily="34" charset="0"/>
                <a:sym typeface="Wingdings" pitchFamily="2" charset="2"/>
              </a:rPr>
              <a:t></a:t>
            </a:r>
            <a:endParaRPr lang="bg-BG" sz="2800" b="1">
              <a:solidFill>
                <a:srgbClr val="C00000"/>
              </a:solidFill>
              <a:latin typeface="Calibri" pitchFamily="34" charset="0"/>
            </a:endParaRPr>
          </a:p>
        </p:txBody>
      </p:sp>
      <p:sp>
        <p:nvSpPr>
          <p:cNvPr id="34" name="TextBox 33"/>
          <p:cNvSpPr txBox="1">
            <a:spLocks noChangeArrowheads="1"/>
          </p:cNvSpPr>
          <p:nvPr/>
        </p:nvSpPr>
        <p:spPr bwMode="auto">
          <a:xfrm>
            <a:off x="4500563" y="3700463"/>
            <a:ext cx="471487" cy="523875"/>
          </a:xfrm>
          <a:prstGeom prst="rect">
            <a:avLst/>
          </a:prstGeom>
          <a:noFill/>
          <a:ln w="9525">
            <a:noFill/>
            <a:miter lim="800000"/>
            <a:headEnd/>
            <a:tailEnd/>
          </a:ln>
        </p:spPr>
        <p:txBody>
          <a:bodyPr>
            <a:spAutoFit/>
          </a:bodyPr>
          <a:lstStyle/>
          <a:p>
            <a:r>
              <a:rPr lang="bg-BG" sz="2800" b="1">
                <a:solidFill>
                  <a:srgbClr val="C00000"/>
                </a:solidFill>
                <a:latin typeface="Calibri" pitchFamily="34" charset="0"/>
                <a:sym typeface="Wingdings" pitchFamily="2" charset="2"/>
              </a:rPr>
              <a:t></a:t>
            </a:r>
            <a:endParaRPr lang="bg-BG" sz="2800" b="1">
              <a:solidFill>
                <a:srgbClr val="C00000"/>
              </a:solidFill>
              <a:latin typeface="Calibri" pitchFamily="34" charset="0"/>
            </a:endParaRPr>
          </a:p>
        </p:txBody>
      </p:sp>
      <p:sp>
        <p:nvSpPr>
          <p:cNvPr id="35" name="TextBox 34"/>
          <p:cNvSpPr txBox="1">
            <a:spLocks noChangeArrowheads="1"/>
          </p:cNvSpPr>
          <p:nvPr/>
        </p:nvSpPr>
        <p:spPr bwMode="auto">
          <a:xfrm>
            <a:off x="4500563" y="4378325"/>
            <a:ext cx="471487" cy="523875"/>
          </a:xfrm>
          <a:prstGeom prst="rect">
            <a:avLst/>
          </a:prstGeom>
          <a:noFill/>
          <a:ln w="9525">
            <a:noFill/>
            <a:miter lim="800000"/>
            <a:headEnd/>
            <a:tailEnd/>
          </a:ln>
        </p:spPr>
        <p:txBody>
          <a:bodyPr>
            <a:spAutoFit/>
          </a:bodyPr>
          <a:lstStyle/>
          <a:p>
            <a:r>
              <a:rPr lang="bg-BG" sz="2800" b="1">
                <a:solidFill>
                  <a:srgbClr val="C00000"/>
                </a:solidFill>
                <a:latin typeface="Calibri" pitchFamily="34" charset="0"/>
                <a:sym typeface="Wingdings" pitchFamily="2" charset="2"/>
              </a:rPr>
              <a:t></a:t>
            </a:r>
            <a:endParaRPr lang="bg-BG" sz="2800" b="1">
              <a:solidFill>
                <a:srgbClr val="C00000"/>
              </a:solidFill>
              <a:latin typeface="Calibri" pitchFamily="34" charset="0"/>
            </a:endParaRPr>
          </a:p>
        </p:txBody>
      </p:sp>
      <p:sp>
        <p:nvSpPr>
          <p:cNvPr id="21" name="Б. пакет"/>
          <p:cNvSpPr txBox="1">
            <a:spLocks noChangeArrowheads="1"/>
          </p:cNvSpPr>
          <p:nvPr/>
        </p:nvSpPr>
        <p:spPr>
          <a:xfrm>
            <a:off x="4524375" y="1362075"/>
            <a:ext cx="4440238" cy="4789488"/>
          </a:xfrm>
          <a:prstGeom prst="rect">
            <a:avLst/>
          </a:prstGeom>
          <a:ln w="76200">
            <a:noFill/>
          </a:ln>
        </p:spPr>
        <p:txBody>
          <a:bodyPr lIns="36000" rIns="36000" anchor="ctr"/>
          <a:lstStyle/>
          <a:p>
            <a:pPr marL="330200" indent="-330200" fontAlgn="auto">
              <a:spcBef>
                <a:spcPts val="0"/>
              </a:spcBef>
              <a:spcAft>
                <a:spcPts val="0"/>
              </a:spcAft>
              <a:defRPr/>
            </a:pPr>
            <a:r>
              <a:rPr lang="bg-BG" sz="2400" b="1" dirty="0">
                <a:solidFill>
                  <a:srgbClr val="C00000"/>
                </a:solidFill>
                <a:latin typeface="Calibri" panose="020F0502020204030204" pitchFamily="34" charset="0"/>
              </a:rPr>
              <a:t>Б. Комбиниран пакет за </a:t>
            </a:r>
            <a:r>
              <a:rPr lang="bg-BG" sz="2400" b="1" dirty="0" smtClean="0">
                <a:solidFill>
                  <a:srgbClr val="C00000"/>
                </a:solidFill>
                <a:latin typeface="Calibri" panose="020F0502020204030204" pitchFamily="34" charset="0"/>
              </a:rPr>
              <a:t>24000 ден. со </a:t>
            </a:r>
            <a:r>
              <a:rPr lang="bg-BG" sz="2400" b="1" dirty="0">
                <a:solidFill>
                  <a:srgbClr val="C00000"/>
                </a:solidFill>
                <a:latin typeface="Calibri" panose="020F0502020204030204" pitchFamily="34" charset="0"/>
              </a:rPr>
              <a:t>над </a:t>
            </a:r>
            <a:r>
              <a:rPr lang="bg-BG" sz="2400" b="1" dirty="0" smtClean="0">
                <a:solidFill>
                  <a:srgbClr val="C00000"/>
                </a:solidFill>
                <a:latin typeface="Calibri" panose="020F0502020204030204" pitchFamily="34" charset="0"/>
              </a:rPr>
              <a:t>4000 ден. попуст</a:t>
            </a:r>
            <a:endParaRPr lang="bg-BG" sz="2400" b="1" dirty="0">
              <a:solidFill>
                <a:srgbClr val="C00000"/>
              </a:solidFill>
              <a:latin typeface="Calibri" panose="020F0502020204030204" pitchFamily="34" charset="0"/>
            </a:endParaRPr>
          </a:p>
          <a:p>
            <a:pPr marL="330200" indent="-6350" fontAlgn="auto">
              <a:spcBef>
                <a:spcPts val="0"/>
              </a:spcBef>
              <a:spcAft>
                <a:spcPts val="0"/>
              </a:spcAft>
              <a:defRPr/>
            </a:pPr>
            <a:r>
              <a:rPr lang="bg-BG" sz="2200" b="1" dirty="0">
                <a:solidFill>
                  <a:srgbClr val="D66464"/>
                </a:solidFill>
                <a:latin typeface="Calibri" panose="020F0502020204030204" pitchFamily="34" charset="0"/>
              </a:rPr>
              <a:t>(или </a:t>
            </a:r>
            <a:r>
              <a:rPr lang="bg-BG" sz="2200" b="1" dirty="0" smtClean="0">
                <a:solidFill>
                  <a:srgbClr val="D66464"/>
                </a:solidFill>
                <a:latin typeface="Calibri" panose="020F0502020204030204" pitchFamily="34" charset="0"/>
              </a:rPr>
              <a:t>одделни порачки </a:t>
            </a:r>
            <a:r>
              <a:rPr lang="bg-BG" sz="2200" b="1" dirty="0">
                <a:solidFill>
                  <a:srgbClr val="D66464"/>
                </a:solidFill>
                <a:latin typeface="Calibri" panose="020F0502020204030204" pitchFamily="34" charset="0"/>
              </a:rPr>
              <a:t>за </a:t>
            </a:r>
            <a:r>
              <a:rPr lang="bg-BG" sz="2200" b="1" dirty="0" smtClean="0">
                <a:solidFill>
                  <a:srgbClr val="D66464"/>
                </a:solidFill>
                <a:latin typeface="Calibri" panose="020F0502020204030204" pitchFamily="34" charset="0"/>
              </a:rPr>
              <a:t>28000 ден. </a:t>
            </a:r>
            <a:r>
              <a:rPr lang="bg-BG" sz="2200" b="1" dirty="0">
                <a:solidFill>
                  <a:srgbClr val="D66464"/>
                </a:solidFill>
                <a:latin typeface="Calibri" panose="020F0502020204030204" pitchFamily="34" charset="0"/>
              </a:rPr>
              <a:t/>
            </a:r>
            <a:br>
              <a:rPr lang="bg-BG" sz="2200" b="1" dirty="0">
                <a:solidFill>
                  <a:srgbClr val="D66464"/>
                </a:solidFill>
                <a:latin typeface="Calibri" panose="020F0502020204030204" pitchFamily="34" charset="0"/>
              </a:rPr>
            </a:br>
            <a:r>
              <a:rPr lang="bg-BG" sz="2200" b="1" dirty="0" smtClean="0">
                <a:solidFill>
                  <a:srgbClr val="D66464"/>
                </a:solidFill>
                <a:latin typeface="Calibri" panose="020F0502020204030204" pitchFamily="34" charset="0"/>
              </a:rPr>
              <a:t>во </a:t>
            </a:r>
            <a:r>
              <a:rPr lang="bg-BG" sz="2200" b="1" dirty="0">
                <a:solidFill>
                  <a:srgbClr val="D66464"/>
                </a:solidFill>
                <a:latin typeface="Calibri" panose="020F0502020204030204" pitchFamily="34" charset="0"/>
              </a:rPr>
              <a:t>два </a:t>
            </a:r>
            <a:r>
              <a:rPr lang="bg-BG" sz="2200" b="1" dirty="0" smtClean="0">
                <a:solidFill>
                  <a:srgbClr val="D66464"/>
                </a:solidFill>
                <a:latin typeface="Calibri" panose="020F0502020204030204" pitchFamily="34" charset="0"/>
              </a:rPr>
              <a:t>врзани месеци)</a:t>
            </a:r>
            <a:endParaRPr lang="bg-BG" sz="2200" b="1" dirty="0">
              <a:solidFill>
                <a:srgbClr val="D66464"/>
              </a:solidFill>
              <a:latin typeface="Calibri" panose="020F0502020204030204" pitchFamily="34" charset="0"/>
            </a:endParaRPr>
          </a:p>
          <a:p>
            <a:pPr marL="381000" fontAlgn="auto">
              <a:spcBef>
                <a:spcPts val="0"/>
              </a:spcBef>
              <a:spcAft>
                <a:spcPts val="0"/>
              </a:spcAft>
              <a:defRPr/>
            </a:pPr>
            <a:r>
              <a:rPr lang="bg-BG" sz="2200" b="1" dirty="0">
                <a:solidFill>
                  <a:schemeClr val="tx1">
                    <a:lumMod val="50000"/>
                    <a:lumOff val="50000"/>
                  </a:schemeClr>
                </a:solidFill>
                <a:latin typeface="Calibri" panose="020F0502020204030204" pitchFamily="34" charset="0"/>
              </a:rPr>
              <a:t>30% </a:t>
            </a:r>
            <a:r>
              <a:rPr lang="bg-BG" sz="2200" b="1" dirty="0" smtClean="0">
                <a:solidFill>
                  <a:schemeClr val="tx1">
                    <a:lumMod val="50000"/>
                    <a:lumOff val="50000"/>
                  </a:schemeClr>
                </a:solidFill>
                <a:latin typeface="Calibri" panose="020F0502020204030204" pitchFamily="34" charset="0"/>
              </a:rPr>
              <a:t>попуст </a:t>
            </a:r>
            <a:r>
              <a:rPr lang="bg-BG" sz="2200" dirty="0">
                <a:solidFill>
                  <a:schemeClr val="tx1">
                    <a:lumMod val="50000"/>
                    <a:lumOff val="50000"/>
                  </a:schemeClr>
                </a:solidFill>
                <a:latin typeface="Calibri" panose="020F0502020204030204" pitchFamily="34" charset="0"/>
              </a:rPr>
              <a:t>при </a:t>
            </a:r>
            <a:r>
              <a:rPr lang="bg-BG" sz="2200" dirty="0" smtClean="0">
                <a:solidFill>
                  <a:schemeClr val="tx1">
                    <a:lumMod val="50000"/>
                    <a:lumOff val="50000"/>
                  </a:schemeClr>
                </a:solidFill>
                <a:latin typeface="Calibri" panose="020F0502020204030204" pitchFamily="34" charset="0"/>
              </a:rPr>
              <a:t>купување </a:t>
            </a:r>
            <a:r>
              <a:rPr lang="bg-BG" sz="2200" dirty="0">
                <a:solidFill>
                  <a:schemeClr val="tx1">
                    <a:lumMod val="50000"/>
                    <a:lumOff val="50000"/>
                  </a:schemeClr>
                </a:solidFill>
                <a:latin typeface="Calibri" panose="020F0502020204030204" pitchFamily="34" charset="0"/>
              </a:rPr>
              <a:t/>
            </a:r>
            <a:br>
              <a:rPr lang="bg-BG" sz="2200" dirty="0">
                <a:solidFill>
                  <a:schemeClr val="tx1">
                    <a:lumMod val="50000"/>
                    <a:lumOff val="50000"/>
                  </a:schemeClr>
                </a:solidFill>
                <a:latin typeface="Calibri" panose="020F0502020204030204" pitchFamily="34" charset="0"/>
              </a:rPr>
            </a:br>
            <a:r>
              <a:rPr lang="bg-BG" sz="2200" b="1" dirty="0">
                <a:solidFill>
                  <a:schemeClr val="tx1">
                    <a:lumMod val="50000"/>
                    <a:lumOff val="50000"/>
                  </a:schemeClr>
                </a:solidFill>
                <a:latin typeface="Calibri" panose="020F0502020204030204" pitchFamily="34" charset="0"/>
              </a:rPr>
              <a:t>+</a:t>
            </a:r>
            <a:r>
              <a:rPr lang="bg-BG" sz="2200" dirty="0">
                <a:solidFill>
                  <a:schemeClr val="tx1">
                    <a:lumMod val="50000"/>
                    <a:lumOff val="50000"/>
                  </a:schemeClr>
                </a:solidFill>
                <a:latin typeface="Calibri" panose="020F0502020204030204" pitchFamily="34" charset="0"/>
              </a:rPr>
              <a:t> </a:t>
            </a:r>
            <a:r>
              <a:rPr lang="bg-BG" sz="2200" b="1" dirty="0">
                <a:solidFill>
                  <a:schemeClr val="tx1">
                    <a:lumMod val="50000"/>
                    <a:lumOff val="50000"/>
                  </a:schemeClr>
                </a:solidFill>
                <a:latin typeface="Calibri" panose="020F0502020204030204" pitchFamily="34" charset="0"/>
              </a:rPr>
              <a:t>5% бонус</a:t>
            </a:r>
            <a:r>
              <a:rPr lang="bg-BG" sz="2200" dirty="0">
                <a:solidFill>
                  <a:schemeClr val="tx1">
                    <a:lumMod val="50000"/>
                    <a:lumOff val="50000"/>
                  </a:schemeClr>
                </a:solidFill>
                <a:latin typeface="Calibri" panose="020F0502020204030204" pitchFamily="34" charset="0"/>
              </a:rPr>
              <a:t> </a:t>
            </a:r>
            <a:endParaRPr lang="bg-BG" sz="2200" dirty="0" smtClean="0">
              <a:solidFill>
                <a:schemeClr val="tx1">
                  <a:lumMod val="50000"/>
                  <a:lumOff val="50000"/>
                </a:schemeClr>
              </a:solidFill>
              <a:latin typeface="Calibri" panose="020F0502020204030204" pitchFamily="34" charset="0"/>
            </a:endParaRPr>
          </a:p>
          <a:p>
            <a:pPr marL="381000" fontAlgn="auto">
              <a:spcBef>
                <a:spcPts val="0"/>
              </a:spcBef>
              <a:spcAft>
                <a:spcPts val="0"/>
              </a:spcAft>
              <a:defRPr/>
            </a:pPr>
            <a:r>
              <a:rPr lang="bg-BG" sz="2200" b="1" dirty="0" smtClean="0">
                <a:solidFill>
                  <a:schemeClr val="tx1">
                    <a:lumMod val="50000"/>
                    <a:lumOff val="50000"/>
                  </a:schemeClr>
                </a:solidFill>
                <a:latin typeface="Calibri" panose="020F0502020204030204" pitchFamily="34" charset="0"/>
              </a:rPr>
              <a:t>43</a:t>
            </a:r>
            <a:r>
              <a:rPr lang="bg-BG" sz="2200" b="1" dirty="0">
                <a:solidFill>
                  <a:schemeClr val="tx1">
                    <a:lumMod val="50000"/>
                    <a:lumOff val="50000"/>
                  </a:schemeClr>
                </a:solidFill>
                <a:latin typeface="Calibri" panose="020F0502020204030204" pitchFamily="34" charset="0"/>
              </a:rPr>
              <a:t>% </a:t>
            </a:r>
            <a:r>
              <a:rPr lang="bg-BG" sz="2200" b="1" dirty="0" smtClean="0">
                <a:solidFill>
                  <a:schemeClr val="tx1">
                    <a:lumMod val="50000"/>
                    <a:lumOff val="50000"/>
                  </a:schemeClr>
                </a:solidFill>
                <a:latin typeface="Calibri" panose="020F0502020204030204" pitchFamily="34" charset="0"/>
              </a:rPr>
              <a:t>профит </a:t>
            </a:r>
            <a:r>
              <a:rPr lang="bg-BG" sz="2200" dirty="0">
                <a:solidFill>
                  <a:schemeClr val="tx1">
                    <a:lumMod val="50000"/>
                    <a:lumOff val="50000"/>
                  </a:schemeClr>
                </a:solidFill>
                <a:latin typeface="Calibri" panose="020F0502020204030204" pitchFamily="34" charset="0"/>
              </a:rPr>
              <a:t>при продажба </a:t>
            </a:r>
            <a:br>
              <a:rPr lang="bg-BG" sz="2200" dirty="0">
                <a:solidFill>
                  <a:schemeClr val="tx1">
                    <a:lumMod val="50000"/>
                    <a:lumOff val="50000"/>
                  </a:schemeClr>
                </a:solidFill>
                <a:latin typeface="Calibri" panose="020F0502020204030204" pitchFamily="34" charset="0"/>
              </a:rPr>
            </a:br>
            <a:r>
              <a:rPr lang="bg-BG" sz="2200" b="1" dirty="0">
                <a:solidFill>
                  <a:schemeClr val="tx1">
                    <a:lumMod val="50000"/>
                    <a:lumOff val="50000"/>
                  </a:schemeClr>
                </a:solidFill>
                <a:latin typeface="Calibri" panose="020F0502020204030204" pitchFamily="34" charset="0"/>
              </a:rPr>
              <a:t>+ 5% бонус </a:t>
            </a:r>
            <a:endParaRPr lang="bg-BG" sz="2200" b="1" dirty="0" smtClean="0">
              <a:solidFill>
                <a:schemeClr val="tx1">
                  <a:lumMod val="50000"/>
                  <a:lumOff val="50000"/>
                </a:schemeClr>
              </a:solidFill>
              <a:latin typeface="Calibri" panose="020F0502020204030204" pitchFamily="34" charset="0"/>
            </a:endParaRPr>
          </a:p>
          <a:p>
            <a:pPr marL="381000" fontAlgn="auto">
              <a:spcBef>
                <a:spcPts val="0"/>
              </a:spcBef>
              <a:spcAft>
                <a:spcPts val="0"/>
              </a:spcAft>
              <a:defRPr/>
            </a:pPr>
            <a:r>
              <a:rPr lang="bg-BG" sz="2200" b="1" dirty="0" smtClean="0">
                <a:solidFill>
                  <a:schemeClr val="tx1">
                    <a:lumMod val="50000"/>
                    <a:lumOff val="50000"/>
                  </a:schemeClr>
                </a:solidFill>
                <a:latin typeface="Calibri" panose="020F0502020204030204" pitchFamily="34" charset="0"/>
              </a:rPr>
              <a:t>20</a:t>
            </a:r>
            <a:r>
              <a:rPr lang="bg-BG" sz="2200" b="1" dirty="0">
                <a:solidFill>
                  <a:schemeClr val="tx1">
                    <a:lumMod val="50000"/>
                    <a:lumOff val="50000"/>
                  </a:schemeClr>
                </a:solidFill>
                <a:latin typeface="Calibri" panose="020F0502020204030204" pitchFamily="34" charset="0"/>
              </a:rPr>
              <a:t>% (15%+5%) </a:t>
            </a:r>
            <a:r>
              <a:rPr lang="bg-BG" sz="2200" b="1" dirty="0" smtClean="0">
                <a:solidFill>
                  <a:schemeClr val="tx1">
                    <a:lumMod val="50000"/>
                    <a:lumOff val="50000"/>
                  </a:schemeClr>
                </a:solidFill>
                <a:latin typeface="Calibri" panose="020F0502020204030204" pitchFamily="34" charset="0"/>
              </a:rPr>
              <a:t>на</a:t>
            </a:r>
            <a:r>
              <a:rPr lang="bg-BG" sz="2200" dirty="0" smtClean="0">
                <a:solidFill>
                  <a:schemeClr val="tx1">
                    <a:lumMod val="50000"/>
                    <a:lumOff val="50000"/>
                  </a:schemeClr>
                </a:solidFill>
                <a:latin typeface="Calibri" panose="020F0502020204030204" pitchFamily="34" charset="0"/>
              </a:rPr>
              <a:t> </a:t>
            </a:r>
            <a:r>
              <a:rPr lang="bg-BG" sz="2200" dirty="0">
                <a:solidFill>
                  <a:schemeClr val="tx1">
                    <a:lumMod val="50000"/>
                    <a:lumOff val="50000"/>
                  </a:schemeClr>
                </a:solidFill>
                <a:latin typeface="Calibri" panose="020F0502020204030204" pitchFamily="34" charset="0"/>
              </a:rPr>
              <a:t>банковата сметка </a:t>
            </a:r>
            <a:r>
              <a:rPr lang="bg-BG" sz="2200" dirty="0" smtClean="0">
                <a:solidFill>
                  <a:schemeClr val="tx1">
                    <a:lumMod val="50000"/>
                    <a:lumOff val="50000"/>
                  </a:schemeClr>
                </a:solidFill>
                <a:latin typeface="Calibri" panose="020F0502020204030204" pitchFamily="34" charset="0"/>
              </a:rPr>
              <a:t>од порачките </a:t>
            </a:r>
            <a:r>
              <a:rPr lang="bg-BG" sz="2200" dirty="0">
                <a:solidFill>
                  <a:schemeClr val="tx1">
                    <a:lumMod val="50000"/>
                    <a:lumOff val="50000"/>
                  </a:schemeClr>
                </a:solidFill>
                <a:latin typeface="Calibri" panose="020F0502020204030204" pitchFamily="34" charset="0"/>
              </a:rPr>
              <a:t>на лично </a:t>
            </a:r>
            <a:r>
              <a:rPr lang="bg-BG" sz="2200" dirty="0" smtClean="0">
                <a:solidFill>
                  <a:schemeClr val="tx1">
                    <a:lumMod val="50000"/>
                    <a:lumOff val="50000"/>
                  </a:schemeClr>
                </a:solidFill>
                <a:latin typeface="Calibri" panose="020F0502020204030204" pitchFamily="34" charset="0"/>
              </a:rPr>
              <a:t>спонзорираните </a:t>
            </a:r>
            <a:r>
              <a:rPr lang="bg-BG" sz="2200" dirty="0">
                <a:solidFill>
                  <a:schemeClr val="tx1">
                    <a:lumMod val="50000"/>
                    <a:lumOff val="50000"/>
                  </a:schemeClr>
                </a:solidFill>
                <a:latin typeface="Calibri" panose="020F0502020204030204" pitchFamily="34" charset="0"/>
              </a:rPr>
              <a:t>нови </a:t>
            </a:r>
            <a:r>
              <a:rPr lang="bg-BG" sz="2200" dirty="0" smtClean="0">
                <a:solidFill>
                  <a:schemeClr val="tx1">
                    <a:lumMod val="50000"/>
                    <a:lumOff val="50000"/>
                  </a:schemeClr>
                </a:solidFill>
                <a:latin typeface="Calibri" panose="020F0502020204030204" pitchFamily="34" charset="0"/>
              </a:rPr>
              <a:t>дистрибутери</a:t>
            </a:r>
            <a:endParaRPr lang="bg-BG" sz="2200" dirty="0">
              <a:solidFill>
                <a:schemeClr val="tx1">
                  <a:lumMod val="50000"/>
                  <a:lumOff val="50000"/>
                </a:schemeClr>
              </a:solidFill>
              <a:latin typeface="Calibri" panose="020F0502020204030204" pitchFamily="34" charset="0"/>
            </a:endParaRPr>
          </a:p>
        </p:txBody>
      </p:sp>
      <p:pic>
        <p:nvPicPr>
          <p:cNvPr id="4" name="TOF"/>
          <p:cNvPicPr>
            <a:picLocks noChangeAspect="1"/>
          </p:cNvPicPr>
          <p:nvPr/>
        </p:nvPicPr>
        <p:blipFill>
          <a:blip r:embed="rId7"/>
          <a:stretch>
            <a:fillRect/>
          </a:stretch>
        </p:blipFill>
        <p:spPr>
          <a:xfrm>
            <a:off x="719138" y="4149725"/>
            <a:ext cx="2197100" cy="2470150"/>
          </a:xfrm>
          <a:prstGeom prst="rect">
            <a:avLst/>
          </a:prstGeom>
          <a:effectLst>
            <a:outerShdw blurRad="50800" dist="38100" dir="2700000" algn="tl" rotWithShape="0">
              <a:prstClr val="black">
                <a:alpha val="40000"/>
              </a:prstClr>
            </a:outerShdw>
          </a:effectLst>
        </p:spPr>
      </p:pic>
      <p:pic>
        <p:nvPicPr>
          <p:cNvPr id="5" name="Vital5"/>
          <p:cNvPicPr>
            <a:picLocks noChangeAspect="1"/>
          </p:cNvPicPr>
          <p:nvPr/>
        </p:nvPicPr>
        <p:blipFill>
          <a:blip r:embed="rId8" cstate="print"/>
          <a:stretch>
            <a:fillRect/>
          </a:stretch>
        </p:blipFill>
        <p:spPr>
          <a:xfrm>
            <a:off x="2441575" y="5159375"/>
            <a:ext cx="2130425" cy="1419225"/>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9"/>
          <a:srcRect t="3358"/>
          <a:stretch>
            <a:fillRect/>
          </a:stretch>
        </p:blipFill>
        <p:spPr bwMode="auto">
          <a:xfrm>
            <a:off x="4140200" y="769286"/>
            <a:ext cx="5003800" cy="6026150"/>
          </a:xfrm>
          <a:prstGeom prst="rect">
            <a:avLst/>
          </a:prstGeom>
          <a:noFill/>
          <a:ln w="9525">
            <a:noFill/>
            <a:miter lim="800000"/>
            <a:headEnd/>
            <a:tailEnd/>
          </a:ln>
        </p:spPr>
      </p:pic>
      <p:sp>
        <p:nvSpPr>
          <p:cNvPr id="52" name="4. Говорете..."/>
          <p:cNvSpPr/>
          <p:nvPr/>
        </p:nvSpPr>
        <p:spPr>
          <a:xfrm>
            <a:off x="5004197" y="1848558"/>
            <a:ext cx="3024187" cy="2363788"/>
          </a:xfrm>
          <a:prstGeom prst="rect">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600"/>
              </a:spcBef>
              <a:spcAft>
                <a:spcPts val="600"/>
              </a:spcAft>
              <a:defRPr/>
            </a:pPr>
            <a:r>
              <a:rPr lang="ru-RU" sz="3600" b="1" dirty="0" smtClean="0">
                <a:solidFill>
                  <a:srgbClr val="D66464"/>
                </a:solidFill>
              </a:rPr>
              <a:t>Зборувајте со луѓето</a:t>
            </a:r>
            <a:endParaRPr lang="ru-RU" sz="3600" b="1" dirty="0">
              <a:solidFill>
                <a:srgbClr val="D66464"/>
              </a:solidFill>
            </a:endParaRPr>
          </a:p>
          <a:p>
            <a:pPr fontAlgn="auto">
              <a:spcBef>
                <a:spcPts val="600"/>
              </a:spcBef>
              <a:spcAft>
                <a:spcPts val="600"/>
              </a:spcAft>
              <a:defRPr/>
            </a:pPr>
            <a:r>
              <a:rPr lang="ru-RU" sz="3600" b="1" dirty="0" smtClean="0">
                <a:solidFill>
                  <a:srgbClr val="D66464"/>
                </a:solidFill>
              </a:rPr>
              <a:t>Споделувајте го бизнисот</a:t>
            </a:r>
            <a:endParaRPr lang="ru-RU" sz="3600" b="1" dirty="0">
              <a:solidFill>
                <a:srgbClr val="D66464"/>
              </a:solidFill>
            </a:endParaRPr>
          </a:p>
        </p:txBody>
      </p:sp>
      <p:sp>
        <p:nvSpPr>
          <p:cNvPr id="53" name="5. Keep it simple"/>
          <p:cNvSpPr/>
          <p:nvPr/>
        </p:nvSpPr>
        <p:spPr>
          <a:xfrm>
            <a:off x="4786313" y="5083175"/>
            <a:ext cx="3536950" cy="1227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3200"/>
              </a:lnSpc>
              <a:spcBef>
                <a:spcPts val="0"/>
              </a:spcBef>
              <a:spcAft>
                <a:spcPts val="0"/>
              </a:spcAft>
              <a:defRPr/>
            </a:pPr>
            <a:r>
              <a:rPr lang="ru-RU" sz="3000" b="1" dirty="0" smtClean="0">
                <a:solidFill>
                  <a:srgbClr val="D66464"/>
                </a:solidFill>
              </a:rPr>
              <a:t>Задржете ги работите едноставни</a:t>
            </a:r>
            <a:endParaRPr lang="ru-RU" sz="3000" b="1" dirty="0">
              <a:solidFill>
                <a:srgbClr val="D66464"/>
              </a:solidFill>
            </a:endParaRPr>
          </a:p>
        </p:txBody>
      </p:sp>
      <p:graphicFrame>
        <p:nvGraphicFramePr>
          <p:cNvPr id="51" name="ФЛП цикъл"/>
          <p:cNvGraphicFramePr/>
          <p:nvPr>
            <p:extLst>
              <p:ext uri="{D42A27DB-BD31-4B8C-83A1-F6EECF244321}">
                <p14:modId xmlns:p14="http://schemas.microsoft.com/office/powerpoint/2010/main" val="1872334209"/>
              </p:ext>
            </p:extLst>
          </p:nvPr>
        </p:nvGraphicFramePr>
        <p:xfrm>
          <a:off x="4710113" y="1122539"/>
          <a:ext cx="4392488" cy="465419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2226" name="TextBox 2"/>
          <p:cNvSpPr txBox="1">
            <a:spLocks noChangeArrowheads="1"/>
          </p:cNvSpPr>
          <p:nvPr/>
        </p:nvSpPr>
        <p:spPr bwMode="auto">
          <a:xfrm>
            <a:off x="381751" y="1300093"/>
            <a:ext cx="4218824"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174625" lvl="3" indent="0">
              <a:spcBef>
                <a:spcPts val="600"/>
              </a:spcBef>
              <a:spcAft>
                <a:spcPts val="600"/>
              </a:spcAft>
              <a:buNone/>
              <a:defRPr/>
            </a:pPr>
            <a:r>
              <a:rPr lang="bg-BG" altLang="bg-BG" sz="3200" b="1" cap="small" dirty="0" smtClean="0">
                <a:solidFill>
                  <a:srgbClr val="6BA42C"/>
                </a:solidFill>
                <a:latin typeface="Calibri" panose="020F0502020204030204" pitchFamily="34" charset="0"/>
              </a:rPr>
              <a:t>1.Бесплатна регистрација</a:t>
            </a:r>
            <a:endParaRPr lang="bg-BG" altLang="bg-BG" sz="3200" b="1" cap="small" dirty="0">
              <a:solidFill>
                <a:srgbClr val="6BA42C"/>
              </a:solidFill>
              <a:latin typeface="Calibri" panose="020F0502020204030204" pitchFamily="34" charset="0"/>
            </a:endParaRPr>
          </a:p>
          <a:p>
            <a:pPr marL="174625" lvl="3" indent="0">
              <a:spcBef>
                <a:spcPts val="600"/>
              </a:spcBef>
              <a:spcAft>
                <a:spcPts val="600"/>
              </a:spcAft>
              <a:buNone/>
              <a:defRPr/>
            </a:pPr>
            <a:r>
              <a:rPr lang="bg-BG" altLang="bg-BG" sz="3200" b="1" cap="small" dirty="0" smtClean="0">
                <a:solidFill>
                  <a:srgbClr val="6BA42C"/>
                </a:solidFill>
                <a:latin typeface="Calibri" panose="020F0502020204030204" pitchFamily="34" charset="0"/>
              </a:rPr>
              <a:t>2.Запознавање со     производите</a:t>
            </a:r>
          </a:p>
          <a:p>
            <a:pPr marL="0" indent="0">
              <a:spcBef>
                <a:spcPts val="600"/>
              </a:spcBef>
              <a:spcAft>
                <a:spcPts val="600"/>
              </a:spcAft>
              <a:buNone/>
              <a:defRPr/>
            </a:pPr>
            <a:r>
              <a:rPr lang="bg-BG" altLang="bg-BG" sz="3600" b="1" cap="small" dirty="0" smtClean="0">
                <a:solidFill>
                  <a:srgbClr val="6BA42C"/>
                </a:solidFill>
                <a:latin typeface="Calibri" panose="020F0502020204030204" pitchFamily="34" charset="0"/>
              </a:rPr>
              <a:t>  </a:t>
            </a:r>
            <a:r>
              <a:rPr lang="bg-BG" altLang="bg-BG" b="1" cap="small" dirty="0" smtClean="0">
                <a:solidFill>
                  <a:srgbClr val="6BA42C"/>
                </a:solidFill>
                <a:latin typeface="Calibri" panose="020F0502020204030204" pitchFamily="34" charset="0"/>
              </a:rPr>
              <a:t>3.Обука</a:t>
            </a:r>
          </a:p>
          <a:p>
            <a:pPr marL="0" indent="0">
              <a:spcBef>
                <a:spcPts val="600"/>
              </a:spcBef>
              <a:spcAft>
                <a:spcPts val="600"/>
              </a:spcAft>
              <a:buNone/>
              <a:defRPr/>
            </a:pPr>
            <a:r>
              <a:rPr lang="bg-BG" altLang="bg-BG" b="1" cap="small" dirty="0" smtClean="0">
                <a:solidFill>
                  <a:srgbClr val="6BA42C"/>
                </a:solidFill>
                <a:latin typeface="Calibri" panose="020F0502020204030204" pitchFamily="34" charset="0"/>
              </a:rPr>
              <a:t>  4.Правете го!</a:t>
            </a:r>
          </a:p>
          <a:p>
            <a:pPr marL="0" indent="0">
              <a:spcBef>
                <a:spcPts val="600"/>
              </a:spcBef>
              <a:spcAft>
                <a:spcPts val="600"/>
              </a:spcAft>
              <a:buNone/>
              <a:defRPr/>
            </a:pPr>
            <a:r>
              <a:rPr lang="bg-BG" altLang="bg-BG" b="1" cap="small" dirty="0" smtClean="0">
                <a:solidFill>
                  <a:srgbClr val="6BA42C"/>
                </a:solidFill>
                <a:latin typeface="Calibri" panose="020F0502020204030204" pitchFamily="34" charset="0"/>
              </a:rPr>
              <a:t>  5.Повторувајте го!</a:t>
            </a:r>
            <a:endParaRPr lang="bg-BG" altLang="bg-BG" b="1" cap="small" dirty="0">
              <a:solidFill>
                <a:srgbClr val="6BA42C"/>
              </a:solidFill>
              <a:latin typeface="Calibri" panose="020F0502020204030204" pitchFamily="34" charset="0"/>
            </a:endParaRPr>
          </a:p>
        </p:txBody>
      </p:sp>
      <p:sp>
        <p:nvSpPr>
          <p:cNvPr id="20" name="Как да..."/>
          <p:cNvSpPr/>
          <p:nvPr/>
        </p:nvSpPr>
        <p:spPr>
          <a:xfrm>
            <a:off x="367507" y="671757"/>
            <a:ext cx="5097462" cy="647700"/>
          </a:xfrm>
          <a:prstGeom prst="rect">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bg-BG" sz="4000" b="1" dirty="0">
                <a:solidFill>
                  <a:srgbClr val="C00000"/>
                </a:solidFill>
                <a:latin typeface="Century Gothic" pitchFamily="34" charset="0"/>
              </a:rPr>
              <a:t> </a:t>
            </a:r>
            <a:r>
              <a:rPr lang="bg-BG" sz="4400" b="1" dirty="0" smtClean="0">
                <a:solidFill>
                  <a:srgbClr val="C00000"/>
                </a:solidFill>
              </a:rPr>
              <a:t>Како </a:t>
            </a:r>
            <a:r>
              <a:rPr lang="bg-BG" sz="4400" b="1" dirty="0">
                <a:solidFill>
                  <a:srgbClr val="C00000"/>
                </a:solidFill>
              </a:rPr>
              <a:t>да започнете?</a:t>
            </a:r>
          </a:p>
        </p:txBody>
      </p:sp>
      <p:pic>
        <p:nvPicPr>
          <p:cNvPr id="66588" name="Picture 4"/>
          <p:cNvPicPr>
            <a:picLocks noChangeAspect="1" noChangeArrowheads="1"/>
          </p:cNvPicPr>
          <p:nvPr/>
        </p:nvPicPr>
        <p:blipFill>
          <a:blip r:embed="rId15"/>
          <a:srcRect/>
          <a:stretch>
            <a:fillRect/>
          </a:stretch>
        </p:blipFill>
        <p:spPr bwMode="auto">
          <a:xfrm>
            <a:off x="6357938" y="183158"/>
            <a:ext cx="2606675" cy="584200"/>
          </a:xfrm>
          <a:prstGeom prst="rect">
            <a:avLst/>
          </a:prstGeom>
          <a:noFill/>
          <a:ln w="9525">
            <a:noFill/>
            <a:miter lim="800000"/>
            <a:headEnd/>
            <a:tailEnd/>
          </a:ln>
        </p:spPr>
      </p:pic>
      <p:sp>
        <p:nvSpPr>
          <p:cNvPr id="36" name="Text Box 14"/>
          <p:cNvSpPr txBox="1">
            <a:spLocks noChangeArrowheads="1"/>
          </p:cNvSpPr>
          <p:nvPr/>
        </p:nvSpPr>
        <p:spPr bwMode="auto">
          <a:xfrm>
            <a:off x="253206" y="6181725"/>
            <a:ext cx="849471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bg-BG" altLang="bg-BG" sz="3200" b="1" cap="small" dirty="0" smtClean="0">
                <a:solidFill>
                  <a:srgbClr val="C00000"/>
                </a:solidFill>
                <a:latin typeface="Calibri" panose="020F0502020204030204" pitchFamily="34" charset="0"/>
              </a:rPr>
              <a:t>Со вашиот сон</a:t>
            </a:r>
            <a:r>
              <a:rPr lang="en-US" altLang="bg-BG" sz="3200" b="1" cap="small" dirty="0" smtClean="0">
                <a:solidFill>
                  <a:srgbClr val="C00000"/>
                </a:solidFill>
                <a:latin typeface="Calibri" panose="020F0502020204030204" pitchFamily="34" charset="0"/>
              </a:rPr>
              <a:t> </a:t>
            </a:r>
            <a:r>
              <a:rPr lang="bg-BG" altLang="bg-BG" sz="3200" b="1" cap="small" dirty="0" smtClean="0">
                <a:solidFill>
                  <a:srgbClr val="C00000"/>
                </a:solidFill>
                <a:latin typeface="Calibri" panose="020F0502020204030204" pitchFamily="34" charset="0"/>
              </a:rPr>
              <a:t>и нашиот план</a:t>
            </a:r>
            <a:r>
              <a:rPr lang="en-US" altLang="bg-BG" sz="3200" b="1" cap="small" dirty="0" smtClean="0">
                <a:solidFill>
                  <a:srgbClr val="C00000"/>
                </a:solidFill>
                <a:latin typeface="Calibri" panose="020F0502020204030204" pitchFamily="34" charset="0"/>
              </a:rPr>
              <a:t> </a:t>
            </a:r>
            <a:r>
              <a:rPr lang="bg-BG" altLang="bg-BG" sz="3200" b="1" cap="small" dirty="0" smtClean="0">
                <a:solidFill>
                  <a:srgbClr val="C00000"/>
                </a:solidFill>
                <a:latin typeface="Calibri" panose="020F0502020204030204" pitchFamily="34" charset="0"/>
              </a:rPr>
              <a:t>вие МОЖЕТЕ</a:t>
            </a:r>
            <a:r>
              <a:rPr lang="en-US" altLang="bg-BG" sz="3200" b="1" cap="small" dirty="0" smtClean="0">
                <a:solidFill>
                  <a:srgbClr val="C00000"/>
                </a:solidFill>
                <a:latin typeface="Calibri" panose="020F0502020204030204" pitchFamily="34" charset="0"/>
              </a:rPr>
              <a:t>!</a:t>
            </a:r>
            <a:endParaRPr lang="en-US" altLang="bg-BG" sz="3200" b="1" cap="small" dirty="0">
              <a:solidFill>
                <a:srgbClr val="C00000"/>
              </a:solidFill>
              <a:latin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fade">
                                      <p:cBhvr>
                                        <p:cTn id="7" dur="500"/>
                                        <p:tgtEl>
                                          <p:spTgt spid="522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26">
                                            <p:txEl>
                                              <p:pRg st="1" end="1"/>
                                            </p:txEl>
                                          </p:spTgt>
                                        </p:tgtEl>
                                        <p:attrNameLst>
                                          <p:attrName>style.visibility</p:attrName>
                                        </p:attrNameLst>
                                      </p:cBhvr>
                                      <p:to>
                                        <p:strVal val="visible"/>
                                      </p:to>
                                    </p:set>
                                    <p:animEffect transition="in" filter="fade">
                                      <p:cBhvr>
                                        <p:cTn id="12" dur="500"/>
                                        <p:tgtEl>
                                          <p:spTgt spid="52226">
                                            <p:txEl>
                                              <p:pRg st="1" end="1"/>
                                            </p:txEl>
                                          </p:spTgt>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52233"/>
                                        </p:tgtEl>
                                        <p:attrNameLst>
                                          <p:attrName>style.visibility</p:attrName>
                                        </p:attrNameLst>
                                      </p:cBhvr>
                                      <p:to>
                                        <p:strVal val="visible"/>
                                      </p:to>
                                    </p:set>
                                    <p:animEffect transition="in" filter="fade">
                                      <p:cBhvr>
                                        <p:cTn id="16" dur="500"/>
                                        <p:tgtEl>
                                          <p:spTgt spid="52233"/>
                                        </p:tgtEl>
                                      </p:cBhvr>
                                    </p:animEffect>
                                  </p:childTnLst>
                                </p:cTn>
                              </p:par>
                              <p:par>
                                <p:cTn id="17" presetID="10" presetClass="exit" presetSubtype="0" fill="hold" nodeType="withEffect">
                                  <p:stCondLst>
                                    <p:cond delay="0"/>
                                  </p:stCondLst>
                                  <p:childTnLst>
                                    <p:animEffect transition="out" filter="fade">
                                      <p:cBhvr>
                                        <p:cTn id="18" dur="250"/>
                                        <p:tgtEl>
                                          <p:spTgt spid="52233"/>
                                        </p:tgtEl>
                                      </p:cBhvr>
                                    </p:animEffect>
                                    <p:set>
                                      <p:cBhvr>
                                        <p:cTn id="19" dur="1" fill="hold">
                                          <p:stCondLst>
                                            <p:cond delay="249"/>
                                          </p:stCondLst>
                                        </p:cTn>
                                        <p:tgtEl>
                                          <p:spTgt spid="52233"/>
                                        </p:tgtEl>
                                        <p:attrNameLst>
                                          <p:attrName>style.visibility</p:attrName>
                                        </p:attrNameLst>
                                      </p:cBhvr>
                                      <p:to>
                                        <p:strVal val="hidden"/>
                                      </p:to>
                                    </p:se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2230"/>
                                        </p:tgtEl>
                                        <p:attrNameLst>
                                          <p:attrName>style.visibility</p:attrName>
                                        </p:attrNameLst>
                                      </p:cBhvr>
                                      <p:to>
                                        <p:strVal val="visible"/>
                                      </p:to>
                                    </p:set>
                                    <p:animEffect transition="in" filter="fade">
                                      <p:cBhvr>
                                        <p:cTn id="26" dur="500"/>
                                        <p:tgtEl>
                                          <p:spTgt spid="52230"/>
                                        </p:tgtEl>
                                      </p:cBhvr>
                                    </p:animEffect>
                                  </p:childTnLst>
                                </p:cTn>
                              </p:par>
                              <p:par>
                                <p:cTn id="27" presetID="10" presetClass="entr" presetSubtype="0" fill="hold" nodeType="withEffect">
                                  <p:stCondLst>
                                    <p:cond delay="0"/>
                                  </p:stCondLst>
                                  <p:childTnLst>
                                    <p:set>
                                      <p:cBhvr>
                                        <p:cTn id="28" dur="1" fill="hold">
                                          <p:stCondLst>
                                            <p:cond delay="0"/>
                                          </p:stCondLst>
                                        </p:cTn>
                                        <p:tgtEl>
                                          <p:spTgt spid="52229"/>
                                        </p:tgtEl>
                                        <p:attrNameLst>
                                          <p:attrName>style.visibility</p:attrName>
                                        </p:attrNameLst>
                                      </p:cBhvr>
                                      <p:to>
                                        <p:strVal val="visible"/>
                                      </p:to>
                                    </p:set>
                                    <p:animEffect transition="in" filter="fade">
                                      <p:cBhvr>
                                        <p:cTn id="29" dur="500"/>
                                        <p:tgtEl>
                                          <p:spTgt spid="52229"/>
                                        </p:tgtEl>
                                      </p:cBhvr>
                                    </p:animEffect>
                                  </p:childTnLst>
                                </p:cTn>
                              </p:par>
                            </p:childTnLst>
                          </p:cTn>
                        </p:par>
                        <p:par>
                          <p:cTn id="30" fill="hold" nodeType="afterGroup">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par>
                          <p:cTn id="37" fill="hold" nodeType="afterGroup">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nodeType="afterGroup">
                            <p:stCondLst>
                              <p:cond delay="2500"/>
                            </p:stCondLst>
                            <p:childTnLst>
                              <p:par>
                                <p:cTn id="42" presetID="10" presetClass="entr" presetSubtype="0" fill="hold" nodeType="afterEffect">
                                  <p:stCondLst>
                                    <p:cond delay="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fade">
                                      <p:cBhvr>
                                        <p:cTn id="44" dur="500"/>
                                        <p:tgtEl>
                                          <p:spTgt spid="19">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nodeType="afterGroup">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par>
                          <p:cTn id="52" fill="hold" nodeType="afterGroup">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xEl>
                                              <p:pRg st="3" end="3"/>
                                            </p:txEl>
                                          </p:spTgt>
                                        </p:tgtEl>
                                        <p:attrNameLst>
                                          <p:attrName>style.visibility</p:attrName>
                                        </p:attrNameLst>
                                      </p:cBhvr>
                                      <p:to>
                                        <p:strVal val="visible"/>
                                      </p:to>
                                    </p:set>
                                    <p:animEffect transition="in" filter="fade">
                                      <p:cBhvr>
                                        <p:cTn id="58" dur="500"/>
                                        <p:tgtEl>
                                          <p:spTgt spid="19">
                                            <p:txEl>
                                              <p:pRg st="3" end="3"/>
                                            </p:txEl>
                                          </p:spTgt>
                                        </p:tgtEl>
                                      </p:cBhvr>
                                    </p:animEffect>
                                  </p:childTnLst>
                                </p:cTn>
                              </p:par>
                            </p:childTnLst>
                          </p:cTn>
                        </p:par>
                        <p:par>
                          <p:cTn id="59" fill="hold" nodeType="afterGroup">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fade">
                                      <p:cBhvr>
                                        <p:cTn id="67" dur="500"/>
                                        <p:tgtEl>
                                          <p:spTgt spid="21">
                                            <p:txEl>
                                              <p:pRg st="0" end="0"/>
                                            </p:txEl>
                                          </p:spTgt>
                                        </p:tgtEl>
                                      </p:cBhvr>
                                    </p:animEffect>
                                  </p:childTnLst>
                                </p:cTn>
                              </p:par>
                              <p:par>
                                <p:cTn id="68" presetID="10" presetClass="exit" presetSubtype="0" fill="hold" grpId="0" nodeType="withEffect">
                                  <p:stCondLst>
                                    <p:cond delay="0"/>
                                  </p:stCondLst>
                                  <p:childTnLst>
                                    <p:animEffect transition="out" filter="fade">
                                      <p:cBhvr>
                                        <p:cTn id="69" dur="250"/>
                                        <p:tgtEl>
                                          <p:spTgt spid="19">
                                            <p:txEl>
                                              <p:pRg st="0" end="0"/>
                                            </p:txEl>
                                          </p:spTgt>
                                        </p:tgtEl>
                                      </p:cBhvr>
                                    </p:animEffect>
                                    <p:set>
                                      <p:cBhvr>
                                        <p:cTn id="70" dur="1" fill="hold">
                                          <p:stCondLst>
                                            <p:cond delay="249"/>
                                          </p:stCondLst>
                                        </p:cTn>
                                        <p:tgtEl>
                                          <p:spTgt spid="19">
                                            <p:txEl>
                                              <p:pRg st="0" end="0"/>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50"/>
                                        <p:tgtEl>
                                          <p:spTgt spid="19">
                                            <p:txEl>
                                              <p:pRg st="1" end="1"/>
                                            </p:txEl>
                                          </p:spTgt>
                                        </p:tgtEl>
                                      </p:cBhvr>
                                    </p:animEffect>
                                    <p:set>
                                      <p:cBhvr>
                                        <p:cTn id="73" dur="1" fill="hold">
                                          <p:stCondLst>
                                            <p:cond delay="249"/>
                                          </p:stCondLst>
                                        </p:cTn>
                                        <p:tgtEl>
                                          <p:spTgt spid="19">
                                            <p:txEl>
                                              <p:pRg st="1" end="1"/>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50"/>
                                        <p:tgtEl>
                                          <p:spTgt spid="19">
                                            <p:txEl>
                                              <p:pRg st="2" end="2"/>
                                            </p:txEl>
                                          </p:spTgt>
                                        </p:tgtEl>
                                      </p:cBhvr>
                                    </p:animEffect>
                                    <p:set>
                                      <p:cBhvr>
                                        <p:cTn id="76" dur="1" fill="hold">
                                          <p:stCondLst>
                                            <p:cond delay="249"/>
                                          </p:stCondLst>
                                        </p:cTn>
                                        <p:tgtEl>
                                          <p:spTgt spid="19">
                                            <p:txEl>
                                              <p:pRg st="2" end="2"/>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50"/>
                                        <p:tgtEl>
                                          <p:spTgt spid="19">
                                            <p:txEl>
                                              <p:pRg st="3" end="3"/>
                                            </p:txEl>
                                          </p:spTgt>
                                        </p:tgtEl>
                                      </p:cBhvr>
                                    </p:animEffect>
                                    <p:set>
                                      <p:cBhvr>
                                        <p:cTn id="79" dur="1" fill="hold">
                                          <p:stCondLst>
                                            <p:cond delay="249"/>
                                          </p:stCondLst>
                                        </p:cTn>
                                        <p:tgtEl>
                                          <p:spTgt spid="19">
                                            <p:txEl>
                                              <p:pRg st="3" end="3"/>
                                            </p:txEl>
                                          </p:spTgt>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52230"/>
                                        </p:tgtEl>
                                      </p:cBhvr>
                                    </p:animEffect>
                                    <p:set>
                                      <p:cBhvr>
                                        <p:cTn id="82" dur="1" fill="hold">
                                          <p:stCondLst>
                                            <p:cond delay="249"/>
                                          </p:stCondLst>
                                        </p:cTn>
                                        <p:tgtEl>
                                          <p:spTgt spid="5223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52229"/>
                                        </p:tgtEl>
                                      </p:cBhvr>
                                    </p:animEffect>
                                    <p:set>
                                      <p:cBhvr>
                                        <p:cTn id="85" dur="1" fill="hold">
                                          <p:stCondLst>
                                            <p:cond delay="249"/>
                                          </p:stCondLst>
                                        </p:cTn>
                                        <p:tgtEl>
                                          <p:spTgt spid="5222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50"/>
                                        <p:tgtEl>
                                          <p:spTgt spid="6"/>
                                        </p:tgtEl>
                                      </p:cBhvr>
                                    </p:animEffect>
                                    <p:set>
                                      <p:cBhvr>
                                        <p:cTn id="88" dur="1" fill="hold">
                                          <p:stCondLst>
                                            <p:cond delay="24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50"/>
                                        <p:tgtEl>
                                          <p:spTgt spid="22"/>
                                        </p:tgtEl>
                                      </p:cBhvr>
                                    </p:animEffect>
                                    <p:set>
                                      <p:cBhvr>
                                        <p:cTn id="91" dur="1" fill="hold">
                                          <p:stCondLst>
                                            <p:cond delay="249"/>
                                          </p:stCondLst>
                                        </p:cTn>
                                        <p:tgtEl>
                                          <p:spTgt spid="2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50"/>
                                        <p:tgtEl>
                                          <p:spTgt spid="23"/>
                                        </p:tgtEl>
                                      </p:cBhvr>
                                    </p:animEffect>
                                    <p:set>
                                      <p:cBhvr>
                                        <p:cTn id="94" dur="1" fill="hold">
                                          <p:stCondLst>
                                            <p:cond delay="249"/>
                                          </p:stCondLst>
                                        </p:cTn>
                                        <p:tgtEl>
                                          <p:spTgt spid="2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250"/>
                                        <p:tgtEl>
                                          <p:spTgt spid="7"/>
                                        </p:tgtEl>
                                      </p:cBhvr>
                                    </p:animEffect>
                                    <p:set>
                                      <p:cBhvr>
                                        <p:cTn id="97" dur="1" fill="hold">
                                          <p:stCondLst>
                                            <p:cond delay="249"/>
                                          </p:stCondLst>
                                        </p:cTn>
                                        <p:tgtEl>
                                          <p:spTgt spid="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50"/>
                                        <p:tgtEl>
                                          <p:spTgt spid="31"/>
                                        </p:tgtEl>
                                      </p:cBhvr>
                                    </p:animEffect>
                                    <p:set>
                                      <p:cBhvr>
                                        <p:cTn id="100" dur="1" fill="hold">
                                          <p:stCondLst>
                                            <p:cond delay="249"/>
                                          </p:stCondLst>
                                        </p:cTn>
                                        <p:tgtEl>
                                          <p:spTgt spid="3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250"/>
                                        <p:tgtEl>
                                          <p:spTgt spid="32"/>
                                        </p:tgtEl>
                                      </p:cBhvr>
                                    </p:animEffect>
                                    <p:set>
                                      <p:cBhvr>
                                        <p:cTn id="103" dur="1" fill="hold">
                                          <p:stCondLst>
                                            <p:cond delay="249"/>
                                          </p:stCondLst>
                                        </p:cTn>
                                        <p:tgtEl>
                                          <p:spTgt spid="32"/>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10" presetClass="entr" presetSubtype="0" fill="hold"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500"/>
                                        <p:tgtEl>
                                          <p:spTgt spid="5"/>
                                        </p:tgtEl>
                                      </p:cBhvr>
                                    </p:animEffect>
                                  </p:childTnLst>
                                </p:cTn>
                              </p:par>
                            </p:childTnLst>
                          </p:cTn>
                        </p:par>
                        <p:par>
                          <p:cTn id="110" fill="hold" nodeType="afterGroup">
                            <p:stCondLst>
                              <p:cond delay="500"/>
                            </p:stCondLst>
                            <p:childTnLst>
                              <p:par>
                                <p:cTn id="111" presetID="10" presetClass="entr" presetSubtype="0" fill="hold" nodeType="afterEffect">
                                  <p:stCondLst>
                                    <p:cond delay="0"/>
                                  </p:stCondLst>
                                  <p:childTnLst>
                                    <p:set>
                                      <p:cBhvr>
                                        <p:cTn id="112" dur="1" fill="hold">
                                          <p:stCondLst>
                                            <p:cond delay="0"/>
                                          </p:stCondLst>
                                        </p:cTn>
                                        <p:tgtEl>
                                          <p:spTgt spid="21">
                                            <p:txEl>
                                              <p:pRg st="2" end="2"/>
                                            </p:txEl>
                                          </p:spTgt>
                                        </p:tgtEl>
                                        <p:attrNameLst>
                                          <p:attrName>style.visibility</p:attrName>
                                        </p:attrNameLst>
                                      </p:cBhvr>
                                      <p:to>
                                        <p:strVal val="visible"/>
                                      </p:to>
                                    </p:set>
                                    <p:animEffect transition="in" filter="fade">
                                      <p:cBhvr>
                                        <p:cTn id="113" dur="500"/>
                                        <p:tgtEl>
                                          <p:spTgt spid="21">
                                            <p:txEl>
                                              <p:pRg st="2" end="2"/>
                                            </p:txEl>
                                          </p:spTgt>
                                        </p:tgtEl>
                                      </p:cBhvr>
                                    </p:animEffect>
                                  </p:childTnLst>
                                </p:cTn>
                              </p:par>
                            </p:childTnLst>
                          </p:cTn>
                        </p:par>
                        <p:par>
                          <p:cTn id="114" fill="hold">
                            <p:stCondLst>
                              <p:cond delay="1000"/>
                            </p:stCondLst>
                            <p:childTnLst>
                              <p:par>
                                <p:cTn id="115" presetID="10" presetClass="entr" presetSubtype="0" fill="hold" nodeType="afterEffect">
                                  <p:stCondLst>
                                    <p:cond delay="0"/>
                                  </p:stCondLst>
                                  <p:childTnLst>
                                    <p:set>
                                      <p:cBhvr>
                                        <p:cTn id="116" dur="1" fill="hold">
                                          <p:stCondLst>
                                            <p:cond delay="0"/>
                                          </p:stCondLst>
                                        </p:cTn>
                                        <p:tgtEl>
                                          <p:spTgt spid="21">
                                            <p:txEl>
                                              <p:pRg st="3" end="3"/>
                                            </p:txEl>
                                          </p:spTgt>
                                        </p:tgtEl>
                                        <p:attrNameLst>
                                          <p:attrName>style.visibility</p:attrName>
                                        </p:attrNameLst>
                                      </p:cBhvr>
                                      <p:to>
                                        <p:strVal val="visible"/>
                                      </p:to>
                                    </p:set>
                                    <p:animEffect transition="in" filter="fade">
                                      <p:cBhvr>
                                        <p:cTn id="117" dur="500"/>
                                        <p:tgtEl>
                                          <p:spTgt spid="21">
                                            <p:txEl>
                                              <p:pRg st="3" end="3"/>
                                            </p:txEl>
                                          </p:spTgt>
                                        </p:tgtEl>
                                      </p:cBhvr>
                                    </p:animEffect>
                                  </p:childTnLst>
                                </p:cTn>
                              </p:par>
                            </p:childTnLst>
                          </p:cTn>
                        </p:par>
                        <p:par>
                          <p:cTn id="118" fill="hold">
                            <p:stCondLst>
                              <p:cond delay="1500"/>
                            </p:stCondLst>
                            <p:childTnLst>
                              <p:par>
                                <p:cTn id="119" presetID="10" presetClass="entr" presetSubtype="0" fill="hold" nodeType="afterEffect">
                                  <p:stCondLst>
                                    <p:cond delay="0"/>
                                  </p:stCondLst>
                                  <p:childTnLst>
                                    <p:set>
                                      <p:cBhvr>
                                        <p:cTn id="120" dur="1" fill="hold">
                                          <p:stCondLst>
                                            <p:cond delay="0"/>
                                          </p:stCondLst>
                                        </p:cTn>
                                        <p:tgtEl>
                                          <p:spTgt spid="21">
                                            <p:txEl>
                                              <p:pRg st="4" end="4"/>
                                            </p:txEl>
                                          </p:spTgt>
                                        </p:tgtEl>
                                        <p:attrNameLst>
                                          <p:attrName>style.visibility</p:attrName>
                                        </p:attrNameLst>
                                      </p:cBhvr>
                                      <p:to>
                                        <p:strVal val="visible"/>
                                      </p:to>
                                    </p:set>
                                    <p:animEffect transition="in" filter="fade">
                                      <p:cBhvr>
                                        <p:cTn id="121" dur="500"/>
                                        <p:tgtEl>
                                          <p:spTgt spid="21">
                                            <p:txEl>
                                              <p:pRg st="4" end="4"/>
                                            </p:tx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500"/>
                                        <p:tgtEl>
                                          <p:spTgt spid="24"/>
                                        </p:tgtEl>
                                      </p:cBhvr>
                                    </p:animEffect>
                                  </p:childTnLst>
                                </p:cTn>
                              </p:par>
                            </p:childTnLst>
                          </p:cTn>
                        </p:par>
                        <p:par>
                          <p:cTn id="125" fill="hold" nodeType="afterGroup">
                            <p:stCondLst>
                              <p:cond delay="2000"/>
                            </p:stCondLst>
                            <p:childTnLst>
                              <p:par>
                                <p:cTn id="126" presetID="22" presetClass="entr" presetSubtype="8" fill="hold" grpId="0" nodeType="after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left)">
                                      <p:cBhvr>
                                        <p:cTn id="128" dur="500"/>
                                        <p:tgtEl>
                                          <p:spTgt spid="33"/>
                                        </p:tgtEl>
                                      </p:cBhvr>
                                    </p:animEffect>
                                  </p:childTnLst>
                                </p:cTn>
                              </p:par>
                            </p:childTnLst>
                          </p:cTn>
                        </p:par>
                        <p:par>
                          <p:cTn id="129" fill="hold" nodeType="afterGroup">
                            <p:stCondLst>
                              <p:cond delay="2500"/>
                            </p:stCondLst>
                            <p:childTnLst>
                              <p:par>
                                <p:cTn id="130" presetID="10" presetClass="entr" presetSubtype="0" fill="hold" grpId="0" nodeType="after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fade">
                                      <p:cBhvr>
                                        <p:cTn id="132" dur="500"/>
                                        <p:tgtEl>
                                          <p:spTgt spid="26"/>
                                        </p:tgtEl>
                                      </p:cBhvr>
                                    </p:animEffect>
                                  </p:childTnLst>
                                </p:cTn>
                              </p:par>
                            </p:childTnLst>
                          </p:cTn>
                        </p:par>
                        <p:par>
                          <p:cTn id="133" fill="hold" nodeType="afterGroup">
                            <p:stCondLst>
                              <p:cond delay="3000"/>
                            </p:stCondLst>
                            <p:childTnLst>
                              <p:par>
                                <p:cTn id="134" presetID="22" presetClass="entr" presetSubtype="8" fill="hold" grpId="0" nodeType="after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wipe(left)">
                                      <p:cBhvr>
                                        <p:cTn id="136" dur="500"/>
                                        <p:tgtEl>
                                          <p:spTgt spid="34"/>
                                        </p:tgtEl>
                                      </p:cBhvr>
                                    </p:animEffect>
                                  </p:childTnLst>
                                </p:cTn>
                              </p:par>
                            </p:childTnLst>
                          </p:cTn>
                        </p:par>
                        <p:par>
                          <p:cTn id="137" fill="hold" nodeType="afterGroup">
                            <p:stCondLst>
                              <p:cond delay="3500"/>
                            </p:stCondLst>
                            <p:childTnLst>
                              <p:par>
                                <p:cTn id="138" presetID="10" presetClass="entr" presetSubtype="0" fill="hold" grpId="0" nodeType="after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fade">
                                      <p:cBhvr>
                                        <p:cTn id="140" dur="500"/>
                                        <p:tgtEl>
                                          <p:spTgt spid="28"/>
                                        </p:tgtEl>
                                      </p:cBhvr>
                                    </p:animEffect>
                                  </p:childTnLst>
                                </p:cTn>
                              </p:par>
                            </p:childTnLst>
                          </p:cTn>
                        </p:par>
                        <p:par>
                          <p:cTn id="141" fill="hold" nodeType="afterGroup">
                            <p:stCondLst>
                              <p:cond delay="4000"/>
                            </p:stCondLst>
                            <p:childTnLst>
                              <p:par>
                                <p:cTn id="142" presetID="22" presetClass="entr" presetSubtype="8" fill="hold" grpId="0" nodeType="afterEffect">
                                  <p:stCondLst>
                                    <p:cond delay="0"/>
                                  </p:stCondLst>
                                  <p:childTnLst>
                                    <p:set>
                                      <p:cBhvr>
                                        <p:cTn id="143" dur="1" fill="hold">
                                          <p:stCondLst>
                                            <p:cond delay="0"/>
                                          </p:stCondLst>
                                        </p:cTn>
                                        <p:tgtEl>
                                          <p:spTgt spid="35"/>
                                        </p:tgtEl>
                                        <p:attrNameLst>
                                          <p:attrName>style.visibility</p:attrName>
                                        </p:attrNameLst>
                                      </p:cBhvr>
                                      <p:to>
                                        <p:strVal val="visible"/>
                                      </p:to>
                                    </p:set>
                                    <p:animEffect transition="in" filter="wipe(left)">
                                      <p:cBhvr>
                                        <p:cTn id="144" dur="500"/>
                                        <p:tgtEl>
                                          <p:spTgt spid="35"/>
                                        </p:tgtEl>
                                      </p:cBhvr>
                                    </p:animEffec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0" presetClass="entr" presetSubtype="0" fill="hold" nodeType="clickEffect">
                                  <p:stCondLst>
                                    <p:cond delay="0"/>
                                  </p:stCondLst>
                                  <p:childTnLst>
                                    <p:set>
                                      <p:cBhvr>
                                        <p:cTn id="148" dur="1" fill="hold">
                                          <p:stCondLst>
                                            <p:cond delay="0"/>
                                          </p:stCondLst>
                                        </p:cTn>
                                        <p:tgtEl>
                                          <p:spTgt spid="21">
                                            <p:txEl>
                                              <p:pRg st="1" end="1"/>
                                            </p:txEl>
                                          </p:spTgt>
                                        </p:tgtEl>
                                        <p:attrNameLst>
                                          <p:attrName>style.visibility</p:attrName>
                                        </p:attrNameLst>
                                      </p:cBhvr>
                                      <p:to>
                                        <p:strVal val="visible"/>
                                      </p:to>
                                    </p:set>
                                    <p:animEffect transition="in" filter="fade">
                                      <p:cBhvr>
                                        <p:cTn id="149" dur="500"/>
                                        <p:tgtEl>
                                          <p:spTgt spid="21">
                                            <p:txEl>
                                              <p:pRg st="1" end="1"/>
                                            </p:txEl>
                                          </p:spTgt>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0" presetClass="entr" presetSubtype="0" fill="hold" nodeType="clickEffect">
                                  <p:stCondLst>
                                    <p:cond delay="0"/>
                                  </p:stCondLst>
                                  <p:childTnLst>
                                    <p:set>
                                      <p:cBhvr>
                                        <p:cTn id="153" dur="1" fill="hold">
                                          <p:stCondLst>
                                            <p:cond delay="0"/>
                                          </p:stCondLst>
                                        </p:cTn>
                                        <p:tgtEl>
                                          <p:spTgt spid="52226">
                                            <p:txEl>
                                              <p:pRg st="2" end="2"/>
                                            </p:txEl>
                                          </p:spTgt>
                                        </p:tgtEl>
                                        <p:attrNameLst>
                                          <p:attrName>style.visibility</p:attrName>
                                        </p:attrNameLst>
                                      </p:cBhvr>
                                      <p:to>
                                        <p:strVal val="visible"/>
                                      </p:to>
                                    </p:set>
                                    <p:animEffect transition="in" filter="fade">
                                      <p:cBhvr>
                                        <p:cTn id="154" dur="500"/>
                                        <p:tgtEl>
                                          <p:spTgt spid="52226">
                                            <p:txEl>
                                              <p:pRg st="2" end="2"/>
                                            </p:txEl>
                                          </p:spTgt>
                                        </p:tgtEl>
                                      </p:cBhvr>
                                    </p:animEffect>
                                  </p:childTnLst>
                                </p:cTn>
                              </p:par>
                              <p:par>
                                <p:cTn id="155" presetID="10" presetClass="exit" presetSubtype="0" fill="hold" grpId="0" nodeType="withEffect">
                                  <p:stCondLst>
                                    <p:cond delay="0"/>
                                  </p:stCondLst>
                                  <p:childTnLst>
                                    <p:animEffect transition="out" filter="fade">
                                      <p:cBhvr>
                                        <p:cTn id="156" dur="250"/>
                                        <p:tgtEl>
                                          <p:spTgt spid="21">
                                            <p:txEl>
                                              <p:pRg st="0" end="0"/>
                                            </p:txEl>
                                          </p:spTgt>
                                        </p:tgtEl>
                                      </p:cBhvr>
                                    </p:animEffect>
                                    <p:set>
                                      <p:cBhvr>
                                        <p:cTn id="157" dur="1" fill="hold">
                                          <p:stCondLst>
                                            <p:cond delay="249"/>
                                          </p:stCondLst>
                                        </p:cTn>
                                        <p:tgtEl>
                                          <p:spTgt spid="21">
                                            <p:txEl>
                                              <p:pRg st="0" end="0"/>
                                            </p:txEl>
                                          </p:spTgt>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50"/>
                                        <p:tgtEl>
                                          <p:spTgt spid="21">
                                            <p:txEl>
                                              <p:pRg st="1" end="1"/>
                                            </p:txEl>
                                          </p:spTgt>
                                        </p:tgtEl>
                                      </p:cBhvr>
                                    </p:animEffect>
                                    <p:set>
                                      <p:cBhvr>
                                        <p:cTn id="160" dur="1" fill="hold">
                                          <p:stCondLst>
                                            <p:cond delay="249"/>
                                          </p:stCondLst>
                                        </p:cTn>
                                        <p:tgtEl>
                                          <p:spTgt spid="21">
                                            <p:txEl>
                                              <p:pRg st="1" end="1"/>
                                            </p:txEl>
                                          </p:spTgt>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50"/>
                                        <p:tgtEl>
                                          <p:spTgt spid="21">
                                            <p:txEl>
                                              <p:pRg st="2" end="2"/>
                                            </p:txEl>
                                          </p:spTgt>
                                        </p:tgtEl>
                                      </p:cBhvr>
                                    </p:animEffect>
                                    <p:set>
                                      <p:cBhvr>
                                        <p:cTn id="163" dur="1" fill="hold">
                                          <p:stCondLst>
                                            <p:cond delay="249"/>
                                          </p:stCondLst>
                                        </p:cTn>
                                        <p:tgtEl>
                                          <p:spTgt spid="21">
                                            <p:txEl>
                                              <p:pRg st="2" end="2"/>
                                            </p:txEl>
                                          </p:spTgt>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50"/>
                                        <p:tgtEl>
                                          <p:spTgt spid="21">
                                            <p:txEl>
                                              <p:pRg st="3" end="3"/>
                                            </p:txEl>
                                          </p:spTgt>
                                        </p:tgtEl>
                                      </p:cBhvr>
                                    </p:animEffect>
                                    <p:set>
                                      <p:cBhvr>
                                        <p:cTn id="166" dur="1" fill="hold">
                                          <p:stCondLst>
                                            <p:cond delay="249"/>
                                          </p:stCondLst>
                                        </p:cTn>
                                        <p:tgtEl>
                                          <p:spTgt spid="21">
                                            <p:txEl>
                                              <p:pRg st="3" end="3"/>
                                            </p:txEl>
                                          </p:spTgt>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50"/>
                                        <p:tgtEl>
                                          <p:spTgt spid="21">
                                            <p:txEl>
                                              <p:pRg st="4" end="4"/>
                                            </p:txEl>
                                          </p:spTgt>
                                        </p:tgtEl>
                                      </p:cBhvr>
                                    </p:animEffect>
                                    <p:set>
                                      <p:cBhvr>
                                        <p:cTn id="169" dur="1" fill="hold">
                                          <p:stCondLst>
                                            <p:cond delay="249"/>
                                          </p:stCondLst>
                                        </p:cTn>
                                        <p:tgtEl>
                                          <p:spTgt spid="21">
                                            <p:txEl>
                                              <p:pRg st="4" end="4"/>
                                            </p:txEl>
                                          </p:spTgt>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50"/>
                                        <p:tgtEl>
                                          <p:spTgt spid="24"/>
                                        </p:tgtEl>
                                      </p:cBhvr>
                                    </p:animEffect>
                                    <p:set>
                                      <p:cBhvr>
                                        <p:cTn id="172" dur="1" fill="hold">
                                          <p:stCondLst>
                                            <p:cond delay="249"/>
                                          </p:stCondLst>
                                        </p:cTn>
                                        <p:tgtEl>
                                          <p:spTgt spid="24"/>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50"/>
                                        <p:tgtEl>
                                          <p:spTgt spid="33"/>
                                        </p:tgtEl>
                                      </p:cBhvr>
                                    </p:animEffect>
                                    <p:set>
                                      <p:cBhvr>
                                        <p:cTn id="175" dur="1" fill="hold">
                                          <p:stCondLst>
                                            <p:cond delay="249"/>
                                          </p:stCondLst>
                                        </p:cTn>
                                        <p:tgtEl>
                                          <p:spTgt spid="33"/>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50"/>
                                        <p:tgtEl>
                                          <p:spTgt spid="26"/>
                                        </p:tgtEl>
                                      </p:cBhvr>
                                    </p:animEffect>
                                    <p:set>
                                      <p:cBhvr>
                                        <p:cTn id="178" dur="1" fill="hold">
                                          <p:stCondLst>
                                            <p:cond delay="249"/>
                                          </p:stCondLst>
                                        </p:cTn>
                                        <p:tgtEl>
                                          <p:spTgt spid="26"/>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250"/>
                                        <p:tgtEl>
                                          <p:spTgt spid="34"/>
                                        </p:tgtEl>
                                      </p:cBhvr>
                                    </p:animEffect>
                                    <p:set>
                                      <p:cBhvr>
                                        <p:cTn id="181" dur="1" fill="hold">
                                          <p:stCondLst>
                                            <p:cond delay="249"/>
                                          </p:stCondLst>
                                        </p:cTn>
                                        <p:tgtEl>
                                          <p:spTgt spid="34"/>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250"/>
                                        <p:tgtEl>
                                          <p:spTgt spid="35"/>
                                        </p:tgtEl>
                                      </p:cBhvr>
                                    </p:animEffect>
                                    <p:set>
                                      <p:cBhvr>
                                        <p:cTn id="187" dur="1" fill="hold">
                                          <p:stCondLst>
                                            <p:cond delay="249"/>
                                          </p:stCondLst>
                                        </p:cTn>
                                        <p:tgtEl>
                                          <p:spTgt spid="35"/>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250"/>
                                        <p:tgtEl>
                                          <p:spTgt spid="4"/>
                                        </p:tgtEl>
                                      </p:cBhvr>
                                    </p:animEffect>
                                    <p:set>
                                      <p:cBhvr>
                                        <p:cTn id="190" dur="1" fill="hold">
                                          <p:stCondLst>
                                            <p:cond delay="249"/>
                                          </p:stCondLst>
                                        </p:cTn>
                                        <p:tgtEl>
                                          <p:spTgt spid="4"/>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250"/>
                                        <p:tgtEl>
                                          <p:spTgt spid="5"/>
                                        </p:tgtEl>
                                      </p:cBhvr>
                                    </p:animEffect>
                                    <p:set>
                                      <p:cBhvr>
                                        <p:cTn id="193" dur="1" fill="hold">
                                          <p:stCondLst>
                                            <p:cond delay="249"/>
                                          </p:stCondLst>
                                        </p:cTn>
                                        <p:tgtEl>
                                          <p:spTgt spid="5"/>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10" presetClass="entr" presetSubtype="0" fill="hold" nodeType="clickEffect">
                                  <p:stCondLst>
                                    <p:cond delay="0"/>
                                  </p:stCondLst>
                                  <p:childTnLst>
                                    <p:set>
                                      <p:cBhvr>
                                        <p:cTn id="197" dur="1" fill="hold">
                                          <p:stCondLst>
                                            <p:cond delay="0"/>
                                          </p:stCondLst>
                                        </p:cTn>
                                        <p:tgtEl>
                                          <p:spTgt spid="52226">
                                            <p:txEl>
                                              <p:pRg st="3" end="3"/>
                                            </p:txEl>
                                          </p:spTgt>
                                        </p:tgtEl>
                                        <p:attrNameLst>
                                          <p:attrName>style.visibility</p:attrName>
                                        </p:attrNameLst>
                                      </p:cBhvr>
                                      <p:to>
                                        <p:strVal val="visible"/>
                                      </p:to>
                                    </p:set>
                                    <p:animEffect transition="in" filter="fade">
                                      <p:cBhvr>
                                        <p:cTn id="198" dur="500"/>
                                        <p:tgtEl>
                                          <p:spTgt spid="52226">
                                            <p:txEl>
                                              <p:pRg st="3" end="3"/>
                                            </p:txEl>
                                          </p:spTgt>
                                        </p:tgtEl>
                                      </p:cBhvr>
                                    </p:animEffect>
                                  </p:childTnLst>
                                </p:cTn>
                              </p:par>
                              <p:par>
                                <p:cTn id="199" presetID="10" presetClass="entr" presetSubtype="0" fill="hold" nodeType="withEffect">
                                  <p:stCondLst>
                                    <p:cond delay="0"/>
                                  </p:stCondLst>
                                  <p:childTnLst>
                                    <p:set>
                                      <p:cBhvr>
                                        <p:cTn id="200" dur="1" fill="hold">
                                          <p:stCondLst>
                                            <p:cond delay="0"/>
                                          </p:stCondLst>
                                        </p:cTn>
                                        <p:tgtEl>
                                          <p:spTgt spid="2"/>
                                        </p:tgtEl>
                                        <p:attrNameLst>
                                          <p:attrName>style.visibility</p:attrName>
                                        </p:attrNameLst>
                                      </p:cBhvr>
                                      <p:to>
                                        <p:strVal val="visible"/>
                                      </p:to>
                                    </p:set>
                                    <p:animEffect transition="in" filter="fade">
                                      <p:cBhvr>
                                        <p:cTn id="201" dur="500"/>
                                        <p:tgtEl>
                                          <p:spTgt spid="2"/>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52"/>
                                        </p:tgtEl>
                                        <p:attrNameLst>
                                          <p:attrName>style.visibility</p:attrName>
                                        </p:attrNameLst>
                                      </p:cBhvr>
                                      <p:to>
                                        <p:strVal val="visible"/>
                                      </p:to>
                                    </p:set>
                                    <p:animEffect transition="in" filter="fade">
                                      <p:cBhvr>
                                        <p:cTn id="204" dur="500"/>
                                        <p:tgtEl>
                                          <p:spTgt spid="52"/>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0" presetClass="entr" presetSubtype="0" fill="hold" nodeType="clickEffect">
                                  <p:stCondLst>
                                    <p:cond delay="0"/>
                                  </p:stCondLst>
                                  <p:childTnLst>
                                    <p:set>
                                      <p:cBhvr>
                                        <p:cTn id="208" dur="1" fill="hold">
                                          <p:stCondLst>
                                            <p:cond delay="0"/>
                                          </p:stCondLst>
                                        </p:cTn>
                                        <p:tgtEl>
                                          <p:spTgt spid="52226">
                                            <p:txEl>
                                              <p:pRg st="4" end="4"/>
                                            </p:txEl>
                                          </p:spTgt>
                                        </p:tgtEl>
                                        <p:attrNameLst>
                                          <p:attrName>style.visibility</p:attrName>
                                        </p:attrNameLst>
                                      </p:cBhvr>
                                      <p:to>
                                        <p:strVal val="visible"/>
                                      </p:to>
                                    </p:set>
                                    <p:animEffect transition="in" filter="fade">
                                      <p:cBhvr>
                                        <p:cTn id="209" dur="500"/>
                                        <p:tgtEl>
                                          <p:spTgt spid="52226">
                                            <p:txEl>
                                              <p:pRg st="4" end="4"/>
                                            </p:txEl>
                                          </p:spTgt>
                                        </p:tgtEl>
                                      </p:cBhvr>
                                    </p:animEffect>
                                  </p:childTnLst>
                                </p:cTn>
                              </p:par>
                              <p:par>
                                <p:cTn id="210" presetID="10" presetClass="exit" presetSubtype="0" fill="hold" nodeType="withEffect">
                                  <p:stCondLst>
                                    <p:cond delay="0"/>
                                  </p:stCondLst>
                                  <p:childTnLst>
                                    <p:animEffect transition="out" filter="fade">
                                      <p:cBhvr>
                                        <p:cTn id="211" dur="250"/>
                                        <p:tgtEl>
                                          <p:spTgt spid="2"/>
                                        </p:tgtEl>
                                      </p:cBhvr>
                                    </p:animEffect>
                                    <p:set>
                                      <p:cBhvr>
                                        <p:cTn id="212" dur="1" fill="hold">
                                          <p:stCondLst>
                                            <p:cond delay="249"/>
                                          </p:stCondLst>
                                        </p:cTn>
                                        <p:tgtEl>
                                          <p:spTgt spid="2"/>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250"/>
                                        <p:tgtEl>
                                          <p:spTgt spid="52"/>
                                        </p:tgtEl>
                                      </p:cBhvr>
                                    </p:animEffect>
                                    <p:set>
                                      <p:cBhvr>
                                        <p:cTn id="215" dur="1" fill="hold">
                                          <p:stCondLst>
                                            <p:cond delay="249"/>
                                          </p:stCondLst>
                                        </p:cTn>
                                        <p:tgtEl>
                                          <p:spTgt spid="52"/>
                                        </p:tgtEl>
                                        <p:attrNameLst>
                                          <p:attrName>style.visibility</p:attrName>
                                        </p:attrNameLst>
                                      </p:cBhvr>
                                      <p:to>
                                        <p:strVal val="hidden"/>
                                      </p:to>
                                    </p:set>
                                  </p:childTnLst>
                                </p:cTn>
                              </p:par>
                            </p:childTnLst>
                          </p:cTn>
                        </p:par>
                        <p:par>
                          <p:cTn id="216" fill="hold" nodeType="afterGroup">
                            <p:stCondLst>
                              <p:cond delay="500"/>
                            </p:stCondLst>
                            <p:childTnLst>
                              <p:par>
                                <p:cTn id="217" presetID="10" presetClass="entr" presetSubtype="0" fill="hold" grpId="0" nodeType="afterEffect">
                                  <p:stCondLst>
                                    <p:cond delay="0"/>
                                  </p:stCondLst>
                                  <p:childTnLst>
                                    <p:set>
                                      <p:cBhvr>
                                        <p:cTn id="218" dur="1" fill="hold">
                                          <p:stCondLst>
                                            <p:cond delay="0"/>
                                          </p:stCondLst>
                                        </p:cTn>
                                        <p:tgtEl>
                                          <p:spTgt spid="51"/>
                                        </p:tgtEl>
                                        <p:attrNameLst>
                                          <p:attrName>style.visibility</p:attrName>
                                        </p:attrNameLst>
                                      </p:cBhvr>
                                      <p:to>
                                        <p:strVal val="visible"/>
                                      </p:to>
                                    </p:set>
                                    <p:animEffect transition="in" filter="fade">
                                      <p:cBhvr>
                                        <p:cTn id="219" dur="500"/>
                                        <p:tgtEl>
                                          <p:spTgt spid="51"/>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53"/>
                                        </p:tgtEl>
                                        <p:attrNameLst>
                                          <p:attrName>style.visibility</p:attrName>
                                        </p:attrNameLst>
                                      </p:cBhvr>
                                      <p:to>
                                        <p:strVal val="visible"/>
                                      </p:to>
                                    </p:set>
                                    <p:animEffect transition="in" filter="fade">
                                      <p:cBhvr>
                                        <p:cTn id="222" dur="500"/>
                                        <p:tgtEl>
                                          <p:spTgt spid="53"/>
                                        </p:tgtEl>
                                      </p:cBhvr>
                                    </p:animEffect>
                                  </p:childTnLst>
                                </p:cTn>
                              </p:par>
                            </p:childTnLst>
                          </p:cTn>
                        </p:par>
                        <p:par>
                          <p:cTn id="223" fill="hold" nodeType="afterGroup">
                            <p:stCondLst>
                              <p:cond delay="1000"/>
                            </p:stCondLst>
                            <p:childTnLst>
                              <p:par>
                                <p:cTn id="224" presetID="10" presetClass="entr" presetSubtype="0" fill="hold" grpId="0" nodeType="afterEffect">
                                  <p:stCondLst>
                                    <p:cond delay="0"/>
                                  </p:stCondLst>
                                  <p:childTnLst>
                                    <p:set>
                                      <p:cBhvr>
                                        <p:cTn id="225" dur="1" fill="hold">
                                          <p:stCondLst>
                                            <p:cond delay="0"/>
                                          </p:stCondLst>
                                        </p:cTn>
                                        <p:tgtEl>
                                          <p:spTgt spid="36"/>
                                        </p:tgtEl>
                                        <p:attrNameLst>
                                          <p:attrName>style.visibility</p:attrName>
                                        </p:attrNameLst>
                                      </p:cBhvr>
                                      <p:to>
                                        <p:strVal val="visible"/>
                                      </p:to>
                                    </p:set>
                                    <p:animEffect transition="in" filter="fade">
                                      <p:cBhvr>
                                        <p:cTn id="22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2" grpId="0" animBg="1"/>
      <p:bldP spid="22" grpId="1" animBg="1"/>
      <p:bldP spid="23" grpId="0" animBg="1"/>
      <p:bldP spid="23" grpId="1" animBg="1"/>
      <p:bldP spid="7" grpId="0"/>
      <p:bldP spid="7" grpId="1"/>
      <p:bldP spid="31" grpId="0"/>
      <p:bldP spid="31" grpId="1"/>
      <p:bldP spid="32" grpId="0"/>
      <p:bldP spid="32" grpId="1"/>
      <p:bldP spid="19" grpId="0" build="allAtOnce"/>
      <p:bldP spid="24" grpId="0" animBg="1"/>
      <p:bldP spid="24" grpId="1" animBg="1"/>
      <p:bldP spid="26" grpId="0" animBg="1"/>
      <p:bldP spid="26" grpId="1" animBg="1"/>
      <p:bldP spid="28" grpId="0" animBg="1"/>
      <p:bldP spid="28" grpId="1" animBg="1"/>
      <p:bldP spid="33" grpId="0"/>
      <p:bldP spid="33" grpId="1"/>
      <p:bldP spid="34" grpId="0"/>
      <p:bldP spid="34" grpId="1"/>
      <p:bldP spid="35" grpId="0"/>
      <p:bldP spid="35" grpId="1"/>
      <p:bldP spid="21" grpId="0" build="allAtOnce"/>
      <p:bldP spid="52" grpId="0" animBg="1"/>
      <p:bldP spid="52" grpId="1" animBg="1"/>
      <p:bldP spid="53" grpId="0"/>
      <p:bldGraphic spid="51" grpId="0">
        <p:bldAsOne/>
      </p:bldGraphic>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07950" y="4278313"/>
            <a:ext cx="8928100" cy="2400657"/>
          </a:xfrm>
          <a:prstGeom prst="rect">
            <a:avLst/>
          </a:prstGeom>
          <a:noFill/>
          <a:ln w="9525">
            <a:noFill/>
            <a:miter lim="800000"/>
            <a:headEnd/>
            <a:tailEnd/>
          </a:ln>
        </p:spPr>
        <p:txBody>
          <a:bodyPr>
            <a:spAutoFit/>
          </a:bodyPr>
          <a:lstStyle/>
          <a:p>
            <a:r>
              <a:rPr lang="bg-BG" altLang="bg-BG" sz="3600" b="1" dirty="0">
                <a:solidFill>
                  <a:srgbClr val="C00000"/>
                </a:solidFill>
                <a:latin typeface="Calibri" pitchFamily="34" charset="0"/>
              </a:rPr>
              <a:t>„</a:t>
            </a:r>
            <a:r>
              <a:rPr lang="ru-RU" altLang="bg-BG" sz="3600" b="1" dirty="0" smtClean="0">
                <a:solidFill>
                  <a:srgbClr val="C00000"/>
                </a:solidFill>
                <a:latin typeface="Calibri" pitchFamily="34" charset="0"/>
              </a:rPr>
              <a:t>Повеќето луѓе никогаш </a:t>
            </a:r>
            <a:r>
              <a:rPr lang="ru-RU" altLang="bg-BG" sz="3600" b="1" dirty="0">
                <a:solidFill>
                  <a:srgbClr val="C00000"/>
                </a:solidFill>
                <a:latin typeface="Calibri" pitchFamily="34" charset="0"/>
              </a:rPr>
              <a:t>не </a:t>
            </a:r>
            <a:r>
              <a:rPr lang="ru-RU" altLang="bg-BG" sz="3600" b="1" dirty="0" smtClean="0">
                <a:solidFill>
                  <a:srgbClr val="C00000"/>
                </a:solidFill>
                <a:latin typeface="Calibri" pitchFamily="34" charset="0"/>
              </a:rPr>
              <a:t>се збогатуваат</a:t>
            </a:r>
            <a:r>
              <a:rPr lang="ru-RU" altLang="bg-BG" sz="3600" b="1" dirty="0">
                <a:solidFill>
                  <a:srgbClr val="C00000"/>
                </a:solidFill>
                <a:latin typeface="Calibri" pitchFamily="34" charset="0"/>
              </a:rPr>
              <a:t>, </a:t>
            </a:r>
            <a:r>
              <a:rPr lang="ru-RU" altLang="bg-BG" sz="3600" b="1" dirty="0" smtClean="0">
                <a:solidFill>
                  <a:srgbClr val="C00000"/>
                </a:solidFill>
                <a:latin typeface="Calibri" pitchFamily="34" charset="0"/>
              </a:rPr>
              <a:t>само затоа што не се </a:t>
            </a:r>
            <a:r>
              <a:rPr lang="ru-RU" altLang="bg-BG" sz="3600" b="1" dirty="0">
                <a:solidFill>
                  <a:srgbClr val="C00000"/>
                </a:solidFill>
                <a:latin typeface="Calibri" pitchFamily="34" charset="0"/>
              </a:rPr>
              <a:t>научени да </a:t>
            </a:r>
            <a:r>
              <a:rPr lang="ru-RU" altLang="bg-BG" sz="3600" b="1" dirty="0" smtClean="0">
                <a:solidFill>
                  <a:srgbClr val="C00000"/>
                </a:solidFill>
                <a:latin typeface="Calibri" pitchFamily="34" charset="0"/>
              </a:rPr>
              <a:t>ги препознаат можностите </a:t>
            </a:r>
            <a:r>
              <a:rPr lang="ru-RU" altLang="bg-BG" sz="3600" b="1" dirty="0">
                <a:solidFill>
                  <a:srgbClr val="C00000"/>
                </a:solidFill>
                <a:latin typeface="Calibri" pitchFamily="34" charset="0"/>
              </a:rPr>
              <a:t>пред себе си.</a:t>
            </a:r>
            <a:r>
              <a:rPr lang="bg-BG" altLang="bg-BG" sz="3600" b="1" dirty="0">
                <a:solidFill>
                  <a:srgbClr val="C00000"/>
                </a:solidFill>
                <a:latin typeface="Calibri" pitchFamily="34" charset="0"/>
              </a:rPr>
              <a:t>“</a:t>
            </a:r>
            <a:endParaRPr lang="ru-RU" altLang="bg-BG" sz="3600" b="1" dirty="0">
              <a:solidFill>
                <a:srgbClr val="C00000"/>
              </a:solidFill>
              <a:latin typeface="Calibri" pitchFamily="34" charset="0"/>
            </a:endParaRPr>
          </a:p>
          <a:p>
            <a:pPr algn="r">
              <a:lnSpc>
                <a:spcPct val="150000"/>
              </a:lnSpc>
            </a:pPr>
            <a:r>
              <a:rPr lang="ru-RU" altLang="bg-BG" sz="2800" b="1" dirty="0">
                <a:solidFill>
                  <a:srgbClr val="000000"/>
                </a:solidFill>
                <a:latin typeface="Calibri" pitchFamily="34" charset="0"/>
              </a:rPr>
              <a:t>Роберт </a:t>
            </a:r>
            <a:r>
              <a:rPr lang="ru-RU" altLang="bg-BG" sz="2800" b="1" dirty="0" smtClean="0">
                <a:solidFill>
                  <a:srgbClr val="000000"/>
                </a:solidFill>
                <a:latin typeface="Calibri" pitchFamily="34" charset="0"/>
              </a:rPr>
              <a:t>Кијосаки</a:t>
            </a:r>
            <a:endParaRPr lang="bg-BG" altLang="bg-BG" sz="2800" b="1" dirty="0">
              <a:solidFill>
                <a:srgbClr val="000000"/>
              </a:solidFill>
              <a:latin typeface="Calibri" pitchFamily="34" charset="0"/>
            </a:endParaRPr>
          </a:p>
        </p:txBody>
      </p:sp>
      <p:pic>
        <p:nvPicPr>
          <p:cNvPr id="67587" name="Picture 1"/>
          <p:cNvPicPr>
            <a:picLocks noChangeAspect="1"/>
          </p:cNvPicPr>
          <p:nvPr/>
        </p:nvPicPr>
        <p:blipFill>
          <a:blip r:embed="rId2"/>
          <a:srcRect b="33408"/>
          <a:stretch>
            <a:fillRect/>
          </a:stretch>
        </p:blipFill>
        <p:spPr bwMode="auto">
          <a:xfrm>
            <a:off x="0" y="0"/>
            <a:ext cx="9139238"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2244725" y="344488"/>
            <a:ext cx="4675188" cy="708025"/>
          </a:xfrm>
          <a:prstGeom prst="rect">
            <a:avLst/>
          </a:prstGeom>
          <a:noFill/>
          <a:ln w="9525">
            <a:noFill/>
            <a:miter lim="800000"/>
            <a:headEnd/>
            <a:tailEnd/>
          </a:ln>
          <a:effectLst/>
        </p:spPr>
        <p:txBody>
          <a:bodyPr wrap="none">
            <a:spAutoFit/>
          </a:bodyPr>
          <a:lstStyle/>
          <a:p>
            <a:pPr algn="ctr" eaLnBrk="0" hangingPunct="0"/>
            <a:r>
              <a:rPr lang="bg-BG" altLang="bg-BG" sz="4000">
                <a:solidFill>
                  <a:srgbClr val="FFFFFF"/>
                </a:solidFill>
              </a:rPr>
              <a:t>ЗАЩО ФОРЕВЪР?</a:t>
            </a:r>
            <a:endParaRPr lang="en-US" altLang="bg-BG" sz="4000">
              <a:solidFill>
                <a:srgbClr val="FFFFFF"/>
              </a:solidFill>
            </a:endParaRPr>
          </a:p>
        </p:txBody>
      </p:sp>
      <p:sp>
        <p:nvSpPr>
          <p:cNvPr id="68611" name="Content Placeholder 2"/>
          <p:cNvSpPr txBox="1">
            <a:spLocks/>
          </p:cNvSpPr>
          <p:nvPr/>
        </p:nvSpPr>
        <p:spPr bwMode="auto">
          <a:xfrm>
            <a:off x="3995738" y="1916113"/>
            <a:ext cx="4984750" cy="4321175"/>
          </a:xfrm>
          <a:prstGeom prst="rect">
            <a:avLst/>
          </a:prstGeom>
          <a:noFill/>
          <a:ln w="9525">
            <a:noFill/>
            <a:miter lim="800000"/>
            <a:headEnd/>
            <a:tailEnd/>
          </a:ln>
          <a:effectLst/>
        </p:spPr>
        <p:txBody>
          <a:bodyPr/>
          <a:lstStyle/>
          <a:p>
            <a:pPr marL="342900" indent="-342900">
              <a:spcBef>
                <a:spcPct val="20000"/>
              </a:spcBef>
              <a:buFont typeface="Candara" pitchFamily="34" charset="0"/>
              <a:buNone/>
            </a:pPr>
            <a:endParaRPr lang="en-US" altLang="bg-BG" sz="2800" dirty="0">
              <a:solidFill>
                <a:srgbClr val="222268"/>
              </a:solidFill>
              <a:latin typeface="Calibri" pitchFamily="34" charset="0"/>
            </a:endParaRPr>
          </a:p>
          <a:p>
            <a:pPr marL="342900" indent="-342900">
              <a:spcBef>
                <a:spcPct val="20000"/>
              </a:spcBef>
              <a:buFontTx/>
              <a:buChar char="•"/>
            </a:pPr>
            <a:r>
              <a:rPr lang="bg-BG" altLang="bg-BG" sz="2800" dirty="0">
                <a:solidFill>
                  <a:srgbClr val="222268"/>
                </a:solidFill>
                <a:latin typeface="Calibri" pitchFamily="34" charset="0"/>
              </a:rPr>
              <a:t>Сам сте си шеф</a:t>
            </a:r>
            <a:endParaRPr lang="en-US" altLang="bg-BG" sz="2800" dirty="0">
              <a:solidFill>
                <a:srgbClr val="222268"/>
              </a:solidFill>
              <a:latin typeface="Calibri" pitchFamily="34" charset="0"/>
            </a:endParaRPr>
          </a:p>
          <a:p>
            <a:pPr marL="342900" indent="-342900">
              <a:spcBef>
                <a:spcPct val="20000"/>
              </a:spcBef>
              <a:buFontTx/>
              <a:buChar char="•"/>
            </a:pPr>
            <a:r>
              <a:rPr lang="bg-BG" altLang="bg-BG" sz="2800" dirty="0" smtClean="0">
                <a:solidFill>
                  <a:srgbClr val="222268"/>
                </a:solidFill>
                <a:latin typeface="Calibri" pitchFamily="34" charset="0"/>
              </a:rPr>
              <a:t>Нема ризик</a:t>
            </a:r>
            <a:endParaRPr lang="en-US" altLang="bg-BG" sz="2800" dirty="0">
              <a:solidFill>
                <a:srgbClr val="222268"/>
              </a:solidFill>
              <a:latin typeface="Calibri" pitchFamily="34" charset="0"/>
            </a:endParaRPr>
          </a:p>
          <a:p>
            <a:pPr marL="342900" indent="-342900">
              <a:spcBef>
                <a:spcPct val="20000"/>
              </a:spcBef>
              <a:buFontTx/>
              <a:buChar char="•"/>
            </a:pPr>
            <a:r>
              <a:rPr lang="bg-BG" altLang="bg-BG" sz="2800" dirty="0" smtClean="0">
                <a:solidFill>
                  <a:srgbClr val="222268"/>
                </a:solidFill>
                <a:latin typeface="Calibri" pitchFamily="34" charset="0"/>
              </a:rPr>
              <a:t>Делумна </a:t>
            </a:r>
            <a:r>
              <a:rPr lang="bg-BG" altLang="bg-BG" sz="2800" dirty="0">
                <a:solidFill>
                  <a:srgbClr val="222268"/>
                </a:solidFill>
                <a:latin typeface="Calibri" pitchFamily="34" charset="0"/>
              </a:rPr>
              <a:t>или </a:t>
            </a:r>
            <a:r>
              <a:rPr lang="bg-BG" altLang="bg-BG" sz="2800" dirty="0" smtClean="0">
                <a:solidFill>
                  <a:srgbClr val="222268"/>
                </a:solidFill>
                <a:latin typeface="Calibri" pitchFamily="34" charset="0"/>
              </a:rPr>
              <a:t>целосна вработеност</a:t>
            </a:r>
            <a:endParaRPr lang="en-US" altLang="bg-BG" sz="2800" dirty="0">
              <a:solidFill>
                <a:srgbClr val="222268"/>
              </a:solidFill>
              <a:latin typeface="Calibri" pitchFamily="34" charset="0"/>
            </a:endParaRPr>
          </a:p>
          <a:p>
            <a:pPr marL="342900" indent="-342900">
              <a:spcBef>
                <a:spcPct val="20000"/>
              </a:spcBef>
              <a:buFontTx/>
              <a:buChar char="•"/>
            </a:pPr>
            <a:r>
              <a:rPr lang="bg-BG" altLang="bg-BG" sz="2800" dirty="0" smtClean="0">
                <a:solidFill>
                  <a:srgbClr val="222268"/>
                </a:solidFill>
                <a:latin typeface="Calibri" pitchFamily="34" charset="0"/>
              </a:rPr>
              <a:t>Уникатни производи</a:t>
            </a:r>
            <a:endParaRPr lang="en-US" altLang="bg-BG" sz="2800" dirty="0">
              <a:solidFill>
                <a:srgbClr val="222268"/>
              </a:solidFill>
              <a:latin typeface="Calibri" pitchFamily="34" charset="0"/>
            </a:endParaRPr>
          </a:p>
          <a:p>
            <a:pPr marL="342900" indent="-342900">
              <a:spcBef>
                <a:spcPct val="20000"/>
              </a:spcBef>
              <a:buFontTx/>
              <a:buChar char="•"/>
            </a:pPr>
            <a:r>
              <a:rPr lang="bg-BG" altLang="bg-BG" sz="2800" dirty="0">
                <a:solidFill>
                  <a:srgbClr val="222268"/>
                </a:solidFill>
                <a:latin typeface="Calibri" pitchFamily="34" charset="0"/>
              </a:rPr>
              <a:t>Доживотен договор</a:t>
            </a:r>
            <a:r>
              <a:rPr lang="en-US" altLang="bg-BG" sz="2800" dirty="0">
                <a:solidFill>
                  <a:srgbClr val="222268"/>
                </a:solidFill>
                <a:latin typeface="Calibri" pitchFamily="34" charset="0"/>
              </a:rPr>
              <a:t>…</a:t>
            </a:r>
          </a:p>
          <a:p>
            <a:pPr marL="342900" indent="-342900">
              <a:spcBef>
                <a:spcPct val="20000"/>
              </a:spcBef>
              <a:buFontTx/>
              <a:buChar char="•"/>
            </a:pPr>
            <a:r>
              <a:rPr lang="bg-BG" altLang="bg-BG" sz="2800" dirty="0">
                <a:solidFill>
                  <a:srgbClr val="222268"/>
                </a:solidFill>
                <a:latin typeface="Calibri" pitchFamily="34" charset="0"/>
              </a:rPr>
              <a:t>Неограничен </a:t>
            </a:r>
            <a:r>
              <a:rPr lang="bg-BG" altLang="bg-BG" sz="2800" dirty="0" smtClean="0">
                <a:solidFill>
                  <a:srgbClr val="222268"/>
                </a:solidFill>
                <a:latin typeface="Calibri" pitchFamily="34" charset="0"/>
              </a:rPr>
              <a:t>потенцијал </a:t>
            </a:r>
            <a:r>
              <a:rPr lang="bg-BG" altLang="bg-BG" sz="2800" dirty="0">
                <a:solidFill>
                  <a:srgbClr val="222268"/>
                </a:solidFill>
                <a:latin typeface="Calibri" pitchFamily="34" charset="0"/>
              </a:rPr>
              <a:t>за </a:t>
            </a:r>
            <a:r>
              <a:rPr lang="bg-BG" altLang="bg-BG" sz="2800" dirty="0" smtClean="0">
                <a:solidFill>
                  <a:srgbClr val="222268"/>
                </a:solidFill>
                <a:latin typeface="Calibri" pitchFamily="34" charset="0"/>
              </a:rPr>
              <a:t>доходи </a:t>
            </a:r>
            <a:r>
              <a:rPr lang="bg-BG" altLang="bg-BG" sz="2800" dirty="0">
                <a:solidFill>
                  <a:srgbClr val="222268"/>
                </a:solidFill>
                <a:latin typeface="Calibri" pitchFamily="34" charset="0"/>
              </a:rPr>
              <a:t>и </a:t>
            </a:r>
            <a:r>
              <a:rPr lang="bg-BG" altLang="bg-BG" sz="2800" dirty="0" smtClean="0">
                <a:solidFill>
                  <a:srgbClr val="222268"/>
                </a:solidFill>
                <a:latin typeface="Calibri" pitchFamily="34" charset="0"/>
              </a:rPr>
              <a:t>раст</a:t>
            </a:r>
            <a:endParaRPr lang="en-US" altLang="bg-BG" sz="2800" dirty="0">
              <a:solidFill>
                <a:srgbClr val="222268"/>
              </a:solidFill>
              <a:latin typeface="Calibri" pitchFamily="34" charset="0"/>
            </a:endParaRPr>
          </a:p>
          <a:p>
            <a:pPr marL="342900" indent="-342900">
              <a:spcBef>
                <a:spcPct val="20000"/>
              </a:spcBef>
              <a:buFontTx/>
              <a:buChar char="•"/>
            </a:pPr>
            <a:endParaRPr lang="en-US" altLang="bg-BG" sz="2800" dirty="0">
              <a:solidFill>
                <a:srgbClr val="222268"/>
              </a:solidFill>
              <a:latin typeface="Calibri" pitchFamily="34" charset="0"/>
            </a:endParaRPr>
          </a:p>
        </p:txBody>
      </p:sp>
      <p:sp>
        <p:nvSpPr>
          <p:cNvPr id="6" name="Content Placeholder 2"/>
          <p:cNvSpPr txBox="1">
            <a:spLocks/>
          </p:cNvSpPr>
          <p:nvPr/>
        </p:nvSpPr>
        <p:spPr bwMode="auto">
          <a:xfrm>
            <a:off x="515938" y="1196975"/>
            <a:ext cx="8304534"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bg-BG" dirty="0" smtClean="0">
                <a:solidFill>
                  <a:srgbClr val="2D2D8A">
                    <a:lumMod val="75000"/>
                  </a:srgbClr>
                </a:solidFill>
                <a:latin typeface="Calibri" panose="020F0502020204030204" pitchFamily="34" charset="0"/>
              </a:rPr>
              <a:t>Бара време, но е достапно </a:t>
            </a:r>
            <a:br>
              <a:rPr lang="bg-BG" dirty="0" smtClean="0">
                <a:solidFill>
                  <a:srgbClr val="2D2D8A">
                    <a:lumMod val="75000"/>
                  </a:srgbClr>
                </a:solidFill>
                <a:latin typeface="Calibri" panose="020F0502020204030204" pitchFamily="34" charset="0"/>
              </a:rPr>
            </a:br>
            <a:r>
              <a:rPr lang="bg-BG" dirty="0" smtClean="0">
                <a:solidFill>
                  <a:srgbClr val="2D2D8A">
                    <a:lumMod val="75000"/>
                  </a:srgbClr>
                </a:solidFill>
                <a:latin typeface="Calibri" panose="020F0502020204030204" pitchFamily="34" charset="0"/>
              </a:rPr>
              <a:t>и секој може да го постигне!</a:t>
            </a:r>
            <a:endParaRPr lang="en-US" dirty="0" smtClean="0">
              <a:solidFill>
                <a:srgbClr val="2D2D8A">
                  <a:lumMod val="75000"/>
                </a:srgbClr>
              </a:solidFill>
              <a:latin typeface="Calibri" panose="020F0502020204030204" pitchFamily="34" charset="0"/>
            </a:endParaRPr>
          </a:p>
          <a:p>
            <a:pPr>
              <a:defRPr/>
            </a:pPr>
            <a:endParaRPr lang="en-US" dirty="0" smtClean="0">
              <a:solidFill>
                <a:srgbClr val="2D2D8A">
                  <a:lumMod val="75000"/>
                </a:srgbClr>
              </a:solidFill>
              <a:latin typeface="Calibri" panose="020F0502020204030204" pitchFamily="34" charset="0"/>
            </a:endParaRPr>
          </a:p>
        </p:txBody>
      </p:sp>
      <p:sp>
        <p:nvSpPr>
          <p:cNvPr id="7" name="19 - Ορθογώνιο"/>
          <p:cNvSpPr/>
          <p:nvPr/>
        </p:nvSpPr>
        <p:spPr>
          <a:xfrm>
            <a:off x="0" y="333375"/>
            <a:ext cx="9144000" cy="647700"/>
          </a:xfrm>
          <a:prstGeom prst="rect">
            <a:avLst/>
          </a:prstGeom>
          <a:solidFill>
            <a:srgbClr val="E0EEC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bg-BG" sz="3600" b="1" dirty="0">
                <a:solidFill>
                  <a:srgbClr val="C00000"/>
                </a:solidFill>
                <a:latin typeface="Century Gothic" pitchFamily="34" charset="0"/>
              </a:rPr>
              <a:t> </a:t>
            </a:r>
            <a:r>
              <a:rPr lang="bg-BG" sz="3600" b="1" dirty="0" smtClean="0">
                <a:solidFill>
                  <a:srgbClr val="C00000"/>
                </a:solidFill>
                <a:latin typeface="Century Gothic" pitchFamily="34" charset="0"/>
              </a:rPr>
              <a:t>ЗОШТО ФОРЕВЕР</a:t>
            </a:r>
            <a:r>
              <a:rPr lang="bg-BG" sz="3600" b="1" dirty="0">
                <a:solidFill>
                  <a:srgbClr val="C00000"/>
                </a:solidFill>
                <a:latin typeface="Century Gothic" pitchFamily="34" charset="0"/>
              </a:rPr>
              <a:t>?</a:t>
            </a:r>
          </a:p>
        </p:txBody>
      </p:sp>
      <p:pic>
        <p:nvPicPr>
          <p:cNvPr id="68614" name="Picture 7"/>
          <p:cNvPicPr>
            <a:picLocks noChangeAspect="1" noChangeArrowheads="1"/>
          </p:cNvPicPr>
          <p:nvPr/>
        </p:nvPicPr>
        <p:blipFill>
          <a:blip r:embed="rId3"/>
          <a:srcRect/>
          <a:stretch>
            <a:fillRect/>
          </a:stretch>
        </p:blipFill>
        <p:spPr bwMode="auto">
          <a:xfrm>
            <a:off x="449263" y="2728913"/>
            <a:ext cx="3017837" cy="30035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0" y="2951163"/>
            <a:ext cx="9144000" cy="1641475"/>
          </a:xfrm>
          <a:prstGeom prst="rect">
            <a:avLst/>
          </a:prstGeom>
          <a:noFill/>
          <a:ln w="9525">
            <a:noFill/>
            <a:miter lim="800000"/>
            <a:headEnd/>
            <a:tailEnd/>
          </a:ln>
        </p:spPr>
        <p:txBody>
          <a:bodyPr>
            <a:spAutoFit/>
          </a:bodyPr>
          <a:lstStyle/>
          <a:p>
            <a:pPr algn="ctr" eaLnBrk="0" hangingPunct="0"/>
            <a:r>
              <a:rPr lang="bg-BG" altLang="bg-BG" sz="5400" dirty="0" smtClean="0">
                <a:solidFill>
                  <a:srgbClr val="CC9900"/>
                </a:solidFill>
                <a:latin typeface="Calibri" pitchFamily="34" charset="0"/>
              </a:rPr>
              <a:t>Вашиот сон,</a:t>
            </a:r>
            <a:endParaRPr lang="bg-BG" altLang="bg-BG" sz="5400" dirty="0">
              <a:solidFill>
                <a:srgbClr val="CC9900"/>
              </a:solidFill>
              <a:latin typeface="Calibri" pitchFamily="34" charset="0"/>
            </a:endParaRPr>
          </a:p>
          <a:p>
            <a:pPr algn="ctr" eaLnBrk="0" hangingPunct="0">
              <a:lnSpc>
                <a:spcPts val="5600"/>
              </a:lnSpc>
            </a:pPr>
            <a:r>
              <a:rPr lang="bg-BG" altLang="bg-BG" sz="5400" dirty="0">
                <a:solidFill>
                  <a:srgbClr val="CC9900"/>
                </a:solidFill>
                <a:latin typeface="Calibri" pitchFamily="34" charset="0"/>
              </a:rPr>
              <a:t>наш план</a:t>
            </a:r>
            <a:endParaRPr lang="en-US" altLang="bg-BG" sz="5400" dirty="0">
              <a:solidFill>
                <a:srgbClr val="CC9900"/>
              </a:solidFill>
              <a:latin typeface="Calibri" pitchFamily="34" charset="0"/>
            </a:endParaRPr>
          </a:p>
        </p:txBody>
      </p:sp>
      <p:pic>
        <p:nvPicPr>
          <p:cNvPr id="69635" name="Picture 14"/>
          <p:cNvPicPr>
            <a:picLocks noChangeAspect="1"/>
          </p:cNvPicPr>
          <p:nvPr/>
        </p:nvPicPr>
        <p:blipFill>
          <a:blip r:embed="rId3"/>
          <a:srcRect l="6989" t="5927" r="7726" b="7343"/>
          <a:stretch>
            <a:fillRect/>
          </a:stretch>
        </p:blipFill>
        <p:spPr bwMode="auto">
          <a:xfrm>
            <a:off x="-4763" y="2111375"/>
            <a:ext cx="1708151" cy="2513013"/>
          </a:xfrm>
          <a:prstGeom prst="rect">
            <a:avLst/>
          </a:prstGeom>
          <a:noFill/>
          <a:ln w="9525">
            <a:noFill/>
            <a:miter lim="800000"/>
            <a:headEnd/>
            <a:tailEnd/>
          </a:ln>
        </p:spPr>
      </p:pic>
      <p:pic>
        <p:nvPicPr>
          <p:cNvPr id="69636" name="Picture 2" descr="shutterstock_30058441"/>
          <p:cNvPicPr>
            <a:picLocks noChangeAspect="1" noChangeArrowheads="1"/>
          </p:cNvPicPr>
          <p:nvPr/>
        </p:nvPicPr>
        <p:blipFill>
          <a:blip r:embed="rId4"/>
          <a:srcRect t="7561" b="3021"/>
          <a:stretch>
            <a:fillRect/>
          </a:stretch>
        </p:blipFill>
        <p:spPr bwMode="auto">
          <a:xfrm>
            <a:off x="6996113" y="1949450"/>
            <a:ext cx="2147887" cy="2559050"/>
          </a:xfrm>
          <a:prstGeom prst="rect">
            <a:avLst/>
          </a:prstGeom>
          <a:noFill/>
          <a:ln w="9525">
            <a:noFill/>
            <a:miter lim="800000"/>
            <a:headEnd/>
            <a:tailEnd/>
          </a:ln>
        </p:spPr>
      </p:pic>
      <p:pic>
        <p:nvPicPr>
          <p:cNvPr id="69637" name="Picture 10" descr="shutterstock_29962522"/>
          <p:cNvPicPr>
            <a:picLocks noChangeAspect="1" noChangeArrowheads="1"/>
          </p:cNvPicPr>
          <p:nvPr/>
        </p:nvPicPr>
        <p:blipFill>
          <a:blip r:embed="rId5"/>
          <a:srcRect l="11604" t="198" r="-2" b="17575"/>
          <a:stretch>
            <a:fillRect/>
          </a:stretch>
        </p:blipFill>
        <p:spPr bwMode="auto">
          <a:xfrm>
            <a:off x="2855913" y="4708525"/>
            <a:ext cx="1614487" cy="2149475"/>
          </a:xfrm>
          <a:prstGeom prst="rect">
            <a:avLst/>
          </a:prstGeom>
          <a:noFill/>
          <a:ln w="9525">
            <a:noFill/>
            <a:miter lim="800000"/>
            <a:headEnd/>
            <a:tailEnd/>
          </a:ln>
        </p:spPr>
      </p:pic>
      <p:pic>
        <p:nvPicPr>
          <p:cNvPr id="69638" name="Picture 17"/>
          <p:cNvPicPr>
            <a:picLocks noChangeAspect="1"/>
          </p:cNvPicPr>
          <p:nvPr/>
        </p:nvPicPr>
        <p:blipFill>
          <a:blip r:embed="rId6"/>
          <a:srcRect l="4062" r="7867" b="4872"/>
          <a:stretch>
            <a:fillRect/>
          </a:stretch>
        </p:blipFill>
        <p:spPr bwMode="auto">
          <a:xfrm>
            <a:off x="1785938" y="0"/>
            <a:ext cx="2770187" cy="1995488"/>
          </a:xfrm>
          <a:prstGeom prst="rect">
            <a:avLst/>
          </a:prstGeom>
          <a:noFill/>
          <a:ln w="9525">
            <a:noFill/>
            <a:miter lim="800000"/>
            <a:headEnd/>
            <a:tailEnd/>
          </a:ln>
        </p:spPr>
      </p:pic>
      <p:pic>
        <p:nvPicPr>
          <p:cNvPr id="69639" name="Picture 11"/>
          <p:cNvPicPr>
            <a:picLocks noChangeAspect="1" noChangeArrowheads="1"/>
          </p:cNvPicPr>
          <p:nvPr/>
        </p:nvPicPr>
        <p:blipFill>
          <a:blip r:embed="rId7"/>
          <a:srcRect t="22163"/>
          <a:stretch>
            <a:fillRect/>
          </a:stretch>
        </p:blipFill>
        <p:spPr bwMode="auto">
          <a:xfrm>
            <a:off x="-4763" y="4708525"/>
            <a:ext cx="2863851" cy="2149475"/>
          </a:xfrm>
          <a:prstGeom prst="rect">
            <a:avLst/>
          </a:prstGeom>
          <a:noFill/>
          <a:ln w="9525">
            <a:noFill/>
            <a:miter lim="800000"/>
            <a:headEnd/>
            <a:tailEnd/>
          </a:ln>
        </p:spPr>
      </p:pic>
      <p:pic>
        <p:nvPicPr>
          <p:cNvPr id="69640" name="Picture 3" descr="shutterstock_27854644"/>
          <p:cNvPicPr>
            <a:picLocks noChangeAspect="1" noChangeArrowheads="1"/>
          </p:cNvPicPr>
          <p:nvPr/>
        </p:nvPicPr>
        <p:blipFill>
          <a:blip r:embed="rId8"/>
          <a:srcRect l="7785" b="33987"/>
          <a:stretch>
            <a:fillRect/>
          </a:stretch>
        </p:blipFill>
        <p:spPr bwMode="auto">
          <a:xfrm>
            <a:off x="4641850" y="-1588"/>
            <a:ext cx="2316163" cy="2005013"/>
          </a:xfrm>
          <a:prstGeom prst="rect">
            <a:avLst/>
          </a:prstGeom>
          <a:noFill/>
          <a:ln w="9525">
            <a:noFill/>
            <a:miter lim="800000"/>
            <a:headEnd/>
            <a:tailEnd/>
          </a:ln>
        </p:spPr>
      </p:pic>
      <p:pic>
        <p:nvPicPr>
          <p:cNvPr id="69641" name="Picture 20"/>
          <p:cNvPicPr>
            <a:picLocks noChangeAspect="1"/>
          </p:cNvPicPr>
          <p:nvPr/>
        </p:nvPicPr>
        <p:blipFill>
          <a:blip r:embed="rId9"/>
          <a:srcRect l="6200" t="16864" r="14622" b="24158"/>
          <a:stretch>
            <a:fillRect/>
          </a:stretch>
        </p:blipFill>
        <p:spPr bwMode="auto">
          <a:xfrm>
            <a:off x="-4763" y="0"/>
            <a:ext cx="1776413" cy="2005013"/>
          </a:xfrm>
          <a:prstGeom prst="rect">
            <a:avLst/>
          </a:prstGeom>
          <a:noFill/>
          <a:ln w="9525">
            <a:noFill/>
            <a:miter lim="800000"/>
            <a:headEnd/>
            <a:tailEnd/>
          </a:ln>
        </p:spPr>
      </p:pic>
      <p:pic>
        <p:nvPicPr>
          <p:cNvPr id="69642" name="Picture 5"/>
          <p:cNvPicPr>
            <a:picLocks noChangeAspect="1" noChangeArrowheads="1"/>
          </p:cNvPicPr>
          <p:nvPr/>
        </p:nvPicPr>
        <p:blipFill>
          <a:blip r:embed="rId10"/>
          <a:srcRect t="8318" b="13345"/>
          <a:stretch>
            <a:fillRect/>
          </a:stretch>
        </p:blipFill>
        <p:spPr bwMode="auto">
          <a:xfrm>
            <a:off x="7035800" y="0"/>
            <a:ext cx="2111375" cy="1989138"/>
          </a:xfrm>
          <a:prstGeom prst="rect">
            <a:avLst/>
          </a:prstGeom>
          <a:noFill/>
          <a:ln w="9525">
            <a:noFill/>
            <a:miter lim="800000"/>
            <a:headEnd/>
            <a:tailEnd/>
          </a:ln>
        </p:spPr>
      </p:pic>
      <p:pic>
        <p:nvPicPr>
          <p:cNvPr id="69643" name="Picture 7"/>
          <p:cNvPicPr>
            <a:picLocks noChangeAspect="1" noChangeArrowheads="1"/>
          </p:cNvPicPr>
          <p:nvPr/>
        </p:nvPicPr>
        <p:blipFill>
          <a:blip r:embed="rId11"/>
          <a:srcRect r="13036" b="24649"/>
          <a:stretch>
            <a:fillRect/>
          </a:stretch>
        </p:blipFill>
        <p:spPr bwMode="auto">
          <a:xfrm>
            <a:off x="6559550" y="4391025"/>
            <a:ext cx="2584450" cy="2478088"/>
          </a:xfrm>
          <a:prstGeom prst="rect">
            <a:avLst/>
          </a:prstGeom>
          <a:noFill/>
          <a:ln w="9525">
            <a:noFill/>
            <a:miter lim="800000"/>
            <a:headEnd/>
            <a:tailEnd/>
          </a:ln>
        </p:spPr>
      </p:pic>
      <p:pic>
        <p:nvPicPr>
          <p:cNvPr id="69644" name="Picture 24"/>
          <p:cNvPicPr>
            <a:picLocks noChangeAspect="1"/>
          </p:cNvPicPr>
          <p:nvPr/>
        </p:nvPicPr>
        <p:blipFill>
          <a:blip r:embed="rId12"/>
          <a:srcRect/>
          <a:stretch>
            <a:fillRect/>
          </a:stretch>
        </p:blipFill>
        <p:spPr bwMode="auto">
          <a:xfrm>
            <a:off x="4237038" y="4837113"/>
            <a:ext cx="2941637" cy="2035175"/>
          </a:xfrm>
          <a:prstGeom prst="rect">
            <a:avLst/>
          </a:prstGeom>
          <a:noFill/>
          <a:ln w="9525">
            <a:noFill/>
            <a:miter lim="800000"/>
            <a:headEnd/>
            <a:tailEnd/>
          </a:ln>
        </p:spPr>
      </p:pic>
      <p:pic>
        <p:nvPicPr>
          <p:cNvPr id="69645" name="Picture 4"/>
          <p:cNvPicPr>
            <a:picLocks noChangeAspect="1" noChangeArrowheads="1"/>
          </p:cNvPicPr>
          <p:nvPr/>
        </p:nvPicPr>
        <p:blipFill>
          <a:blip r:embed="rId13"/>
          <a:srcRect/>
          <a:stretch>
            <a:fillRect/>
          </a:stretch>
        </p:blipFill>
        <p:spPr bwMode="auto">
          <a:xfrm>
            <a:off x="3279775" y="2339975"/>
            <a:ext cx="2606675" cy="584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Users\Stefan Staev\AppData\Local\Microsoft\Windows\Temporary Internet Files\Content.IE5\EHEH8LD3\MP900321197[1].jpg"/>
          <p:cNvPicPr>
            <a:picLocks noChangeAspect="1" noChangeArrowheads="1"/>
          </p:cNvPicPr>
          <p:nvPr/>
        </p:nvPicPr>
        <p:blipFill>
          <a:blip r:embed="rId2"/>
          <a:srcRect l="3641" r="2919"/>
          <a:stretch>
            <a:fillRect/>
          </a:stretch>
        </p:blipFill>
        <p:spPr bwMode="auto">
          <a:xfrm>
            <a:off x="0" y="3175"/>
            <a:ext cx="4579938" cy="6869113"/>
          </a:xfrm>
          <a:prstGeom prst="rect">
            <a:avLst/>
          </a:prstGeom>
          <a:noFill/>
          <a:ln w="9525">
            <a:noFill/>
            <a:miter lim="800000"/>
            <a:headEnd/>
            <a:tailEnd/>
          </a:ln>
        </p:spPr>
      </p:pic>
      <p:pic>
        <p:nvPicPr>
          <p:cNvPr id="23555" name="Picture 3"/>
          <p:cNvPicPr>
            <a:picLocks noChangeAspect="1" noChangeArrowheads="1"/>
          </p:cNvPicPr>
          <p:nvPr/>
        </p:nvPicPr>
        <p:blipFill>
          <a:blip r:embed="rId3"/>
          <a:srcRect l="4393" r="4877"/>
          <a:stretch>
            <a:fillRect/>
          </a:stretch>
        </p:blipFill>
        <p:spPr bwMode="auto">
          <a:xfrm>
            <a:off x="4468813" y="0"/>
            <a:ext cx="4681537" cy="3429000"/>
          </a:xfrm>
          <a:prstGeom prst="rect">
            <a:avLst/>
          </a:prstGeom>
          <a:noFill/>
          <a:ln w="9525">
            <a:noFill/>
            <a:miter lim="800000"/>
            <a:headEnd/>
            <a:tailEnd/>
          </a:ln>
        </p:spPr>
      </p:pic>
      <p:pic>
        <p:nvPicPr>
          <p:cNvPr id="23556" name="Picture 15"/>
          <p:cNvPicPr>
            <a:picLocks noChangeAspect="1" noChangeArrowheads="1"/>
          </p:cNvPicPr>
          <p:nvPr/>
        </p:nvPicPr>
        <p:blipFill>
          <a:blip r:embed="rId4"/>
          <a:srcRect l="4768" r="5322"/>
          <a:stretch>
            <a:fillRect/>
          </a:stretch>
        </p:blipFill>
        <p:spPr bwMode="auto">
          <a:xfrm>
            <a:off x="4467225" y="3429000"/>
            <a:ext cx="4676775"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138238" y="620713"/>
            <a:ext cx="2663825" cy="523875"/>
          </a:xfrm>
          <a:prstGeom prst="rect">
            <a:avLst/>
          </a:prstGeom>
          <a:noFill/>
          <a:ln w="9525">
            <a:noFill/>
            <a:miter lim="800000"/>
            <a:headEnd/>
            <a:tailEnd/>
          </a:ln>
          <a:effectLst/>
        </p:spPr>
        <p:txBody>
          <a:bodyPr>
            <a:spAutoFit/>
          </a:bodyPr>
          <a:lstStyle/>
          <a:p>
            <a:pPr algn="ctr">
              <a:spcBef>
                <a:spcPct val="50000"/>
              </a:spcBef>
            </a:pPr>
            <a:r>
              <a:rPr lang="mk-MK" altLang="bg-BG" sz="2800" b="1" dirty="0" smtClean="0">
                <a:solidFill>
                  <a:srgbClr val="0070C0"/>
                </a:solidFill>
                <a:latin typeface="Calibri" pitchFamily="34" charset="0"/>
              </a:rPr>
              <a:t>вработен</a:t>
            </a:r>
            <a:endParaRPr lang="en-US" altLang="bg-BG" sz="2800" b="1" dirty="0">
              <a:solidFill>
                <a:srgbClr val="0070C0"/>
              </a:solidFill>
              <a:latin typeface="Calibri" pitchFamily="34" charset="0"/>
            </a:endParaRPr>
          </a:p>
        </p:txBody>
      </p:sp>
      <p:sp>
        <p:nvSpPr>
          <p:cNvPr id="10245" name="Oval 5"/>
          <p:cNvSpPr>
            <a:spLocks noChangeArrowheads="1"/>
          </p:cNvSpPr>
          <p:nvPr/>
        </p:nvSpPr>
        <p:spPr bwMode="auto">
          <a:xfrm>
            <a:off x="684213" y="1198563"/>
            <a:ext cx="3600450" cy="892175"/>
          </a:xfrm>
          <a:prstGeom prst="ellipse">
            <a:avLst/>
          </a:prstGeom>
          <a:noFill/>
          <a:ln w="9525">
            <a:solidFill>
              <a:srgbClr val="C00000"/>
            </a:solidFill>
            <a:round/>
            <a:headEnd/>
            <a:tailEnd/>
          </a:ln>
          <a:effectLst/>
        </p:spPr>
        <p:txBody>
          <a:bodyPr wrap="none" anchor="ctr"/>
          <a:lstStyle/>
          <a:p>
            <a:pPr algn="ctr"/>
            <a:r>
              <a:rPr lang="bg-BG" altLang="bg-BG" sz="2800" b="1" dirty="0">
                <a:solidFill>
                  <a:srgbClr val="C00000"/>
                </a:solidFill>
                <a:latin typeface="Calibri" pitchFamily="34" charset="0"/>
              </a:rPr>
              <a:t>без </a:t>
            </a:r>
            <a:r>
              <a:rPr lang="bg-BG" altLang="bg-BG" sz="2800" b="1" dirty="0" smtClean="0">
                <a:solidFill>
                  <a:srgbClr val="C00000"/>
                </a:solidFill>
                <a:latin typeface="Calibri" pitchFamily="34" charset="0"/>
              </a:rPr>
              <a:t>ризик</a:t>
            </a:r>
            <a:endParaRPr lang="en-US" altLang="bg-BG" sz="2800" b="1" dirty="0">
              <a:solidFill>
                <a:srgbClr val="C00000"/>
              </a:solidFill>
              <a:latin typeface="Calibri" pitchFamily="34" charset="0"/>
            </a:endParaRPr>
          </a:p>
        </p:txBody>
      </p:sp>
      <p:sp>
        <p:nvSpPr>
          <p:cNvPr id="10246" name="Text Box 6"/>
          <p:cNvSpPr txBox="1">
            <a:spLocks noChangeArrowheads="1"/>
          </p:cNvSpPr>
          <p:nvPr/>
        </p:nvSpPr>
        <p:spPr bwMode="auto">
          <a:xfrm>
            <a:off x="539750" y="2306638"/>
            <a:ext cx="3816350" cy="708025"/>
          </a:xfrm>
          <a:prstGeom prst="rect">
            <a:avLst/>
          </a:prstGeom>
          <a:noFill/>
          <a:ln w="9525">
            <a:noFill/>
            <a:miter lim="800000"/>
            <a:headEnd/>
            <a:tailEnd/>
          </a:ln>
          <a:effectLst/>
        </p:spPr>
        <p:txBody>
          <a:bodyPr>
            <a:spAutoFit/>
          </a:bodyPr>
          <a:lstStyle/>
          <a:p>
            <a:pPr algn="ctr">
              <a:spcBef>
                <a:spcPct val="50000"/>
              </a:spcBef>
            </a:pPr>
            <a:r>
              <a:rPr lang="bg-BG" altLang="bg-BG" sz="2000" b="1" dirty="0" smtClean="0">
                <a:solidFill>
                  <a:srgbClr val="000000"/>
                </a:solidFill>
                <a:latin typeface="Calibri" pitchFamily="34" charset="0"/>
              </a:rPr>
              <a:t>наградување кое </a:t>
            </a:r>
            <a:r>
              <a:rPr lang="bg-BG" altLang="bg-BG" sz="2000" b="1" dirty="0">
                <a:solidFill>
                  <a:srgbClr val="000000"/>
                </a:solidFill>
                <a:latin typeface="Calibri" pitchFamily="34" charset="0"/>
              </a:rPr>
              <a:t/>
            </a:r>
            <a:br>
              <a:rPr lang="bg-BG" altLang="bg-BG" sz="2000" b="1" dirty="0">
                <a:solidFill>
                  <a:srgbClr val="000000"/>
                </a:solidFill>
                <a:latin typeface="Calibri" pitchFamily="34" charset="0"/>
              </a:rPr>
            </a:br>
            <a:r>
              <a:rPr lang="bg-BG" altLang="bg-BG" sz="2000" b="1" dirty="0" smtClean="0">
                <a:solidFill>
                  <a:srgbClr val="000000"/>
                </a:solidFill>
                <a:latin typeface="Calibri" pitchFamily="34" charset="0"/>
              </a:rPr>
              <a:t>зависи од работодавачот</a:t>
            </a:r>
            <a:r>
              <a:rPr lang="en-US" altLang="bg-BG" sz="2000" b="1" dirty="0" smtClean="0">
                <a:solidFill>
                  <a:srgbClr val="000000"/>
                </a:solidFill>
                <a:latin typeface="Calibri" pitchFamily="34" charset="0"/>
              </a:rPr>
              <a:t> </a:t>
            </a:r>
            <a:endParaRPr lang="en-US" altLang="bg-BG" sz="2000" b="1" dirty="0">
              <a:solidFill>
                <a:srgbClr val="000000"/>
              </a:solidFill>
              <a:latin typeface="Calibri" pitchFamily="34" charset="0"/>
            </a:endParaRPr>
          </a:p>
        </p:txBody>
      </p:sp>
      <p:sp>
        <p:nvSpPr>
          <p:cNvPr id="10247" name="Text Box 7"/>
          <p:cNvSpPr txBox="1">
            <a:spLocks noChangeArrowheads="1"/>
          </p:cNvSpPr>
          <p:nvPr/>
        </p:nvSpPr>
        <p:spPr bwMode="auto">
          <a:xfrm>
            <a:off x="5341938" y="601663"/>
            <a:ext cx="2663825" cy="523875"/>
          </a:xfrm>
          <a:prstGeom prst="rect">
            <a:avLst/>
          </a:prstGeom>
          <a:noFill/>
          <a:ln w="9525">
            <a:noFill/>
            <a:miter lim="800000"/>
            <a:headEnd/>
            <a:tailEnd/>
          </a:ln>
          <a:effectLst/>
        </p:spPr>
        <p:txBody>
          <a:bodyPr>
            <a:spAutoFit/>
          </a:bodyPr>
          <a:lstStyle/>
          <a:p>
            <a:pPr algn="ctr">
              <a:spcBef>
                <a:spcPct val="50000"/>
              </a:spcBef>
            </a:pPr>
            <a:r>
              <a:rPr lang="bg-BG" altLang="bg-BG" sz="2800" b="1">
                <a:solidFill>
                  <a:srgbClr val="0070C0"/>
                </a:solidFill>
                <a:latin typeface="Calibri" pitchFamily="34" charset="0"/>
              </a:rPr>
              <a:t>инвеститор</a:t>
            </a:r>
            <a:endParaRPr lang="en-US" altLang="bg-BG" sz="2800" b="1">
              <a:solidFill>
                <a:srgbClr val="0070C0"/>
              </a:solidFill>
              <a:latin typeface="Calibri" pitchFamily="34" charset="0"/>
            </a:endParaRPr>
          </a:p>
        </p:txBody>
      </p:sp>
      <p:sp>
        <p:nvSpPr>
          <p:cNvPr id="10248" name="Oval 8"/>
          <p:cNvSpPr>
            <a:spLocks noChangeArrowheads="1"/>
          </p:cNvSpPr>
          <p:nvPr/>
        </p:nvSpPr>
        <p:spPr bwMode="auto">
          <a:xfrm>
            <a:off x="4787900" y="1174750"/>
            <a:ext cx="3671888" cy="958850"/>
          </a:xfrm>
          <a:prstGeom prst="ellipse">
            <a:avLst/>
          </a:prstGeom>
          <a:noFill/>
          <a:ln w="9525">
            <a:solidFill>
              <a:srgbClr val="C00000"/>
            </a:solidFill>
            <a:round/>
            <a:headEnd/>
            <a:tailEnd/>
          </a:ln>
          <a:effectLst/>
        </p:spPr>
        <p:txBody>
          <a:bodyPr wrap="none" anchor="ctr"/>
          <a:lstStyle/>
          <a:p>
            <a:pPr algn="ctr"/>
            <a:r>
              <a:rPr lang="bg-BG" altLang="bg-BG" sz="2800" b="1">
                <a:solidFill>
                  <a:srgbClr val="C00000"/>
                </a:solidFill>
                <a:latin typeface="Calibri" pitchFamily="34" charset="0"/>
              </a:rPr>
              <a:t>пасивен доход</a:t>
            </a:r>
            <a:endParaRPr lang="en-US" altLang="bg-BG" sz="2800" b="1">
              <a:solidFill>
                <a:srgbClr val="C00000"/>
              </a:solidFill>
              <a:latin typeface="Calibri" pitchFamily="34" charset="0"/>
            </a:endParaRPr>
          </a:p>
        </p:txBody>
      </p:sp>
      <p:sp>
        <p:nvSpPr>
          <p:cNvPr id="10249" name="Text Box 9"/>
          <p:cNvSpPr txBox="1">
            <a:spLocks noChangeArrowheads="1"/>
          </p:cNvSpPr>
          <p:nvPr/>
        </p:nvSpPr>
        <p:spPr bwMode="auto">
          <a:xfrm>
            <a:off x="5326063" y="2452688"/>
            <a:ext cx="2663825" cy="400050"/>
          </a:xfrm>
          <a:prstGeom prst="rect">
            <a:avLst/>
          </a:prstGeom>
          <a:noFill/>
          <a:ln w="9525">
            <a:noFill/>
            <a:miter lim="800000"/>
            <a:headEnd/>
            <a:tailEnd/>
          </a:ln>
          <a:effectLst/>
        </p:spPr>
        <p:txBody>
          <a:bodyPr>
            <a:spAutoFit/>
          </a:bodyPr>
          <a:lstStyle/>
          <a:p>
            <a:pPr algn="ctr">
              <a:spcBef>
                <a:spcPct val="50000"/>
              </a:spcBef>
            </a:pPr>
            <a:r>
              <a:rPr lang="bg-BG" altLang="bg-BG" sz="2000" b="1" dirty="0" smtClean="0">
                <a:solidFill>
                  <a:srgbClr val="000000"/>
                </a:solidFill>
                <a:latin typeface="Calibri" pitchFamily="34" charset="0"/>
              </a:rPr>
              <a:t>финансиски ризик</a:t>
            </a:r>
            <a:endParaRPr lang="en-US" altLang="bg-BG" sz="2000" b="1" dirty="0">
              <a:solidFill>
                <a:srgbClr val="000000"/>
              </a:solidFill>
              <a:latin typeface="Calibri" pitchFamily="34" charset="0"/>
            </a:endParaRPr>
          </a:p>
        </p:txBody>
      </p:sp>
      <p:sp>
        <p:nvSpPr>
          <p:cNvPr id="10250" name="Text Box 10"/>
          <p:cNvSpPr txBox="1">
            <a:spLocks noChangeArrowheads="1"/>
          </p:cNvSpPr>
          <p:nvPr/>
        </p:nvSpPr>
        <p:spPr bwMode="auto">
          <a:xfrm>
            <a:off x="577850" y="3213100"/>
            <a:ext cx="3816350" cy="954088"/>
          </a:xfrm>
          <a:prstGeom prst="rect">
            <a:avLst/>
          </a:prstGeom>
          <a:noFill/>
          <a:ln w="9525">
            <a:noFill/>
            <a:miter lim="800000"/>
            <a:headEnd/>
            <a:tailEnd/>
          </a:ln>
          <a:effectLst/>
        </p:spPr>
        <p:txBody>
          <a:bodyPr>
            <a:spAutoFit/>
          </a:bodyPr>
          <a:lstStyle/>
          <a:p>
            <a:pPr algn="ctr">
              <a:spcBef>
                <a:spcPct val="50000"/>
              </a:spcBef>
            </a:pPr>
            <a:r>
              <a:rPr lang="bg-BG" altLang="bg-BG" sz="2800" b="1" dirty="0" smtClean="0">
                <a:solidFill>
                  <a:srgbClr val="0070C0"/>
                </a:solidFill>
                <a:latin typeface="Calibri" pitchFamily="34" charset="0"/>
              </a:rPr>
              <a:t>сопственик </a:t>
            </a:r>
            <a:r>
              <a:rPr lang="bg-BG" altLang="bg-BG" sz="2800" b="1" dirty="0">
                <a:solidFill>
                  <a:srgbClr val="0070C0"/>
                </a:solidFill>
                <a:latin typeface="Calibri" pitchFamily="34" charset="0"/>
              </a:rPr>
              <a:t>на </a:t>
            </a:r>
            <a:r>
              <a:rPr lang="bg-BG" altLang="bg-BG" sz="2800" b="1" dirty="0" smtClean="0">
                <a:solidFill>
                  <a:srgbClr val="0070C0"/>
                </a:solidFill>
                <a:latin typeface="Calibri" pitchFamily="34" charset="0"/>
              </a:rPr>
              <a:t>бизнис                       </a:t>
            </a:r>
            <a:r>
              <a:rPr lang="en-US" altLang="bg-BG" sz="2800" b="1" dirty="0">
                <a:solidFill>
                  <a:srgbClr val="0070C0"/>
                </a:solidFill>
                <a:latin typeface="Calibri" pitchFamily="34" charset="0"/>
              </a:rPr>
              <a:t>(</a:t>
            </a:r>
            <a:r>
              <a:rPr lang="bg-BG" altLang="bg-BG" sz="2800" b="1" dirty="0">
                <a:solidFill>
                  <a:srgbClr val="0070C0"/>
                </a:solidFill>
                <a:latin typeface="Calibri" pitchFamily="34" charset="0"/>
              </a:rPr>
              <a:t>без </a:t>
            </a:r>
            <a:r>
              <a:rPr lang="bg-BG" altLang="bg-BG" sz="2800" b="1" dirty="0" smtClean="0">
                <a:solidFill>
                  <a:srgbClr val="0070C0"/>
                </a:solidFill>
                <a:latin typeface="Calibri" pitchFamily="34" charset="0"/>
              </a:rPr>
              <a:t>вработени</a:t>
            </a:r>
            <a:r>
              <a:rPr lang="en-US" altLang="bg-BG" sz="2800" b="1" dirty="0">
                <a:solidFill>
                  <a:srgbClr val="0070C0"/>
                </a:solidFill>
                <a:latin typeface="Calibri" pitchFamily="34" charset="0"/>
              </a:rPr>
              <a:t>) </a:t>
            </a:r>
          </a:p>
        </p:txBody>
      </p:sp>
      <p:sp>
        <p:nvSpPr>
          <p:cNvPr id="10251" name="Oval 11"/>
          <p:cNvSpPr>
            <a:spLocks noChangeArrowheads="1"/>
          </p:cNvSpPr>
          <p:nvPr/>
        </p:nvSpPr>
        <p:spPr bwMode="auto">
          <a:xfrm>
            <a:off x="612775" y="4316413"/>
            <a:ext cx="3671888" cy="915987"/>
          </a:xfrm>
          <a:prstGeom prst="ellipse">
            <a:avLst/>
          </a:prstGeom>
          <a:noFill/>
          <a:ln w="9525">
            <a:solidFill>
              <a:srgbClr val="C00000"/>
            </a:solidFill>
            <a:round/>
            <a:headEnd/>
            <a:tailEnd/>
          </a:ln>
          <a:effectLst/>
        </p:spPr>
        <p:txBody>
          <a:bodyPr wrap="none" anchor="ctr"/>
          <a:lstStyle/>
          <a:p>
            <a:pPr algn="ctr">
              <a:lnSpc>
                <a:spcPts val="2400"/>
              </a:lnSpc>
            </a:pPr>
            <a:r>
              <a:rPr lang="bg-BG" altLang="bg-BG" sz="2300" b="1" dirty="0">
                <a:solidFill>
                  <a:srgbClr val="C00000"/>
                </a:solidFill>
                <a:latin typeface="Calibri" pitchFamily="34" charset="0"/>
              </a:rPr>
              <a:t>вие </a:t>
            </a:r>
            <a:r>
              <a:rPr lang="bg-BG" altLang="bg-BG" sz="2300" b="1" dirty="0" smtClean="0">
                <a:solidFill>
                  <a:srgbClr val="C00000"/>
                </a:solidFill>
                <a:latin typeface="Calibri" pitchFamily="34" charset="0"/>
              </a:rPr>
              <a:t>го контролирате </a:t>
            </a:r>
            <a:endParaRPr lang="en-GB" altLang="bg-BG" sz="2300" b="1" dirty="0">
              <a:solidFill>
                <a:srgbClr val="C00000"/>
              </a:solidFill>
              <a:latin typeface="Calibri" pitchFamily="34" charset="0"/>
            </a:endParaRPr>
          </a:p>
          <a:p>
            <a:pPr algn="ctr">
              <a:lnSpc>
                <a:spcPts val="2400"/>
              </a:lnSpc>
            </a:pPr>
            <a:r>
              <a:rPr lang="bg-BG" altLang="bg-BG" sz="2300" b="1" dirty="0" smtClean="0">
                <a:solidFill>
                  <a:srgbClr val="C00000"/>
                </a:solidFill>
                <a:latin typeface="Calibri" pitchFamily="34" charset="0"/>
              </a:rPr>
              <a:t>доходот</a:t>
            </a:r>
            <a:endParaRPr lang="en-US" altLang="bg-BG" sz="2300" b="1" dirty="0">
              <a:solidFill>
                <a:srgbClr val="C00000"/>
              </a:solidFill>
              <a:latin typeface="Calibri" pitchFamily="34" charset="0"/>
            </a:endParaRPr>
          </a:p>
        </p:txBody>
      </p:sp>
      <p:sp>
        <p:nvSpPr>
          <p:cNvPr id="10252" name="Text Box 12"/>
          <p:cNvSpPr txBox="1">
            <a:spLocks noChangeArrowheads="1"/>
          </p:cNvSpPr>
          <p:nvPr/>
        </p:nvSpPr>
        <p:spPr bwMode="auto">
          <a:xfrm>
            <a:off x="566738" y="5380038"/>
            <a:ext cx="3816350" cy="708025"/>
          </a:xfrm>
          <a:prstGeom prst="rect">
            <a:avLst/>
          </a:prstGeom>
          <a:noFill/>
          <a:ln w="9525">
            <a:noFill/>
            <a:miter lim="800000"/>
            <a:headEnd/>
            <a:tailEnd/>
          </a:ln>
          <a:effectLst/>
        </p:spPr>
        <p:txBody>
          <a:bodyPr>
            <a:spAutoFit/>
          </a:bodyPr>
          <a:lstStyle/>
          <a:p>
            <a:pPr algn="ctr">
              <a:spcBef>
                <a:spcPct val="50000"/>
              </a:spcBef>
            </a:pPr>
            <a:r>
              <a:rPr lang="bg-BG" altLang="bg-BG" sz="2000" b="1" dirty="0" smtClean="0">
                <a:solidFill>
                  <a:srgbClr val="000000"/>
                </a:solidFill>
                <a:latin typeface="Calibri" pitchFamily="34" charset="0"/>
              </a:rPr>
              <a:t>престанувате </a:t>
            </a:r>
            <a:r>
              <a:rPr lang="bg-BG" altLang="bg-BG" sz="2000" b="1" dirty="0">
                <a:solidFill>
                  <a:srgbClr val="000000"/>
                </a:solidFill>
                <a:latin typeface="Calibri" pitchFamily="34" charset="0"/>
              </a:rPr>
              <a:t>да работите</a:t>
            </a:r>
            <a:r>
              <a:rPr lang="en-US" altLang="bg-BG" sz="2000" b="1" dirty="0">
                <a:solidFill>
                  <a:srgbClr val="000000"/>
                </a:solidFill>
                <a:latin typeface="Calibri" pitchFamily="34" charset="0"/>
              </a:rPr>
              <a:t>,</a:t>
            </a:r>
            <a:r>
              <a:rPr lang="bg-BG" altLang="bg-BG" sz="2000" b="1" dirty="0">
                <a:solidFill>
                  <a:srgbClr val="000000"/>
                </a:solidFill>
                <a:latin typeface="Calibri" pitchFamily="34" charset="0"/>
              </a:rPr>
              <a:t>                       </a:t>
            </a:r>
            <a:r>
              <a:rPr lang="bg-BG" altLang="bg-BG" sz="2000" b="1" dirty="0" smtClean="0">
                <a:solidFill>
                  <a:srgbClr val="000000"/>
                </a:solidFill>
                <a:latin typeface="Calibri" pitchFamily="34" charset="0"/>
              </a:rPr>
              <a:t>престанувате </a:t>
            </a:r>
            <a:r>
              <a:rPr lang="bg-BG" altLang="bg-BG" sz="2000" b="1" dirty="0">
                <a:solidFill>
                  <a:srgbClr val="000000"/>
                </a:solidFill>
                <a:latin typeface="Calibri" pitchFamily="34" charset="0"/>
              </a:rPr>
              <a:t>да </a:t>
            </a:r>
            <a:r>
              <a:rPr lang="bg-BG" altLang="bg-BG" sz="2000" b="1" dirty="0" smtClean="0">
                <a:solidFill>
                  <a:srgbClr val="000000"/>
                </a:solidFill>
                <a:latin typeface="Calibri" pitchFamily="34" charset="0"/>
              </a:rPr>
              <a:t>заработувате</a:t>
            </a:r>
            <a:r>
              <a:rPr lang="en-US" altLang="bg-BG" sz="2000" b="1" dirty="0" smtClean="0">
                <a:solidFill>
                  <a:srgbClr val="000000"/>
                </a:solidFill>
                <a:latin typeface="Calibri" pitchFamily="34" charset="0"/>
              </a:rPr>
              <a:t> </a:t>
            </a:r>
            <a:endParaRPr lang="en-US" altLang="bg-BG" sz="2000" b="1" dirty="0">
              <a:solidFill>
                <a:srgbClr val="000000"/>
              </a:solidFill>
              <a:latin typeface="Calibri" pitchFamily="34" charset="0"/>
            </a:endParaRPr>
          </a:p>
        </p:txBody>
      </p:sp>
      <p:sp>
        <p:nvSpPr>
          <p:cNvPr id="10253" name="Text Box 13"/>
          <p:cNvSpPr txBox="1">
            <a:spLocks noChangeArrowheads="1"/>
          </p:cNvSpPr>
          <p:nvPr/>
        </p:nvSpPr>
        <p:spPr bwMode="auto">
          <a:xfrm>
            <a:off x="4643438" y="3213100"/>
            <a:ext cx="4176712" cy="1169551"/>
          </a:xfrm>
          <a:prstGeom prst="rect">
            <a:avLst/>
          </a:prstGeom>
          <a:noFill/>
          <a:ln w="9525">
            <a:noFill/>
            <a:miter lim="800000"/>
            <a:headEnd/>
            <a:tailEnd/>
          </a:ln>
          <a:effectLst/>
        </p:spPr>
        <p:txBody>
          <a:bodyPr>
            <a:spAutoFit/>
          </a:bodyPr>
          <a:lstStyle/>
          <a:p>
            <a:pPr algn="ctr">
              <a:spcBef>
                <a:spcPct val="50000"/>
              </a:spcBef>
            </a:pPr>
            <a:r>
              <a:rPr lang="bg-BG" altLang="bg-BG" sz="2800" b="1" dirty="0" smtClean="0">
                <a:solidFill>
                  <a:srgbClr val="0070C0"/>
                </a:solidFill>
                <a:latin typeface="Calibri" pitchFamily="34" charset="0"/>
              </a:rPr>
              <a:t>сопственик </a:t>
            </a:r>
            <a:r>
              <a:rPr lang="bg-BG" altLang="bg-BG" sz="2800" b="1" dirty="0">
                <a:solidFill>
                  <a:srgbClr val="0070C0"/>
                </a:solidFill>
                <a:latin typeface="Calibri" pitchFamily="34" charset="0"/>
              </a:rPr>
              <a:t>на </a:t>
            </a:r>
            <a:r>
              <a:rPr lang="bg-BG" altLang="bg-BG" sz="2800" b="1" dirty="0" smtClean="0">
                <a:solidFill>
                  <a:srgbClr val="0070C0"/>
                </a:solidFill>
                <a:latin typeface="Calibri" pitchFamily="34" charset="0"/>
              </a:rPr>
              <a:t>бизнис </a:t>
            </a:r>
          </a:p>
          <a:p>
            <a:pPr algn="ctr">
              <a:spcBef>
                <a:spcPct val="50000"/>
              </a:spcBef>
            </a:pPr>
            <a:r>
              <a:rPr lang="en-US" altLang="bg-BG" sz="2800" b="1" dirty="0" smtClean="0">
                <a:solidFill>
                  <a:srgbClr val="0070C0"/>
                </a:solidFill>
                <a:latin typeface="Calibri" pitchFamily="34" charset="0"/>
              </a:rPr>
              <a:t>(</a:t>
            </a:r>
            <a:r>
              <a:rPr lang="bg-BG" altLang="bg-BG" sz="2800" b="1" dirty="0" smtClean="0">
                <a:solidFill>
                  <a:srgbClr val="0070C0"/>
                </a:solidFill>
                <a:latin typeface="Calibri" pitchFamily="34" charset="0"/>
              </a:rPr>
              <a:t>со вработени</a:t>
            </a:r>
            <a:r>
              <a:rPr lang="en-US" altLang="bg-BG" sz="2800" b="1" dirty="0" smtClean="0">
                <a:solidFill>
                  <a:srgbClr val="0070C0"/>
                </a:solidFill>
                <a:latin typeface="Calibri" pitchFamily="34" charset="0"/>
              </a:rPr>
              <a:t> </a:t>
            </a:r>
            <a:r>
              <a:rPr lang="en-US" altLang="bg-BG" sz="2800" b="1" dirty="0">
                <a:solidFill>
                  <a:srgbClr val="0070C0"/>
                </a:solidFill>
                <a:latin typeface="Calibri" pitchFamily="34" charset="0"/>
              </a:rPr>
              <a:t>)</a:t>
            </a:r>
          </a:p>
        </p:txBody>
      </p:sp>
      <p:sp>
        <p:nvSpPr>
          <p:cNvPr id="10254" name="Oval 14"/>
          <p:cNvSpPr>
            <a:spLocks noChangeArrowheads="1"/>
          </p:cNvSpPr>
          <p:nvPr/>
        </p:nvSpPr>
        <p:spPr bwMode="auto">
          <a:xfrm>
            <a:off x="4859338" y="4313238"/>
            <a:ext cx="3673475" cy="987425"/>
          </a:xfrm>
          <a:prstGeom prst="ellipse">
            <a:avLst/>
          </a:prstGeom>
          <a:noFill/>
          <a:ln w="9525">
            <a:solidFill>
              <a:srgbClr val="C00000"/>
            </a:solidFill>
            <a:round/>
            <a:headEnd/>
            <a:tailEnd/>
          </a:ln>
          <a:effectLst/>
        </p:spPr>
        <p:txBody>
          <a:bodyPr wrap="none" anchor="ctr"/>
          <a:lstStyle/>
          <a:p>
            <a:pPr algn="ctr">
              <a:lnSpc>
                <a:spcPts val="2400"/>
              </a:lnSpc>
            </a:pPr>
            <a:r>
              <a:rPr lang="bg-BG" altLang="bg-BG" sz="2300" b="1" dirty="0" smtClean="0">
                <a:solidFill>
                  <a:srgbClr val="C00000"/>
                </a:solidFill>
                <a:latin typeface="Calibri" pitchFamily="34" charset="0"/>
              </a:rPr>
              <a:t>заработувате од </a:t>
            </a:r>
            <a:endParaRPr lang="en-GB" altLang="bg-BG" sz="2300" b="1" dirty="0">
              <a:solidFill>
                <a:srgbClr val="C00000"/>
              </a:solidFill>
              <a:latin typeface="Calibri" pitchFamily="34" charset="0"/>
            </a:endParaRPr>
          </a:p>
          <a:p>
            <a:pPr algn="ctr">
              <a:lnSpc>
                <a:spcPts val="2400"/>
              </a:lnSpc>
            </a:pPr>
            <a:r>
              <a:rPr lang="bg-BG" altLang="bg-BG" sz="2300" b="1" dirty="0" smtClean="0">
                <a:solidFill>
                  <a:srgbClr val="C00000"/>
                </a:solidFill>
                <a:latin typeface="Calibri" pitchFamily="34" charset="0"/>
              </a:rPr>
              <a:t>трудот </a:t>
            </a:r>
            <a:r>
              <a:rPr lang="bg-BG" altLang="bg-BG" sz="2300" b="1" dirty="0">
                <a:solidFill>
                  <a:srgbClr val="C00000"/>
                </a:solidFill>
                <a:latin typeface="Calibri" pitchFamily="34" charset="0"/>
              </a:rPr>
              <a:t>на другите</a:t>
            </a:r>
            <a:endParaRPr lang="en-US" altLang="bg-BG" sz="2300" b="1" dirty="0">
              <a:solidFill>
                <a:srgbClr val="C00000"/>
              </a:solidFill>
              <a:latin typeface="Calibri" pitchFamily="34" charset="0"/>
            </a:endParaRPr>
          </a:p>
        </p:txBody>
      </p:sp>
      <p:sp>
        <p:nvSpPr>
          <p:cNvPr id="10255" name="Text Box 15"/>
          <p:cNvSpPr txBox="1">
            <a:spLocks noChangeArrowheads="1"/>
          </p:cNvSpPr>
          <p:nvPr/>
        </p:nvSpPr>
        <p:spPr bwMode="auto">
          <a:xfrm>
            <a:off x="4765675" y="5391150"/>
            <a:ext cx="3767138" cy="400050"/>
          </a:xfrm>
          <a:prstGeom prst="rect">
            <a:avLst/>
          </a:prstGeom>
          <a:noFill/>
          <a:ln w="9525">
            <a:noFill/>
            <a:miter lim="800000"/>
            <a:headEnd/>
            <a:tailEnd/>
          </a:ln>
          <a:effectLst/>
        </p:spPr>
        <p:txBody>
          <a:bodyPr wrap="square">
            <a:spAutoFit/>
          </a:bodyPr>
          <a:lstStyle/>
          <a:p>
            <a:pPr algn="ctr">
              <a:spcBef>
                <a:spcPct val="50000"/>
              </a:spcBef>
            </a:pPr>
            <a:r>
              <a:rPr lang="bg-BG" altLang="bg-BG" sz="2000" b="1" dirty="0" smtClean="0">
                <a:solidFill>
                  <a:srgbClr val="000000"/>
                </a:solidFill>
                <a:latin typeface="Calibri" pitchFamily="34" charset="0"/>
              </a:rPr>
              <a:t>менаџерски главоболки</a:t>
            </a:r>
            <a:endParaRPr lang="en-US" altLang="bg-BG" sz="2000" b="1" dirty="0">
              <a:solidFill>
                <a:srgbClr val="000000"/>
              </a:solidFill>
              <a:latin typeface="Calibri" pitchFamily="34" charset="0"/>
            </a:endParaRPr>
          </a:p>
        </p:txBody>
      </p:sp>
      <p:sp>
        <p:nvSpPr>
          <p:cNvPr id="24590" name="Line 16"/>
          <p:cNvSpPr>
            <a:spLocks noChangeShapeType="1"/>
          </p:cNvSpPr>
          <p:nvPr/>
        </p:nvSpPr>
        <p:spPr bwMode="auto">
          <a:xfrm>
            <a:off x="4500563" y="333375"/>
            <a:ext cx="0" cy="6048375"/>
          </a:xfrm>
          <a:prstGeom prst="line">
            <a:avLst/>
          </a:prstGeom>
          <a:noFill/>
          <a:ln w="9525">
            <a:solidFill>
              <a:schemeClr val="tx1"/>
            </a:solidFill>
            <a:round/>
            <a:headEnd/>
            <a:tailEnd/>
          </a:ln>
          <a:effectLst/>
        </p:spPr>
        <p:txBody>
          <a:bodyPr wrap="none" anchor="ctr">
            <a:spAutoFit/>
          </a:bodyPr>
          <a:lstStyle/>
          <a:p>
            <a:endParaRPr lang="mk-MK"/>
          </a:p>
        </p:txBody>
      </p:sp>
      <p:sp>
        <p:nvSpPr>
          <p:cNvPr id="24591" name="Line 17"/>
          <p:cNvSpPr>
            <a:spLocks noChangeShapeType="1"/>
          </p:cNvSpPr>
          <p:nvPr/>
        </p:nvSpPr>
        <p:spPr bwMode="auto">
          <a:xfrm>
            <a:off x="611188" y="3286125"/>
            <a:ext cx="8353425" cy="0"/>
          </a:xfrm>
          <a:prstGeom prst="line">
            <a:avLst/>
          </a:prstGeom>
          <a:noFill/>
          <a:ln w="9525">
            <a:solidFill>
              <a:schemeClr val="tx1"/>
            </a:solidFill>
            <a:round/>
            <a:headEnd/>
            <a:tailEnd/>
          </a:ln>
          <a:effectLst/>
        </p:spPr>
        <p:txBody>
          <a:bodyPr anchor="ctr">
            <a:spAutoFit/>
          </a:bodyPr>
          <a:lstStyle/>
          <a:p>
            <a:endParaRPr lang="mk-M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slide(fromBottom)">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fade">
                                      <p:cBhvr>
                                        <p:cTn id="12" dur="1000"/>
                                        <p:tgtEl>
                                          <p:spTgt spid="10247"/>
                                        </p:tgtEl>
                                      </p:cBhvr>
                                    </p:animEffect>
                                    <p:anim calcmode="lin" valueType="num">
                                      <p:cBhvr>
                                        <p:cTn id="13" dur="1000" fill="hold"/>
                                        <p:tgtEl>
                                          <p:spTgt spid="10247"/>
                                        </p:tgtEl>
                                        <p:attrNameLst>
                                          <p:attrName>ppt_x</p:attrName>
                                        </p:attrNameLst>
                                      </p:cBhvr>
                                      <p:tavLst>
                                        <p:tav tm="0">
                                          <p:val>
                                            <p:strVal val="#ppt_x"/>
                                          </p:val>
                                        </p:tav>
                                        <p:tav tm="100000">
                                          <p:val>
                                            <p:strVal val="#ppt_x"/>
                                          </p:val>
                                        </p:tav>
                                      </p:tavLst>
                                    </p:anim>
                                    <p:anim calcmode="lin" valueType="num">
                                      <p:cBhvr>
                                        <p:cTn id="14"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250"/>
                                        </p:tgtEl>
                                        <p:attrNameLst>
                                          <p:attrName>style.visibility</p:attrName>
                                        </p:attrNameLst>
                                      </p:cBhvr>
                                      <p:to>
                                        <p:strVal val="visible"/>
                                      </p:to>
                                    </p:set>
                                    <p:animEffect transition="in" filter="fade">
                                      <p:cBhvr>
                                        <p:cTn id="19" dur="1000"/>
                                        <p:tgtEl>
                                          <p:spTgt spid="10250"/>
                                        </p:tgtEl>
                                      </p:cBhvr>
                                    </p:animEffect>
                                    <p:anim calcmode="lin" valueType="num">
                                      <p:cBhvr>
                                        <p:cTn id="20" dur="1000" fill="hold"/>
                                        <p:tgtEl>
                                          <p:spTgt spid="10250"/>
                                        </p:tgtEl>
                                        <p:attrNameLst>
                                          <p:attrName>ppt_x</p:attrName>
                                        </p:attrNameLst>
                                      </p:cBhvr>
                                      <p:tavLst>
                                        <p:tav tm="0">
                                          <p:val>
                                            <p:strVal val="#ppt_x"/>
                                          </p:val>
                                        </p:tav>
                                        <p:tav tm="100000">
                                          <p:val>
                                            <p:strVal val="#ppt_x"/>
                                          </p:val>
                                        </p:tav>
                                      </p:tavLst>
                                    </p:anim>
                                    <p:anim calcmode="lin" valueType="num">
                                      <p:cBhvr>
                                        <p:cTn id="21" dur="1000" fill="hold"/>
                                        <p:tgtEl>
                                          <p:spTgt spid="1025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253"/>
                                        </p:tgtEl>
                                        <p:attrNameLst>
                                          <p:attrName>style.visibility</p:attrName>
                                        </p:attrNameLst>
                                      </p:cBhvr>
                                      <p:to>
                                        <p:strVal val="visible"/>
                                      </p:to>
                                    </p:set>
                                    <p:animEffect transition="in" filter="fade">
                                      <p:cBhvr>
                                        <p:cTn id="26" dur="1000"/>
                                        <p:tgtEl>
                                          <p:spTgt spid="10253"/>
                                        </p:tgtEl>
                                      </p:cBhvr>
                                    </p:animEffect>
                                    <p:anim calcmode="lin" valueType="num">
                                      <p:cBhvr>
                                        <p:cTn id="27" dur="1000" fill="hold"/>
                                        <p:tgtEl>
                                          <p:spTgt spid="10253"/>
                                        </p:tgtEl>
                                        <p:attrNameLst>
                                          <p:attrName>ppt_x</p:attrName>
                                        </p:attrNameLst>
                                      </p:cBhvr>
                                      <p:tavLst>
                                        <p:tav tm="0">
                                          <p:val>
                                            <p:strVal val="#ppt_x"/>
                                          </p:val>
                                        </p:tav>
                                        <p:tav tm="100000">
                                          <p:val>
                                            <p:strVal val="#ppt_x"/>
                                          </p:val>
                                        </p:tav>
                                      </p:tavLst>
                                    </p:anim>
                                    <p:anim calcmode="lin" valueType="num">
                                      <p:cBhvr>
                                        <p:cTn id="28" dur="1000" fill="hold"/>
                                        <p:tgtEl>
                                          <p:spTgt spid="10253"/>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0245"/>
                                        </p:tgtEl>
                                        <p:attrNameLst>
                                          <p:attrName>style.visibility</p:attrName>
                                        </p:attrNameLst>
                                      </p:cBhvr>
                                      <p:to>
                                        <p:strVal val="visible"/>
                                      </p:to>
                                    </p:set>
                                    <p:anim calcmode="lin" valueType="num">
                                      <p:cBhvr>
                                        <p:cTn id="33" dur="500" fill="hold"/>
                                        <p:tgtEl>
                                          <p:spTgt spid="10245"/>
                                        </p:tgtEl>
                                        <p:attrNameLst>
                                          <p:attrName>ppt_w</p:attrName>
                                        </p:attrNameLst>
                                      </p:cBhvr>
                                      <p:tavLst>
                                        <p:tav tm="0">
                                          <p:val>
                                            <p:fltVal val="0"/>
                                          </p:val>
                                        </p:tav>
                                        <p:tav tm="100000">
                                          <p:val>
                                            <p:strVal val="#ppt_w"/>
                                          </p:val>
                                        </p:tav>
                                      </p:tavLst>
                                    </p:anim>
                                    <p:anim calcmode="lin" valueType="num">
                                      <p:cBhvr>
                                        <p:cTn id="34" dur="500" fill="hold"/>
                                        <p:tgtEl>
                                          <p:spTgt spid="1024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0246"/>
                                        </p:tgtEl>
                                        <p:attrNameLst>
                                          <p:attrName>style.visibility</p:attrName>
                                        </p:attrNameLst>
                                      </p:cBhvr>
                                      <p:to>
                                        <p:strVal val="visible"/>
                                      </p:to>
                                    </p:set>
                                    <p:animEffect transition="in" filter="fade">
                                      <p:cBhvr>
                                        <p:cTn id="39" dur="1000"/>
                                        <p:tgtEl>
                                          <p:spTgt spid="10246"/>
                                        </p:tgtEl>
                                      </p:cBhvr>
                                    </p:animEffect>
                                    <p:anim calcmode="lin" valueType="num">
                                      <p:cBhvr>
                                        <p:cTn id="40" dur="1000" fill="hold"/>
                                        <p:tgtEl>
                                          <p:spTgt spid="10246"/>
                                        </p:tgtEl>
                                        <p:attrNameLst>
                                          <p:attrName>ppt_x</p:attrName>
                                        </p:attrNameLst>
                                      </p:cBhvr>
                                      <p:tavLst>
                                        <p:tav tm="0">
                                          <p:val>
                                            <p:strVal val="#ppt_x"/>
                                          </p:val>
                                        </p:tav>
                                        <p:tav tm="100000">
                                          <p:val>
                                            <p:strVal val="#ppt_x"/>
                                          </p:val>
                                        </p:tav>
                                      </p:tavLst>
                                    </p:anim>
                                    <p:anim calcmode="lin" valueType="num">
                                      <p:cBhvr>
                                        <p:cTn id="41"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0251"/>
                                        </p:tgtEl>
                                        <p:attrNameLst>
                                          <p:attrName>style.visibility</p:attrName>
                                        </p:attrNameLst>
                                      </p:cBhvr>
                                      <p:to>
                                        <p:strVal val="visible"/>
                                      </p:to>
                                    </p:set>
                                    <p:anim calcmode="lin" valueType="num">
                                      <p:cBhvr>
                                        <p:cTn id="46" dur="500" fill="hold"/>
                                        <p:tgtEl>
                                          <p:spTgt spid="10251"/>
                                        </p:tgtEl>
                                        <p:attrNameLst>
                                          <p:attrName>ppt_w</p:attrName>
                                        </p:attrNameLst>
                                      </p:cBhvr>
                                      <p:tavLst>
                                        <p:tav tm="0">
                                          <p:val>
                                            <p:fltVal val="0"/>
                                          </p:val>
                                        </p:tav>
                                        <p:tav tm="100000">
                                          <p:val>
                                            <p:strVal val="#ppt_w"/>
                                          </p:val>
                                        </p:tav>
                                      </p:tavLst>
                                    </p:anim>
                                    <p:anim calcmode="lin" valueType="num">
                                      <p:cBhvr>
                                        <p:cTn id="47" dur="500" fill="hold"/>
                                        <p:tgtEl>
                                          <p:spTgt spid="10251"/>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0252"/>
                                        </p:tgtEl>
                                        <p:attrNameLst>
                                          <p:attrName>style.visibility</p:attrName>
                                        </p:attrNameLst>
                                      </p:cBhvr>
                                      <p:to>
                                        <p:strVal val="visible"/>
                                      </p:to>
                                    </p:set>
                                    <p:animEffect transition="in" filter="fade">
                                      <p:cBhvr>
                                        <p:cTn id="52" dur="1000"/>
                                        <p:tgtEl>
                                          <p:spTgt spid="10252"/>
                                        </p:tgtEl>
                                      </p:cBhvr>
                                    </p:animEffect>
                                    <p:anim calcmode="lin" valueType="num">
                                      <p:cBhvr>
                                        <p:cTn id="53" dur="1000" fill="hold"/>
                                        <p:tgtEl>
                                          <p:spTgt spid="10252"/>
                                        </p:tgtEl>
                                        <p:attrNameLst>
                                          <p:attrName>ppt_x</p:attrName>
                                        </p:attrNameLst>
                                      </p:cBhvr>
                                      <p:tavLst>
                                        <p:tav tm="0">
                                          <p:val>
                                            <p:strVal val="#ppt_x"/>
                                          </p:val>
                                        </p:tav>
                                        <p:tav tm="100000">
                                          <p:val>
                                            <p:strVal val="#ppt_x"/>
                                          </p:val>
                                        </p:tav>
                                      </p:tavLst>
                                    </p:anim>
                                    <p:anim calcmode="lin" valueType="num">
                                      <p:cBhvr>
                                        <p:cTn id="54" dur="1000" fill="hold"/>
                                        <p:tgtEl>
                                          <p:spTgt spid="10252"/>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0254"/>
                                        </p:tgtEl>
                                        <p:attrNameLst>
                                          <p:attrName>style.visibility</p:attrName>
                                        </p:attrNameLst>
                                      </p:cBhvr>
                                      <p:to>
                                        <p:strVal val="visible"/>
                                      </p:to>
                                    </p:set>
                                    <p:anim calcmode="lin" valueType="num">
                                      <p:cBhvr>
                                        <p:cTn id="59" dur="500" fill="hold"/>
                                        <p:tgtEl>
                                          <p:spTgt spid="10254"/>
                                        </p:tgtEl>
                                        <p:attrNameLst>
                                          <p:attrName>ppt_w</p:attrName>
                                        </p:attrNameLst>
                                      </p:cBhvr>
                                      <p:tavLst>
                                        <p:tav tm="0">
                                          <p:val>
                                            <p:fltVal val="0"/>
                                          </p:val>
                                        </p:tav>
                                        <p:tav tm="100000">
                                          <p:val>
                                            <p:strVal val="#ppt_w"/>
                                          </p:val>
                                        </p:tav>
                                      </p:tavLst>
                                    </p:anim>
                                    <p:anim calcmode="lin" valueType="num">
                                      <p:cBhvr>
                                        <p:cTn id="60" dur="500" fill="hold"/>
                                        <p:tgtEl>
                                          <p:spTgt spid="10254"/>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10255"/>
                                        </p:tgtEl>
                                        <p:attrNameLst>
                                          <p:attrName>style.visibility</p:attrName>
                                        </p:attrNameLst>
                                      </p:cBhvr>
                                      <p:to>
                                        <p:strVal val="visible"/>
                                      </p:to>
                                    </p:set>
                                    <p:animEffect transition="in" filter="fade">
                                      <p:cBhvr>
                                        <p:cTn id="65" dur="1000"/>
                                        <p:tgtEl>
                                          <p:spTgt spid="10255"/>
                                        </p:tgtEl>
                                      </p:cBhvr>
                                    </p:animEffect>
                                    <p:anim calcmode="lin" valueType="num">
                                      <p:cBhvr>
                                        <p:cTn id="66" dur="1000" fill="hold"/>
                                        <p:tgtEl>
                                          <p:spTgt spid="10255"/>
                                        </p:tgtEl>
                                        <p:attrNameLst>
                                          <p:attrName>ppt_x</p:attrName>
                                        </p:attrNameLst>
                                      </p:cBhvr>
                                      <p:tavLst>
                                        <p:tav tm="0">
                                          <p:val>
                                            <p:strVal val="#ppt_x"/>
                                          </p:val>
                                        </p:tav>
                                        <p:tav tm="100000">
                                          <p:val>
                                            <p:strVal val="#ppt_x"/>
                                          </p:val>
                                        </p:tav>
                                      </p:tavLst>
                                    </p:anim>
                                    <p:anim calcmode="lin" valueType="num">
                                      <p:cBhvr>
                                        <p:cTn id="67" dur="1000" fill="hold"/>
                                        <p:tgtEl>
                                          <p:spTgt spid="10255"/>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10248"/>
                                        </p:tgtEl>
                                        <p:attrNameLst>
                                          <p:attrName>style.visibility</p:attrName>
                                        </p:attrNameLst>
                                      </p:cBhvr>
                                      <p:to>
                                        <p:strVal val="visible"/>
                                      </p:to>
                                    </p:set>
                                    <p:anim calcmode="lin" valueType="num">
                                      <p:cBhvr>
                                        <p:cTn id="72" dur="500" fill="hold"/>
                                        <p:tgtEl>
                                          <p:spTgt spid="10248"/>
                                        </p:tgtEl>
                                        <p:attrNameLst>
                                          <p:attrName>ppt_w</p:attrName>
                                        </p:attrNameLst>
                                      </p:cBhvr>
                                      <p:tavLst>
                                        <p:tav tm="0">
                                          <p:val>
                                            <p:fltVal val="0"/>
                                          </p:val>
                                        </p:tav>
                                        <p:tav tm="100000">
                                          <p:val>
                                            <p:strVal val="#ppt_w"/>
                                          </p:val>
                                        </p:tav>
                                      </p:tavLst>
                                    </p:anim>
                                    <p:anim calcmode="lin" valueType="num">
                                      <p:cBhvr>
                                        <p:cTn id="73" dur="500" fill="hold"/>
                                        <p:tgtEl>
                                          <p:spTgt spid="10248"/>
                                        </p:tgtEl>
                                        <p:attrNameLst>
                                          <p:attrName>ppt_h</p:attrName>
                                        </p:attrNameLst>
                                      </p:cBhvr>
                                      <p:tavLst>
                                        <p:tav tm="0">
                                          <p:val>
                                            <p:strVal val="#ppt_h"/>
                                          </p:val>
                                        </p:tav>
                                        <p:tav tm="100000">
                                          <p:val>
                                            <p:strVal val="#ppt_h"/>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10249"/>
                                        </p:tgtEl>
                                        <p:attrNameLst>
                                          <p:attrName>style.visibility</p:attrName>
                                        </p:attrNameLst>
                                      </p:cBhvr>
                                      <p:to>
                                        <p:strVal val="visible"/>
                                      </p:to>
                                    </p:set>
                                    <p:animEffect transition="in" filter="fade">
                                      <p:cBhvr>
                                        <p:cTn id="78" dur="1000"/>
                                        <p:tgtEl>
                                          <p:spTgt spid="10249"/>
                                        </p:tgtEl>
                                      </p:cBhvr>
                                    </p:animEffect>
                                    <p:anim calcmode="lin" valueType="num">
                                      <p:cBhvr>
                                        <p:cTn id="79" dur="1000" fill="hold"/>
                                        <p:tgtEl>
                                          <p:spTgt spid="10249"/>
                                        </p:tgtEl>
                                        <p:attrNameLst>
                                          <p:attrName>ppt_x</p:attrName>
                                        </p:attrNameLst>
                                      </p:cBhvr>
                                      <p:tavLst>
                                        <p:tav tm="0">
                                          <p:val>
                                            <p:strVal val="#ppt_x"/>
                                          </p:val>
                                        </p:tav>
                                        <p:tav tm="100000">
                                          <p:val>
                                            <p:strVal val="#ppt_x"/>
                                          </p:val>
                                        </p:tav>
                                      </p:tavLst>
                                    </p:anim>
                                    <p:anim calcmode="lin" valueType="num">
                                      <p:cBhvr>
                                        <p:cTn id="80" dur="1000" fill="hold"/>
                                        <p:tgtEl>
                                          <p:spTgt spid="10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animBg="1"/>
      <p:bldP spid="10246" grpId="0"/>
      <p:bldP spid="10247" grpId="0"/>
      <p:bldP spid="10248" grpId="0" animBg="1"/>
      <p:bldP spid="10249" grpId="0"/>
      <p:bldP spid="10250" grpId="0"/>
      <p:bldP spid="10251" grpId="0" animBg="1"/>
      <p:bldP spid="10252" grpId="0"/>
      <p:bldP spid="10253" grpId="0"/>
      <p:bldP spid="10254" grpId="0" animBg="1"/>
      <p:bldP spid="102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C900212405[1]"/>
          <p:cNvPicPr>
            <a:picLocks noChangeAspect="1" noChangeArrowheads="1"/>
          </p:cNvPicPr>
          <p:nvPr/>
        </p:nvPicPr>
        <p:blipFill>
          <a:blip r:embed="rId2"/>
          <a:srcRect/>
          <a:stretch>
            <a:fillRect/>
          </a:stretch>
        </p:blipFill>
        <p:spPr bwMode="auto">
          <a:xfrm>
            <a:off x="611188" y="1628775"/>
            <a:ext cx="1119187" cy="2619375"/>
          </a:xfrm>
          <a:prstGeom prst="rect">
            <a:avLst/>
          </a:prstGeom>
          <a:noFill/>
          <a:ln w="9525">
            <a:noFill/>
            <a:miter lim="800000"/>
            <a:headEnd/>
            <a:tailEnd/>
          </a:ln>
        </p:spPr>
      </p:pic>
      <p:pic>
        <p:nvPicPr>
          <p:cNvPr id="9219" name="Picture 3" descr="MC900212387[1]"/>
          <p:cNvPicPr>
            <a:picLocks noChangeAspect="1" noChangeArrowheads="1"/>
          </p:cNvPicPr>
          <p:nvPr/>
        </p:nvPicPr>
        <p:blipFill>
          <a:blip r:embed="rId3"/>
          <a:srcRect/>
          <a:stretch>
            <a:fillRect/>
          </a:stretch>
        </p:blipFill>
        <p:spPr bwMode="auto">
          <a:xfrm>
            <a:off x="3132138" y="2341563"/>
            <a:ext cx="403225" cy="1152525"/>
          </a:xfrm>
          <a:prstGeom prst="rect">
            <a:avLst/>
          </a:prstGeom>
          <a:noFill/>
          <a:ln w="9525">
            <a:noFill/>
            <a:miter lim="800000"/>
            <a:headEnd/>
            <a:tailEnd/>
          </a:ln>
        </p:spPr>
      </p:pic>
      <p:sp>
        <p:nvSpPr>
          <p:cNvPr id="9223" name="Text Box 7"/>
          <p:cNvSpPr txBox="1">
            <a:spLocks noChangeArrowheads="1"/>
          </p:cNvSpPr>
          <p:nvPr/>
        </p:nvSpPr>
        <p:spPr bwMode="auto">
          <a:xfrm>
            <a:off x="3419475" y="3133725"/>
            <a:ext cx="720725" cy="369888"/>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nvGrpSpPr>
          <p:cNvPr id="9344" name="Group 128"/>
          <p:cNvGrpSpPr>
            <a:grpSpLocks/>
          </p:cNvGrpSpPr>
          <p:nvPr/>
        </p:nvGrpSpPr>
        <p:grpSpPr bwMode="auto">
          <a:xfrm>
            <a:off x="3059113" y="4508500"/>
            <a:ext cx="403225" cy="1150938"/>
            <a:chOff x="4988" y="2251"/>
            <a:chExt cx="444" cy="1144"/>
          </a:xfrm>
        </p:grpSpPr>
        <p:sp>
          <p:nvSpPr>
            <p:cNvPr id="25793" name="Freeform 129"/>
            <p:cNvSpPr>
              <a:spLocks/>
            </p:cNvSpPr>
            <p:nvPr/>
          </p:nvSpPr>
          <p:spPr bwMode="auto">
            <a:xfrm>
              <a:off x="5022" y="3025"/>
              <a:ext cx="7" cy="18"/>
            </a:xfrm>
            <a:custGeom>
              <a:avLst/>
              <a:gdLst>
                <a:gd name="T0" fmla="*/ 1 w 13"/>
                <a:gd name="T1" fmla="*/ 1 h 36"/>
                <a:gd name="T2" fmla="*/ 1 w 13"/>
                <a:gd name="T3" fmla="*/ 1 h 36"/>
                <a:gd name="T4" fmla="*/ 1 w 13"/>
                <a:gd name="T5" fmla="*/ 0 h 36"/>
                <a:gd name="T6" fmla="*/ 0 w 13"/>
                <a:gd name="T7" fmla="*/ 1 h 36"/>
                <a:gd name="T8" fmla="*/ 1 w 13"/>
                <a:gd name="T9" fmla="*/ 1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6">
                  <a:moveTo>
                    <a:pt x="4" y="36"/>
                  </a:moveTo>
                  <a:lnTo>
                    <a:pt x="13" y="3"/>
                  </a:lnTo>
                  <a:lnTo>
                    <a:pt x="1" y="0"/>
                  </a:lnTo>
                  <a:lnTo>
                    <a:pt x="0" y="35"/>
                  </a:lnTo>
                  <a:lnTo>
                    <a:pt x="4" y="36"/>
                  </a:lnTo>
                  <a:close/>
                </a:path>
              </a:pathLst>
            </a:custGeom>
            <a:solidFill>
              <a:srgbClr val="000000"/>
            </a:solidFill>
            <a:ln w="9525">
              <a:noFill/>
              <a:round/>
              <a:headEnd/>
              <a:tailEnd/>
            </a:ln>
          </p:spPr>
          <p:txBody>
            <a:bodyPr/>
            <a:lstStyle/>
            <a:p>
              <a:endParaRPr lang="mk-MK"/>
            </a:p>
          </p:txBody>
        </p:sp>
        <p:sp>
          <p:nvSpPr>
            <p:cNvPr id="25794" name="Freeform 130"/>
            <p:cNvSpPr>
              <a:spLocks/>
            </p:cNvSpPr>
            <p:nvPr/>
          </p:nvSpPr>
          <p:spPr bwMode="auto">
            <a:xfrm>
              <a:off x="5101" y="2251"/>
              <a:ext cx="331" cy="1144"/>
            </a:xfrm>
            <a:custGeom>
              <a:avLst/>
              <a:gdLst>
                <a:gd name="T0" fmla="*/ 1 w 661"/>
                <a:gd name="T1" fmla="*/ 1 h 2287"/>
                <a:gd name="T2" fmla="*/ 1 w 661"/>
                <a:gd name="T3" fmla="*/ 1 h 2287"/>
                <a:gd name="T4" fmla="*/ 1 w 661"/>
                <a:gd name="T5" fmla="*/ 1 h 2287"/>
                <a:gd name="T6" fmla="*/ 1 w 661"/>
                <a:gd name="T7" fmla="*/ 1 h 2287"/>
                <a:gd name="T8" fmla="*/ 1 w 661"/>
                <a:gd name="T9" fmla="*/ 1 h 2287"/>
                <a:gd name="T10" fmla="*/ 1 w 661"/>
                <a:gd name="T11" fmla="*/ 1 h 2287"/>
                <a:gd name="T12" fmla="*/ 1 w 661"/>
                <a:gd name="T13" fmla="*/ 1 h 2287"/>
                <a:gd name="T14" fmla="*/ 1 w 661"/>
                <a:gd name="T15" fmla="*/ 1 h 2287"/>
                <a:gd name="T16" fmla="*/ 1 w 661"/>
                <a:gd name="T17" fmla="*/ 1 h 2287"/>
                <a:gd name="T18" fmla="*/ 1 w 661"/>
                <a:gd name="T19" fmla="*/ 1 h 2287"/>
                <a:gd name="T20" fmla="*/ 1 w 661"/>
                <a:gd name="T21" fmla="*/ 1 h 2287"/>
                <a:gd name="T22" fmla="*/ 1 w 661"/>
                <a:gd name="T23" fmla="*/ 1 h 2287"/>
                <a:gd name="T24" fmla="*/ 1 w 661"/>
                <a:gd name="T25" fmla="*/ 1 h 2287"/>
                <a:gd name="T26" fmla="*/ 1 w 661"/>
                <a:gd name="T27" fmla="*/ 1 h 2287"/>
                <a:gd name="T28" fmla="*/ 1 w 661"/>
                <a:gd name="T29" fmla="*/ 1 h 2287"/>
                <a:gd name="T30" fmla="*/ 1 w 661"/>
                <a:gd name="T31" fmla="*/ 1 h 2287"/>
                <a:gd name="T32" fmla="*/ 1 w 661"/>
                <a:gd name="T33" fmla="*/ 1 h 2287"/>
                <a:gd name="T34" fmla="*/ 1 w 661"/>
                <a:gd name="T35" fmla="*/ 1 h 2287"/>
                <a:gd name="T36" fmla="*/ 1 w 661"/>
                <a:gd name="T37" fmla="*/ 1 h 2287"/>
                <a:gd name="T38" fmla="*/ 1 w 661"/>
                <a:gd name="T39" fmla="*/ 1 h 2287"/>
                <a:gd name="T40" fmla="*/ 1 w 661"/>
                <a:gd name="T41" fmla="*/ 1 h 2287"/>
                <a:gd name="T42" fmla="*/ 1 w 661"/>
                <a:gd name="T43" fmla="*/ 1 h 2287"/>
                <a:gd name="T44" fmla="*/ 1 w 661"/>
                <a:gd name="T45" fmla="*/ 1 h 2287"/>
                <a:gd name="T46" fmla="*/ 1 w 661"/>
                <a:gd name="T47" fmla="*/ 1 h 2287"/>
                <a:gd name="T48" fmla="*/ 1 w 661"/>
                <a:gd name="T49" fmla="*/ 1 h 2287"/>
                <a:gd name="T50" fmla="*/ 1 w 661"/>
                <a:gd name="T51" fmla="*/ 1 h 2287"/>
                <a:gd name="T52" fmla="*/ 1 w 661"/>
                <a:gd name="T53" fmla="*/ 1 h 2287"/>
                <a:gd name="T54" fmla="*/ 1 w 661"/>
                <a:gd name="T55" fmla="*/ 1 h 2287"/>
                <a:gd name="T56" fmla="*/ 1 w 661"/>
                <a:gd name="T57" fmla="*/ 1 h 2287"/>
                <a:gd name="T58" fmla="*/ 1 w 661"/>
                <a:gd name="T59" fmla="*/ 1 h 2287"/>
                <a:gd name="T60" fmla="*/ 1 w 661"/>
                <a:gd name="T61" fmla="*/ 1 h 2287"/>
                <a:gd name="T62" fmla="*/ 1 w 661"/>
                <a:gd name="T63" fmla="*/ 1 h 2287"/>
                <a:gd name="T64" fmla="*/ 1 w 661"/>
                <a:gd name="T65" fmla="*/ 1 h 2287"/>
                <a:gd name="T66" fmla="*/ 1 w 661"/>
                <a:gd name="T67" fmla="*/ 1 h 2287"/>
                <a:gd name="T68" fmla="*/ 1 w 661"/>
                <a:gd name="T69" fmla="*/ 1 h 2287"/>
                <a:gd name="T70" fmla="*/ 1 w 661"/>
                <a:gd name="T71" fmla="*/ 1 h 2287"/>
                <a:gd name="T72" fmla="*/ 1 w 661"/>
                <a:gd name="T73" fmla="*/ 1 h 2287"/>
                <a:gd name="T74" fmla="*/ 1 w 661"/>
                <a:gd name="T75" fmla="*/ 1 h 2287"/>
                <a:gd name="T76" fmla="*/ 1 w 661"/>
                <a:gd name="T77" fmla="*/ 1 h 2287"/>
                <a:gd name="T78" fmla="*/ 1 w 661"/>
                <a:gd name="T79" fmla="*/ 1 h 2287"/>
                <a:gd name="T80" fmla="*/ 1 w 661"/>
                <a:gd name="T81" fmla="*/ 1 h 2287"/>
                <a:gd name="T82" fmla="*/ 1 w 661"/>
                <a:gd name="T83" fmla="*/ 1 h 2287"/>
                <a:gd name="T84" fmla="*/ 1 w 661"/>
                <a:gd name="T85" fmla="*/ 1 h 2287"/>
                <a:gd name="T86" fmla="*/ 1 w 661"/>
                <a:gd name="T87" fmla="*/ 1 h 2287"/>
                <a:gd name="T88" fmla="*/ 1 w 661"/>
                <a:gd name="T89" fmla="*/ 1 h 2287"/>
                <a:gd name="T90" fmla="*/ 1 w 661"/>
                <a:gd name="T91" fmla="*/ 1 h 2287"/>
                <a:gd name="T92" fmla="*/ 1 w 661"/>
                <a:gd name="T93" fmla="*/ 1 h 2287"/>
                <a:gd name="T94" fmla="*/ 1 w 661"/>
                <a:gd name="T95" fmla="*/ 1 h 2287"/>
                <a:gd name="T96" fmla="*/ 1 w 661"/>
                <a:gd name="T97" fmla="*/ 1 h 2287"/>
                <a:gd name="T98" fmla="*/ 1 w 661"/>
                <a:gd name="T99" fmla="*/ 1 h 2287"/>
                <a:gd name="T100" fmla="*/ 1 w 661"/>
                <a:gd name="T101" fmla="*/ 1 h 2287"/>
                <a:gd name="T102" fmla="*/ 1 w 661"/>
                <a:gd name="T103" fmla="*/ 1 h 2287"/>
                <a:gd name="T104" fmla="*/ 1 w 661"/>
                <a:gd name="T105" fmla="*/ 1 h 2287"/>
                <a:gd name="T106" fmla="*/ 1 w 661"/>
                <a:gd name="T107" fmla="*/ 1 h 2287"/>
                <a:gd name="T108" fmla="*/ 1 w 661"/>
                <a:gd name="T109" fmla="*/ 1 h 2287"/>
                <a:gd name="T110" fmla="*/ 1 w 661"/>
                <a:gd name="T111" fmla="*/ 1 h 2287"/>
                <a:gd name="T112" fmla="*/ 1 w 661"/>
                <a:gd name="T113" fmla="*/ 1 h 2287"/>
                <a:gd name="T114" fmla="*/ 1 w 661"/>
                <a:gd name="T115" fmla="*/ 1 h 2287"/>
                <a:gd name="T116" fmla="*/ 1 w 661"/>
                <a:gd name="T117" fmla="*/ 1 h 2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2287">
                  <a:moveTo>
                    <a:pt x="562" y="1066"/>
                  </a:moveTo>
                  <a:lnTo>
                    <a:pt x="577" y="1045"/>
                  </a:lnTo>
                  <a:lnTo>
                    <a:pt x="588" y="1029"/>
                  </a:lnTo>
                  <a:lnTo>
                    <a:pt x="592" y="1018"/>
                  </a:lnTo>
                  <a:lnTo>
                    <a:pt x="593" y="1008"/>
                  </a:lnTo>
                  <a:lnTo>
                    <a:pt x="595" y="1001"/>
                  </a:lnTo>
                  <a:lnTo>
                    <a:pt x="595" y="993"/>
                  </a:lnTo>
                  <a:lnTo>
                    <a:pt x="597" y="984"/>
                  </a:lnTo>
                  <a:lnTo>
                    <a:pt x="603" y="973"/>
                  </a:lnTo>
                  <a:lnTo>
                    <a:pt x="610" y="958"/>
                  </a:lnTo>
                  <a:lnTo>
                    <a:pt x="615" y="940"/>
                  </a:lnTo>
                  <a:lnTo>
                    <a:pt x="620" y="922"/>
                  </a:lnTo>
                  <a:lnTo>
                    <a:pt x="624" y="903"/>
                  </a:lnTo>
                  <a:lnTo>
                    <a:pt x="629" y="885"/>
                  </a:lnTo>
                  <a:lnTo>
                    <a:pt x="635" y="867"/>
                  </a:lnTo>
                  <a:lnTo>
                    <a:pt x="642" y="849"/>
                  </a:lnTo>
                  <a:lnTo>
                    <a:pt x="649" y="834"/>
                  </a:lnTo>
                  <a:lnTo>
                    <a:pt x="651" y="830"/>
                  </a:lnTo>
                  <a:lnTo>
                    <a:pt x="653" y="823"/>
                  </a:lnTo>
                  <a:lnTo>
                    <a:pt x="654" y="816"/>
                  </a:lnTo>
                  <a:lnTo>
                    <a:pt x="657" y="808"/>
                  </a:lnTo>
                  <a:lnTo>
                    <a:pt x="543" y="812"/>
                  </a:lnTo>
                  <a:lnTo>
                    <a:pt x="536" y="835"/>
                  </a:lnTo>
                  <a:lnTo>
                    <a:pt x="528" y="853"/>
                  </a:lnTo>
                  <a:lnTo>
                    <a:pt x="521" y="864"/>
                  </a:lnTo>
                  <a:lnTo>
                    <a:pt x="519" y="868"/>
                  </a:lnTo>
                  <a:lnTo>
                    <a:pt x="515" y="830"/>
                  </a:lnTo>
                  <a:lnTo>
                    <a:pt x="519" y="814"/>
                  </a:lnTo>
                  <a:lnTo>
                    <a:pt x="528" y="776"/>
                  </a:lnTo>
                  <a:lnTo>
                    <a:pt x="537" y="734"/>
                  </a:lnTo>
                  <a:lnTo>
                    <a:pt x="542" y="705"/>
                  </a:lnTo>
                  <a:lnTo>
                    <a:pt x="543" y="683"/>
                  </a:lnTo>
                  <a:lnTo>
                    <a:pt x="547" y="664"/>
                  </a:lnTo>
                  <a:lnTo>
                    <a:pt x="551" y="660"/>
                  </a:lnTo>
                  <a:lnTo>
                    <a:pt x="552" y="691"/>
                  </a:lnTo>
                  <a:lnTo>
                    <a:pt x="554" y="698"/>
                  </a:lnTo>
                  <a:lnTo>
                    <a:pt x="557" y="706"/>
                  </a:lnTo>
                  <a:lnTo>
                    <a:pt x="558" y="716"/>
                  </a:lnTo>
                  <a:lnTo>
                    <a:pt x="554" y="723"/>
                  </a:lnTo>
                  <a:lnTo>
                    <a:pt x="551" y="727"/>
                  </a:lnTo>
                  <a:lnTo>
                    <a:pt x="551" y="732"/>
                  </a:lnTo>
                  <a:lnTo>
                    <a:pt x="553" y="736"/>
                  </a:lnTo>
                  <a:lnTo>
                    <a:pt x="553" y="743"/>
                  </a:lnTo>
                  <a:lnTo>
                    <a:pt x="552" y="751"/>
                  </a:lnTo>
                  <a:lnTo>
                    <a:pt x="550" y="755"/>
                  </a:lnTo>
                  <a:lnTo>
                    <a:pt x="547" y="758"/>
                  </a:lnTo>
                  <a:lnTo>
                    <a:pt x="547" y="763"/>
                  </a:lnTo>
                  <a:lnTo>
                    <a:pt x="547" y="776"/>
                  </a:lnTo>
                  <a:lnTo>
                    <a:pt x="547" y="788"/>
                  </a:lnTo>
                  <a:lnTo>
                    <a:pt x="545" y="800"/>
                  </a:lnTo>
                  <a:lnTo>
                    <a:pt x="543" y="810"/>
                  </a:lnTo>
                  <a:lnTo>
                    <a:pt x="658" y="794"/>
                  </a:lnTo>
                  <a:lnTo>
                    <a:pt x="658" y="744"/>
                  </a:lnTo>
                  <a:lnTo>
                    <a:pt x="654" y="690"/>
                  </a:lnTo>
                  <a:lnTo>
                    <a:pt x="649" y="644"/>
                  </a:lnTo>
                  <a:lnTo>
                    <a:pt x="646" y="614"/>
                  </a:lnTo>
                  <a:lnTo>
                    <a:pt x="646" y="599"/>
                  </a:lnTo>
                  <a:lnTo>
                    <a:pt x="646" y="581"/>
                  </a:lnTo>
                  <a:lnTo>
                    <a:pt x="646" y="558"/>
                  </a:lnTo>
                  <a:lnTo>
                    <a:pt x="646" y="532"/>
                  </a:lnTo>
                  <a:lnTo>
                    <a:pt x="644" y="515"/>
                  </a:lnTo>
                  <a:lnTo>
                    <a:pt x="642" y="498"/>
                  </a:lnTo>
                  <a:lnTo>
                    <a:pt x="639" y="485"/>
                  </a:lnTo>
                  <a:lnTo>
                    <a:pt x="638" y="479"/>
                  </a:lnTo>
                  <a:lnTo>
                    <a:pt x="630" y="455"/>
                  </a:lnTo>
                  <a:lnTo>
                    <a:pt x="633" y="454"/>
                  </a:lnTo>
                  <a:lnTo>
                    <a:pt x="637" y="448"/>
                  </a:lnTo>
                  <a:lnTo>
                    <a:pt x="639" y="439"/>
                  </a:lnTo>
                  <a:lnTo>
                    <a:pt x="639" y="424"/>
                  </a:lnTo>
                  <a:lnTo>
                    <a:pt x="636" y="408"/>
                  </a:lnTo>
                  <a:lnTo>
                    <a:pt x="633" y="396"/>
                  </a:lnTo>
                  <a:lnTo>
                    <a:pt x="631" y="387"/>
                  </a:lnTo>
                  <a:lnTo>
                    <a:pt x="634" y="381"/>
                  </a:lnTo>
                  <a:lnTo>
                    <a:pt x="637" y="373"/>
                  </a:lnTo>
                  <a:lnTo>
                    <a:pt x="635" y="363"/>
                  </a:lnTo>
                  <a:lnTo>
                    <a:pt x="630" y="351"/>
                  </a:lnTo>
                  <a:lnTo>
                    <a:pt x="623" y="339"/>
                  </a:lnTo>
                  <a:lnTo>
                    <a:pt x="616" y="328"/>
                  </a:lnTo>
                  <a:lnTo>
                    <a:pt x="610" y="319"/>
                  </a:lnTo>
                  <a:lnTo>
                    <a:pt x="605" y="313"/>
                  </a:lnTo>
                  <a:lnTo>
                    <a:pt x="603" y="311"/>
                  </a:lnTo>
                  <a:lnTo>
                    <a:pt x="512" y="294"/>
                  </a:lnTo>
                  <a:lnTo>
                    <a:pt x="507" y="293"/>
                  </a:lnTo>
                  <a:lnTo>
                    <a:pt x="496" y="289"/>
                  </a:lnTo>
                  <a:lnTo>
                    <a:pt x="478" y="283"/>
                  </a:lnTo>
                  <a:lnTo>
                    <a:pt x="458" y="278"/>
                  </a:lnTo>
                  <a:lnTo>
                    <a:pt x="436" y="272"/>
                  </a:lnTo>
                  <a:lnTo>
                    <a:pt x="416" y="266"/>
                  </a:lnTo>
                  <a:lnTo>
                    <a:pt x="399" y="260"/>
                  </a:lnTo>
                  <a:lnTo>
                    <a:pt x="388" y="257"/>
                  </a:lnTo>
                  <a:lnTo>
                    <a:pt x="373" y="249"/>
                  </a:lnTo>
                  <a:lnTo>
                    <a:pt x="364" y="236"/>
                  </a:lnTo>
                  <a:lnTo>
                    <a:pt x="360" y="221"/>
                  </a:lnTo>
                  <a:lnTo>
                    <a:pt x="357" y="205"/>
                  </a:lnTo>
                  <a:lnTo>
                    <a:pt x="359" y="190"/>
                  </a:lnTo>
                  <a:lnTo>
                    <a:pt x="361" y="177"/>
                  </a:lnTo>
                  <a:lnTo>
                    <a:pt x="362" y="168"/>
                  </a:lnTo>
                  <a:lnTo>
                    <a:pt x="363" y="165"/>
                  </a:lnTo>
                  <a:lnTo>
                    <a:pt x="363" y="153"/>
                  </a:lnTo>
                  <a:lnTo>
                    <a:pt x="363" y="124"/>
                  </a:lnTo>
                  <a:lnTo>
                    <a:pt x="361" y="92"/>
                  </a:lnTo>
                  <a:lnTo>
                    <a:pt x="356" y="66"/>
                  </a:lnTo>
                  <a:lnTo>
                    <a:pt x="353" y="56"/>
                  </a:lnTo>
                  <a:lnTo>
                    <a:pt x="347" y="47"/>
                  </a:lnTo>
                  <a:lnTo>
                    <a:pt x="339" y="39"/>
                  </a:lnTo>
                  <a:lnTo>
                    <a:pt x="331" y="31"/>
                  </a:lnTo>
                  <a:lnTo>
                    <a:pt x="323" y="25"/>
                  </a:lnTo>
                  <a:lnTo>
                    <a:pt x="317" y="21"/>
                  </a:lnTo>
                  <a:lnTo>
                    <a:pt x="312" y="17"/>
                  </a:lnTo>
                  <a:lnTo>
                    <a:pt x="310" y="16"/>
                  </a:lnTo>
                  <a:lnTo>
                    <a:pt x="310" y="15"/>
                  </a:lnTo>
                  <a:lnTo>
                    <a:pt x="309" y="14"/>
                  </a:lnTo>
                  <a:lnTo>
                    <a:pt x="307" y="12"/>
                  </a:lnTo>
                  <a:lnTo>
                    <a:pt x="302" y="8"/>
                  </a:lnTo>
                  <a:lnTo>
                    <a:pt x="294" y="6"/>
                  </a:lnTo>
                  <a:lnTo>
                    <a:pt x="280" y="3"/>
                  </a:lnTo>
                  <a:lnTo>
                    <a:pt x="262" y="1"/>
                  </a:lnTo>
                  <a:lnTo>
                    <a:pt x="236" y="0"/>
                  </a:lnTo>
                  <a:lnTo>
                    <a:pt x="211" y="1"/>
                  </a:lnTo>
                  <a:lnTo>
                    <a:pt x="193" y="2"/>
                  </a:lnTo>
                  <a:lnTo>
                    <a:pt x="179" y="6"/>
                  </a:lnTo>
                  <a:lnTo>
                    <a:pt x="170" y="9"/>
                  </a:lnTo>
                  <a:lnTo>
                    <a:pt x="163" y="15"/>
                  </a:lnTo>
                  <a:lnTo>
                    <a:pt x="158" y="22"/>
                  </a:lnTo>
                  <a:lnTo>
                    <a:pt x="155" y="29"/>
                  </a:lnTo>
                  <a:lnTo>
                    <a:pt x="150" y="37"/>
                  </a:lnTo>
                  <a:lnTo>
                    <a:pt x="142" y="51"/>
                  </a:lnTo>
                  <a:lnTo>
                    <a:pt x="134" y="60"/>
                  </a:lnTo>
                  <a:lnTo>
                    <a:pt x="129" y="71"/>
                  </a:lnTo>
                  <a:lnTo>
                    <a:pt x="128" y="88"/>
                  </a:lnTo>
                  <a:lnTo>
                    <a:pt x="133" y="97"/>
                  </a:lnTo>
                  <a:lnTo>
                    <a:pt x="141" y="107"/>
                  </a:lnTo>
                  <a:lnTo>
                    <a:pt x="149" y="114"/>
                  </a:lnTo>
                  <a:lnTo>
                    <a:pt x="152" y="118"/>
                  </a:lnTo>
                  <a:lnTo>
                    <a:pt x="154" y="120"/>
                  </a:lnTo>
                  <a:lnTo>
                    <a:pt x="157" y="129"/>
                  </a:lnTo>
                  <a:lnTo>
                    <a:pt x="162" y="143"/>
                  </a:lnTo>
                  <a:lnTo>
                    <a:pt x="169" y="162"/>
                  </a:lnTo>
                  <a:lnTo>
                    <a:pt x="172" y="173"/>
                  </a:lnTo>
                  <a:lnTo>
                    <a:pt x="177" y="187"/>
                  </a:lnTo>
                  <a:lnTo>
                    <a:pt x="182" y="203"/>
                  </a:lnTo>
                  <a:lnTo>
                    <a:pt x="189" y="219"/>
                  </a:lnTo>
                  <a:lnTo>
                    <a:pt x="196" y="235"/>
                  </a:lnTo>
                  <a:lnTo>
                    <a:pt x="202" y="248"/>
                  </a:lnTo>
                  <a:lnTo>
                    <a:pt x="208" y="258"/>
                  </a:lnTo>
                  <a:lnTo>
                    <a:pt x="212" y="263"/>
                  </a:lnTo>
                  <a:lnTo>
                    <a:pt x="218" y="268"/>
                  </a:lnTo>
                  <a:lnTo>
                    <a:pt x="225" y="275"/>
                  </a:lnTo>
                  <a:lnTo>
                    <a:pt x="228" y="282"/>
                  </a:lnTo>
                  <a:lnTo>
                    <a:pt x="231" y="285"/>
                  </a:lnTo>
                  <a:lnTo>
                    <a:pt x="224" y="294"/>
                  </a:lnTo>
                  <a:lnTo>
                    <a:pt x="216" y="302"/>
                  </a:lnTo>
                  <a:lnTo>
                    <a:pt x="207" y="309"/>
                  </a:lnTo>
                  <a:lnTo>
                    <a:pt x="197" y="315"/>
                  </a:lnTo>
                  <a:lnTo>
                    <a:pt x="188" y="318"/>
                  </a:lnTo>
                  <a:lnTo>
                    <a:pt x="181" y="322"/>
                  </a:lnTo>
                  <a:lnTo>
                    <a:pt x="177" y="323"/>
                  </a:lnTo>
                  <a:lnTo>
                    <a:pt x="174" y="324"/>
                  </a:lnTo>
                  <a:lnTo>
                    <a:pt x="104" y="361"/>
                  </a:lnTo>
                  <a:lnTo>
                    <a:pt x="102" y="361"/>
                  </a:lnTo>
                  <a:lnTo>
                    <a:pt x="95" y="363"/>
                  </a:lnTo>
                  <a:lnTo>
                    <a:pt x="84" y="364"/>
                  </a:lnTo>
                  <a:lnTo>
                    <a:pt x="74" y="366"/>
                  </a:lnTo>
                  <a:lnTo>
                    <a:pt x="64" y="370"/>
                  </a:lnTo>
                  <a:lnTo>
                    <a:pt x="56" y="377"/>
                  </a:lnTo>
                  <a:lnTo>
                    <a:pt x="49" y="387"/>
                  </a:lnTo>
                  <a:lnTo>
                    <a:pt x="44" y="398"/>
                  </a:lnTo>
                  <a:lnTo>
                    <a:pt x="43" y="408"/>
                  </a:lnTo>
                  <a:lnTo>
                    <a:pt x="44" y="417"/>
                  </a:lnTo>
                  <a:lnTo>
                    <a:pt x="45" y="426"/>
                  </a:lnTo>
                  <a:lnTo>
                    <a:pt x="44" y="436"/>
                  </a:lnTo>
                  <a:lnTo>
                    <a:pt x="42" y="444"/>
                  </a:lnTo>
                  <a:lnTo>
                    <a:pt x="38" y="448"/>
                  </a:lnTo>
                  <a:lnTo>
                    <a:pt x="34" y="454"/>
                  </a:lnTo>
                  <a:lnTo>
                    <a:pt x="30" y="462"/>
                  </a:lnTo>
                  <a:lnTo>
                    <a:pt x="29" y="467"/>
                  </a:lnTo>
                  <a:lnTo>
                    <a:pt x="31" y="471"/>
                  </a:lnTo>
                  <a:lnTo>
                    <a:pt x="33" y="476"/>
                  </a:lnTo>
                  <a:lnTo>
                    <a:pt x="33" y="483"/>
                  </a:lnTo>
                  <a:lnTo>
                    <a:pt x="25" y="507"/>
                  </a:lnTo>
                  <a:lnTo>
                    <a:pt x="17" y="535"/>
                  </a:lnTo>
                  <a:lnTo>
                    <a:pt x="8" y="561"/>
                  </a:lnTo>
                  <a:lnTo>
                    <a:pt x="3" y="585"/>
                  </a:lnTo>
                  <a:lnTo>
                    <a:pt x="0" y="628"/>
                  </a:lnTo>
                  <a:lnTo>
                    <a:pt x="3" y="683"/>
                  </a:lnTo>
                  <a:lnTo>
                    <a:pt x="7" y="734"/>
                  </a:lnTo>
                  <a:lnTo>
                    <a:pt x="11" y="767"/>
                  </a:lnTo>
                  <a:lnTo>
                    <a:pt x="15" y="784"/>
                  </a:lnTo>
                  <a:lnTo>
                    <a:pt x="23" y="795"/>
                  </a:lnTo>
                  <a:lnTo>
                    <a:pt x="35" y="803"/>
                  </a:lnTo>
                  <a:lnTo>
                    <a:pt x="46" y="808"/>
                  </a:lnTo>
                  <a:lnTo>
                    <a:pt x="58" y="811"/>
                  </a:lnTo>
                  <a:lnTo>
                    <a:pt x="68" y="812"/>
                  </a:lnTo>
                  <a:lnTo>
                    <a:pt x="75" y="812"/>
                  </a:lnTo>
                  <a:lnTo>
                    <a:pt x="78" y="812"/>
                  </a:lnTo>
                  <a:lnTo>
                    <a:pt x="99" y="808"/>
                  </a:lnTo>
                  <a:lnTo>
                    <a:pt x="76" y="890"/>
                  </a:lnTo>
                  <a:lnTo>
                    <a:pt x="79" y="924"/>
                  </a:lnTo>
                  <a:lnTo>
                    <a:pt x="84" y="1006"/>
                  </a:lnTo>
                  <a:lnTo>
                    <a:pt x="93" y="1099"/>
                  </a:lnTo>
                  <a:lnTo>
                    <a:pt x="102" y="1170"/>
                  </a:lnTo>
                  <a:lnTo>
                    <a:pt x="122" y="1170"/>
                  </a:lnTo>
                  <a:lnTo>
                    <a:pt x="166" y="1544"/>
                  </a:lnTo>
                  <a:lnTo>
                    <a:pt x="170" y="1637"/>
                  </a:lnTo>
                  <a:lnTo>
                    <a:pt x="204" y="1762"/>
                  </a:lnTo>
                  <a:lnTo>
                    <a:pt x="208" y="1773"/>
                  </a:lnTo>
                  <a:lnTo>
                    <a:pt x="216" y="1801"/>
                  </a:lnTo>
                  <a:lnTo>
                    <a:pt x="223" y="1833"/>
                  </a:lnTo>
                  <a:lnTo>
                    <a:pt x="226" y="1858"/>
                  </a:lnTo>
                  <a:lnTo>
                    <a:pt x="230" y="1896"/>
                  </a:lnTo>
                  <a:lnTo>
                    <a:pt x="238" y="1928"/>
                  </a:lnTo>
                  <a:lnTo>
                    <a:pt x="245" y="1951"/>
                  </a:lnTo>
                  <a:lnTo>
                    <a:pt x="248" y="1959"/>
                  </a:lnTo>
                  <a:lnTo>
                    <a:pt x="243" y="2027"/>
                  </a:lnTo>
                  <a:lnTo>
                    <a:pt x="189" y="2081"/>
                  </a:lnTo>
                  <a:lnTo>
                    <a:pt x="186" y="2083"/>
                  </a:lnTo>
                  <a:lnTo>
                    <a:pt x="175" y="2089"/>
                  </a:lnTo>
                  <a:lnTo>
                    <a:pt x="163" y="2097"/>
                  </a:lnTo>
                  <a:lnTo>
                    <a:pt x="148" y="2108"/>
                  </a:lnTo>
                  <a:lnTo>
                    <a:pt x="133" y="2119"/>
                  </a:lnTo>
                  <a:lnTo>
                    <a:pt x="121" y="2131"/>
                  </a:lnTo>
                  <a:lnTo>
                    <a:pt x="114" y="2141"/>
                  </a:lnTo>
                  <a:lnTo>
                    <a:pt x="116" y="2150"/>
                  </a:lnTo>
                  <a:lnTo>
                    <a:pt x="121" y="2158"/>
                  </a:lnTo>
                  <a:lnTo>
                    <a:pt x="127" y="2163"/>
                  </a:lnTo>
                  <a:lnTo>
                    <a:pt x="134" y="2165"/>
                  </a:lnTo>
                  <a:lnTo>
                    <a:pt x="141" y="2166"/>
                  </a:lnTo>
                  <a:lnTo>
                    <a:pt x="150" y="2166"/>
                  </a:lnTo>
                  <a:lnTo>
                    <a:pt x="160" y="2165"/>
                  </a:lnTo>
                  <a:lnTo>
                    <a:pt x="172" y="2164"/>
                  </a:lnTo>
                  <a:lnTo>
                    <a:pt x="187" y="2164"/>
                  </a:lnTo>
                  <a:lnTo>
                    <a:pt x="205" y="2164"/>
                  </a:lnTo>
                  <a:lnTo>
                    <a:pt x="218" y="2164"/>
                  </a:lnTo>
                  <a:lnTo>
                    <a:pt x="227" y="2162"/>
                  </a:lnTo>
                  <a:lnTo>
                    <a:pt x="235" y="2158"/>
                  </a:lnTo>
                  <a:lnTo>
                    <a:pt x="241" y="2153"/>
                  </a:lnTo>
                  <a:lnTo>
                    <a:pt x="247" y="2147"/>
                  </a:lnTo>
                  <a:lnTo>
                    <a:pt x="255" y="2139"/>
                  </a:lnTo>
                  <a:lnTo>
                    <a:pt x="265" y="2128"/>
                  </a:lnTo>
                  <a:lnTo>
                    <a:pt x="272" y="2124"/>
                  </a:lnTo>
                  <a:lnTo>
                    <a:pt x="278" y="2120"/>
                  </a:lnTo>
                  <a:lnTo>
                    <a:pt x="285" y="2117"/>
                  </a:lnTo>
                  <a:lnTo>
                    <a:pt x="291" y="2116"/>
                  </a:lnTo>
                  <a:lnTo>
                    <a:pt x="296" y="2115"/>
                  </a:lnTo>
                  <a:lnTo>
                    <a:pt x="300" y="2115"/>
                  </a:lnTo>
                  <a:lnTo>
                    <a:pt x="302" y="2115"/>
                  </a:lnTo>
                  <a:lnTo>
                    <a:pt x="303" y="2115"/>
                  </a:lnTo>
                  <a:lnTo>
                    <a:pt x="326" y="2127"/>
                  </a:lnTo>
                  <a:lnTo>
                    <a:pt x="390" y="2110"/>
                  </a:lnTo>
                  <a:lnTo>
                    <a:pt x="390" y="2102"/>
                  </a:lnTo>
                  <a:lnTo>
                    <a:pt x="391" y="2085"/>
                  </a:lnTo>
                  <a:lnTo>
                    <a:pt x="390" y="2066"/>
                  </a:lnTo>
                  <a:lnTo>
                    <a:pt x="385" y="2055"/>
                  </a:lnTo>
                  <a:lnTo>
                    <a:pt x="384" y="2040"/>
                  </a:lnTo>
                  <a:lnTo>
                    <a:pt x="387" y="2010"/>
                  </a:lnTo>
                  <a:lnTo>
                    <a:pt x="390" y="1975"/>
                  </a:lnTo>
                  <a:lnTo>
                    <a:pt x="386" y="1945"/>
                  </a:lnTo>
                  <a:lnTo>
                    <a:pt x="372" y="1882"/>
                  </a:lnTo>
                  <a:lnTo>
                    <a:pt x="367" y="1805"/>
                  </a:lnTo>
                  <a:lnTo>
                    <a:pt x="364" y="1735"/>
                  </a:lnTo>
                  <a:lnTo>
                    <a:pt x="361" y="1693"/>
                  </a:lnTo>
                  <a:lnTo>
                    <a:pt x="356" y="1649"/>
                  </a:lnTo>
                  <a:lnTo>
                    <a:pt x="350" y="1567"/>
                  </a:lnTo>
                  <a:lnTo>
                    <a:pt x="346" y="1489"/>
                  </a:lnTo>
                  <a:lnTo>
                    <a:pt x="344" y="1453"/>
                  </a:lnTo>
                  <a:lnTo>
                    <a:pt x="337" y="1261"/>
                  </a:lnTo>
                  <a:lnTo>
                    <a:pt x="340" y="1280"/>
                  </a:lnTo>
                  <a:lnTo>
                    <a:pt x="348" y="1323"/>
                  </a:lnTo>
                  <a:lnTo>
                    <a:pt x="357" y="1367"/>
                  </a:lnTo>
                  <a:lnTo>
                    <a:pt x="363" y="1392"/>
                  </a:lnTo>
                  <a:lnTo>
                    <a:pt x="378" y="1430"/>
                  </a:lnTo>
                  <a:lnTo>
                    <a:pt x="390" y="1470"/>
                  </a:lnTo>
                  <a:lnTo>
                    <a:pt x="400" y="1513"/>
                  </a:lnTo>
                  <a:lnTo>
                    <a:pt x="407" y="1552"/>
                  </a:lnTo>
                  <a:lnTo>
                    <a:pt x="413" y="1588"/>
                  </a:lnTo>
                  <a:lnTo>
                    <a:pt x="417" y="1617"/>
                  </a:lnTo>
                  <a:lnTo>
                    <a:pt x="418" y="1636"/>
                  </a:lnTo>
                  <a:lnTo>
                    <a:pt x="420" y="1643"/>
                  </a:lnTo>
                  <a:lnTo>
                    <a:pt x="422" y="1661"/>
                  </a:lnTo>
                  <a:lnTo>
                    <a:pt x="428" y="1704"/>
                  </a:lnTo>
                  <a:lnTo>
                    <a:pt x="437" y="1764"/>
                  </a:lnTo>
                  <a:lnTo>
                    <a:pt x="447" y="1831"/>
                  </a:lnTo>
                  <a:lnTo>
                    <a:pt x="455" y="1875"/>
                  </a:lnTo>
                  <a:lnTo>
                    <a:pt x="462" y="1909"/>
                  </a:lnTo>
                  <a:lnTo>
                    <a:pt x="468" y="1938"/>
                  </a:lnTo>
                  <a:lnTo>
                    <a:pt x="472" y="1960"/>
                  </a:lnTo>
                  <a:lnTo>
                    <a:pt x="476" y="1977"/>
                  </a:lnTo>
                  <a:lnTo>
                    <a:pt x="478" y="1991"/>
                  </a:lnTo>
                  <a:lnTo>
                    <a:pt x="479" y="2003"/>
                  </a:lnTo>
                  <a:lnTo>
                    <a:pt x="478" y="2014"/>
                  </a:lnTo>
                  <a:lnTo>
                    <a:pt x="478" y="2037"/>
                  </a:lnTo>
                  <a:lnTo>
                    <a:pt x="484" y="2060"/>
                  </a:lnTo>
                  <a:lnTo>
                    <a:pt x="494" y="2086"/>
                  </a:lnTo>
                  <a:lnTo>
                    <a:pt x="506" y="2117"/>
                  </a:lnTo>
                  <a:lnTo>
                    <a:pt x="510" y="2173"/>
                  </a:lnTo>
                  <a:lnTo>
                    <a:pt x="523" y="2184"/>
                  </a:lnTo>
                  <a:lnTo>
                    <a:pt x="523" y="2181"/>
                  </a:lnTo>
                  <a:lnTo>
                    <a:pt x="524" y="2187"/>
                  </a:lnTo>
                  <a:lnTo>
                    <a:pt x="525" y="2193"/>
                  </a:lnTo>
                  <a:lnTo>
                    <a:pt x="525" y="2200"/>
                  </a:lnTo>
                  <a:lnTo>
                    <a:pt x="527" y="2206"/>
                  </a:lnTo>
                  <a:lnTo>
                    <a:pt x="532" y="2234"/>
                  </a:lnTo>
                  <a:lnTo>
                    <a:pt x="542" y="2255"/>
                  </a:lnTo>
                  <a:lnTo>
                    <a:pt x="553" y="2270"/>
                  </a:lnTo>
                  <a:lnTo>
                    <a:pt x="567" y="2280"/>
                  </a:lnTo>
                  <a:lnTo>
                    <a:pt x="583" y="2285"/>
                  </a:lnTo>
                  <a:lnTo>
                    <a:pt x="601" y="2287"/>
                  </a:lnTo>
                  <a:lnTo>
                    <a:pt x="620" y="2286"/>
                  </a:lnTo>
                  <a:lnTo>
                    <a:pt x="641" y="2284"/>
                  </a:lnTo>
                  <a:lnTo>
                    <a:pt x="654" y="2271"/>
                  </a:lnTo>
                  <a:lnTo>
                    <a:pt x="661" y="2245"/>
                  </a:lnTo>
                  <a:lnTo>
                    <a:pt x="658" y="2210"/>
                  </a:lnTo>
                  <a:lnTo>
                    <a:pt x="641" y="2178"/>
                  </a:lnTo>
                  <a:lnTo>
                    <a:pt x="627" y="2157"/>
                  </a:lnTo>
                  <a:lnTo>
                    <a:pt x="616" y="2134"/>
                  </a:lnTo>
                  <a:lnTo>
                    <a:pt x="611" y="2116"/>
                  </a:lnTo>
                  <a:lnTo>
                    <a:pt x="608" y="2109"/>
                  </a:lnTo>
                  <a:lnTo>
                    <a:pt x="605" y="2086"/>
                  </a:lnTo>
                  <a:lnTo>
                    <a:pt x="606" y="2062"/>
                  </a:lnTo>
                  <a:lnTo>
                    <a:pt x="611" y="2042"/>
                  </a:lnTo>
                  <a:lnTo>
                    <a:pt x="613" y="2032"/>
                  </a:lnTo>
                  <a:lnTo>
                    <a:pt x="613" y="2018"/>
                  </a:lnTo>
                  <a:lnTo>
                    <a:pt x="611" y="2007"/>
                  </a:lnTo>
                  <a:lnTo>
                    <a:pt x="607" y="1999"/>
                  </a:lnTo>
                  <a:lnTo>
                    <a:pt x="606" y="1995"/>
                  </a:lnTo>
                  <a:lnTo>
                    <a:pt x="604" y="1981"/>
                  </a:lnTo>
                  <a:lnTo>
                    <a:pt x="600" y="1977"/>
                  </a:lnTo>
                  <a:lnTo>
                    <a:pt x="599" y="1973"/>
                  </a:lnTo>
                  <a:lnTo>
                    <a:pt x="598" y="1960"/>
                  </a:lnTo>
                  <a:lnTo>
                    <a:pt x="597" y="1932"/>
                  </a:lnTo>
                  <a:lnTo>
                    <a:pt x="595" y="1886"/>
                  </a:lnTo>
                  <a:lnTo>
                    <a:pt x="592" y="1828"/>
                  </a:lnTo>
                  <a:lnTo>
                    <a:pt x="591" y="1763"/>
                  </a:lnTo>
                  <a:lnTo>
                    <a:pt x="589" y="1732"/>
                  </a:lnTo>
                  <a:lnTo>
                    <a:pt x="581" y="1711"/>
                  </a:lnTo>
                  <a:lnTo>
                    <a:pt x="570" y="1677"/>
                  </a:lnTo>
                  <a:lnTo>
                    <a:pt x="560" y="1608"/>
                  </a:lnTo>
                  <a:lnTo>
                    <a:pt x="557" y="1553"/>
                  </a:lnTo>
                  <a:lnTo>
                    <a:pt x="558" y="1510"/>
                  </a:lnTo>
                  <a:lnTo>
                    <a:pt x="562" y="1467"/>
                  </a:lnTo>
                  <a:lnTo>
                    <a:pt x="567" y="1416"/>
                  </a:lnTo>
                  <a:lnTo>
                    <a:pt x="565" y="1382"/>
                  </a:lnTo>
                  <a:lnTo>
                    <a:pt x="558" y="1333"/>
                  </a:lnTo>
                  <a:lnTo>
                    <a:pt x="550" y="1281"/>
                  </a:lnTo>
                  <a:lnTo>
                    <a:pt x="542" y="1233"/>
                  </a:lnTo>
                  <a:lnTo>
                    <a:pt x="540" y="1216"/>
                  </a:lnTo>
                  <a:lnTo>
                    <a:pt x="540" y="1185"/>
                  </a:lnTo>
                  <a:lnTo>
                    <a:pt x="539" y="1155"/>
                  </a:lnTo>
                  <a:lnTo>
                    <a:pt x="538" y="1137"/>
                  </a:lnTo>
                  <a:lnTo>
                    <a:pt x="539" y="1133"/>
                  </a:lnTo>
                  <a:lnTo>
                    <a:pt x="544" y="1124"/>
                  </a:lnTo>
                  <a:lnTo>
                    <a:pt x="547" y="1112"/>
                  </a:lnTo>
                  <a:lnTo>
                    <a:pt x="550" y="1104"/>
                  </a:lnTo>
                  <a:lnTo>
                    <a:pt x="552" y="1076"/>
                  </a:lnTo>
                  <a:lnTo>
                    <a:pt x="557" y="1066"/>
                  </a:lnTo>
                  <a:lnTo>
                    <a:pt x="560" y="1065"/>
                  </a:lnTo>
                  <a:lnTo>
                    <a:pt x="562" y="1066"/>
                  </a:lnTo>
                  <a:close/>
                </a:path>
              </a:pathLst>
            </a:custGeom>
            <a:solidFill>
              <a:srgbClr val="000000"/>
            </a:solidFill>
            <a:ln w="9525">
              <a:noFill/>
              <a:round/>
              <a:headEnd/>
              <a:tailEnd/>
            </a:ln>
          </p:spPr>
          <p:txBody>
            <a:bodyPr/>
            <a:lstStyle/>
            <a:p>
              <a:endParaRPr lang="mk-MK"/>
            </a:p>
          </p:txBody>
        </p:sp>
        <p:sp>
          <p:nvSpPr>
            <p:cNvPr id="25795" name="Freeform 131"/>
            <p:cNvSpPr>
              <a:spLocks/>
            </p:cNvSpPr>
            <p:nvPr/>
          </p:nvSpPr>
          <p:spPr bwMode="auto">
            <a:xfrm>
              <a:off x="5372" y="2648"/>
              <a:ext cx="58" cy="9"/>
            </a:xfrm>
            <a:custGeom>
              <a:avLst/>
              <a:gdLst>
                <a:gd name="T0" fmla="*/ 0 w 115"/>
                <a:gd name="T1" fmla="*/ 1 h 18"/>
                <a:gd name="T2" fmla="*/ 1 w 115"/>
                <a:gd name="T3" fmla="*/ 1 h 18"/>
                <a:gd name="T4" fmla="*/ 1 w 115"/>
                <a:gd name="T5" fmla="*/ 1 h 18"/>
                <a:gd name="T6" fmla="*/ 1 w 115"/>
                <a:gd name="T7" fmla="*/ 1 h 18"/>
                <a:gd name="T8" fmla="*/ 1 w 115"/>
                <a:gd name="T9" fmla="*/ 1 h 18"/>
                <a:gd name="T10" fmla="*/ 1 w 115"/>
                <a:gd name="T11" fmla="*/ 0 h 18"/>
                <a:gd name="T12" fmla="*/ 0 w 115"/>
                <a:gd name="T13" fmla="*/ 1 h 18"/>
                <a:gd name="T14" fmla="*/ 0 w 115"/>
                <a:gd name="T15" fmla="*/ 1 h 18"/>
                <a:gd name="T16" fmla="*/ 0 w 115"/>
                <a:gd name="T17" fmla="*/ 1 h 18"/>
                <a:gd name="T18" fmla="*/ 0 w 115"/>
                <a:gd name="T19" fmla="*/ 1 h 18"/>
                <a:gd name="T20" fmla="*/ 0 w 115"/>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8">
                  <a:moveTo>
                    <a:pt x="0" y="18"/>
                  </a:moveTo>
                  <a:lnTo>
                    <a:pt x="114" y="14"/>
                  </a:lnTo>
                  <a:lnTo>
                    <a:pt x="114" y="10"/>
                  </a:lnTo>
                  <a:lnTo>
                    <a:pt x="115" y="7"/>
                  </a:lnTo>
                  <a:lnTo>
                    <a:pt x="115" y="3"/>
                  </a:lnTo>
                  <a:lnTo>
                    <a:pt x="115" y="0"/>
                  </a:lnTo>
                  <a:lnTo>
                    <a:pt x="0" y="16"/>
                  </a:lnTo>
                  <a:lnTo>
                    <a:pt x="0" y="17"/>
                  </a:lnTo>
                  <a:lnTo>
                    <a:pt x="0" y="18"/>
                  </a:lnTo>
                  <a:close/>
                </a:path>
              </a:pathLst>
            </a:custGeom>
            <a:solidFill>
              <a:srgbClr val="000000"/>
            </a:solidFill>
            <a:ln w="9525">
              <a:noFill/>
              <a:round/>
              <a:headEnd/>
              <a:tailEnd/>
            </a:ln>
          </p:spPr>
          <p:txBody>
            <a:bodyPr/>
            <a:lstStyle/>
            <a:p>
              <a:endParaRPr lang="mk-MK"/>
            </a:p>
          </p:txBody>
        </p:sp>
        <p:sp>
          <p:nvSpPr>
            <p:cNvPr id="25796" name="Freeform 132"/>
            <p:cNvSpPr>
              <a:spLocks/>
            </p:cNvSpPr>
            <p:nvPr/>
          </p:nvSpPr>
          <p:spPr bwMode="auto">
            <a:xfrm>
              <a:off x="5171" y="2277"/>
              <a:ext cx="43" cy="22"/>
            </a:xfrm>
            <a:custGeom>
              <a:avLst/>
              <a:gdLst>
                <a:gd name="T0" fmla="*/ 1 w 85"/>
                <a:gd name="T1" fmla="*/ 0 h 45"/>
                <a:gd name="T2" fmla="*/ 1 w 85"/>
                <a:gd name="T3" fmla="*/ 0 h 45"/>
                <a:gd name="T4" fmla="*/ 0 w 85"/>
                <a:gd name="T5" fmla="*/ 0 h 45"/>
                <a:gd name="T6" fmla="*/ 1 w 85"/>
                <a:gd name="T7" fmla="*/ 0 h 45"/>
                <a:gd name="T8" fmla="*/ 1 w 85"/>
                <a:gd name="T9" fmla="*/ 0 h 45"/>
                <a:gd name="T10" fmla="*/ 1 w 85"/>
                <a:gd name="T11" fmla="*/ 0 h 45"/>
                <a:gd name="T12" fmla="*/ 1 w 85"/>
                <a:gd name="T13" fmla="*/ 0 h 45"/>
                <a:gd name="T14" fmla="*/ 1 w 85"/>
                <a:gd name="T15" fmla="*/ 0 h 45"/>
                <a:gd name="T16" fmla="*/ 1 w 85"/>
                <a:gd name="T17" fmla="*/ 0 h 45"/>
                <a:gd name="T18" fmla="*/ 1 w 85"/>
                <a:gd name="T19" fmla="*/ 0 h 45"/>
                <a:gd name="T20" fmla="*/ 1 w 85"/>
                <a:gd name="T21" fmla="*/ 0 h 45"/>
                <a:gd name="T22" fmla="*/ 1 w 85"/>
                <a:gd name="T23" fmla="*/ 0 h 45"/>
                <a:gd name="T24" fmla="*/ 1 w 85"/>
                <a:gd name="T25" fmla="*/ 0 h 45"/>
                <a:gd name="T26" fmla="*/ 1 w 85"/>
                <a:gd name="T27" fmla="*/ 0 h 45"/>
                <a:gd name="T28" fmla="*/ 1 w 85"/>
                <a:gd name="T29" fmla="*/ 0 h 45"/>
                <a:gd name="T30" fmla="*/ 1 w 85"/>
                <a:gd name="T31" fmla="*/ 0 h 45"/>
                <a:gd name="T32" fmla="*/ 1 w 85"/>
                <a:gd name="T33" fmla="*/ 0 h 45"/>
                <a:gd name="T34" fmla="*/ 1 w 85"/>
                <a:gd name="T35" fmla="*/ 0 h 45"/>
                <a:gd name="T36" fmla="*/ 1 w 85"/>
                <a:gd name="T37" fmla="*/ 0 h 45"/>
                <a:gd name="T38" fmla="*/ 1 w 85"/>
                <a:gd name="T39" fmla="*/ 0 h 45"/>
                <a:gd name="T40" fmla="*/ 1 w 85"/>
                <a:gd name="T41" fmla="*/ 0 h 45"/>
                <a:gd name="T42" fmla="*/ 1 w 85"/>
                <a:gd name="T43" fmla="*/ 0 h 45"/>
                <a:gd name="T44" fmla="*/ 1 w 85"/>
                <a:gd name="T45" fmla="*/ 0 h 45"/>
                <a:gd name="T46" fmla="*/ 1 w 85"/>
                <a:gd name="T47" fmla="*/ 0 h 45"/>
                <a:gd name="T48" fmla="*/ 1 w 85"/>
                <a:gd name="T49" fmla="*/ 0 h 45"/>
                <a:gd name="T50" fmla="*/ 1 w 85"/>
                <a:gd name="T51" fmla="*/ 0 h 45"/>
                <a:gd name="T52" fmla="*/ 1 w 85"/>
                <a:gd name="T53" fmla="*/ 0 h 45"/>
                <a:gd name="T54" fmla="*/ 1 w 85"/>
                <a:gd name="T55" fmla="*/ 0 h 45"/>
                <a:gd name="T56" fmla="*/ 1 w 85"/>
                <a:gd name="T57" fmla="*/ 0 h 45"/>
                <a:gd name="T58" fmla="*/ 1 w 85"/>
                <a:gd name="T59" fmla="*/ 0 h 45"/>
                <a:gd name="T60" fmla="*/ 1 w 85"/>
                <a:gd name="T61" fmla="*/ 0 h 45"/>
                <a:gd name="T62" fmla="*/ 1 w 85"/>
                <a:gd name="T63" fmla="*/ 0 h 45"/>
                <a:gd name="T64" fmla="*/ 1 w 85"/>
                <a:gd name="T65" fmla="*/ 0 h 45"/>
                <a:gd name="T66" fmla="*/ 1 w 85"/>
                <a:gd name="T67" fmla="*/ 0 h 45"/>
                <a:gd name="T68" fmla="*/ 1 w 85"/>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45">
                  <a:moveTo>
                    <a:pt x="2" y="26"/>
                  </a:moveTo>
                  <a:lnTo>
                    <a:pt x="1" y="28"/>
                  </a:lnTo>
                  <a:lnTo>
                    <a:pt x="0" y="30"/>
                  </a:lnTo>
                  <a:lnTo>
                    <a:pt x="2" y="34"/>
                  </a:lnTo>
                  <a:lnTo>
                    <a:pt x="13" y="41"/>
                  </a:lnTo>
                  <a:lnTo>
                    <a:pt x="23" y="45"/>
                  </a:lnTo>
                  <a:lnTo>
                    <a:pt x="24" y="40"/>
                  </a:lnTo>
                  <a:lnTo>
                    <a:pt x="22" y="36"/>
                  </a:lnTo>
                  <a:lnTo>
                    <a:pt x="21" y="32"/>
                  </a:lnTo>
                  <a:lnTo>
                    <a:pt x="23" y="32"/>
                  </a:lnTo>
                  <a:lnTo>
                    <a:pt x="28" y="31"/>
                  </a:lnTo>
                  <a:lnTo>
                    <a:pt x="33" y="32"/>
                  </a:lnTo>
                  <a:lnTo>
                    <a:pt x="41" y="34"/>
                  </a:lnTo>
                  <a:lnTo>
                    <a:pt x="51" y="38"/>
                  </a:lnTo>
                  <a:lnTo>
                    <a:pt x="59" y="37"/>
                  </a:lnTo>
                  <a:lnTo>
                    <a:pt x="67" y="36"/>
                  </a:lnTo>
                  <a:lnTo>
                    <a:pt x="69" y="34"/>
                  </a:lnTo>
                  <a:lnTo>
                    <a:pt x="33" y="21"/>
                  </a:lnTo>
                  <a:lnTo>
                    <a:pt x="85" y="24"/>
                  </a:lnTo>
                  <a:lnTo>
                    <a:pt x="83" y="24"/>
                  </a:lnTo>
                  <a:lnTo>
                    <a:pt x="77" y="22"/>
                  </a:lnTo>
                  <a:lnTo>
                    <a:pt x="69" y="19"/>
                  </a:lnTo>
                  <a:lnTo>
                    <a:pt x="60" y="17"/>
                  </a:lnTo>
                  <a:lnTo>
                    <a:pt x="51" y="14"/>
                  </a:lnTo>
                  <a:lnTo>
                    <a:pt x="41" y="10"/>
                  </a:lnTo>
                  <a:lnTo>
                    <a:pt x="34" y="7"/>
                  </a:lnTo>
                  <a:lnTo>
                    <a:pt x="31" y="3"/>
                  </a:lnTo>
                  <a:lnTo>
                    <a:pt x="28" y="0"/>
                  </a:lnTo>
                  <a:lnTo>
                    <a:pt x="23" y="1"/>
                  </a:lnTo>
                  <a:lnTo>
                    <a:pt x="19" y="7"/>
                  </a:lnTo>
                  <a:lnTo>
                    <a:pt x="21" y="14"/>
                  </a:lnTo>
                  <a:lnTo>
                    <a:pt x="21" y="21"/>
                  </a:lnTo>
                  <a:lnTo>
                    <a:pt x="14" y="24"/>
                  </a:lnTo>
                  <a:lnTo>
                    <a:pt x="6" y="26"/>
                  </a:lnTo>
                  <a:lnTo>
                    <a:pt x="2" y="26"/>
                  </a:lnTo>
                  <a:close/>
                </a:path>
              </a:pathLst>
            </a:custGeom>
            <a:solidFill>
              <a:srgbClr val="FFFFFF"/>
            </a:solidFill>
            <a:ln w="9525">
              <a:noFill/>
              <a:round/>
              <a:headEnd/>
              <a:tailEnd/>
            </a:ln>
          </p:spPr>
          <p:txBody>
            <a:bodyPr/>
            <a:lstStyle/>
            <a:p>
              <a:endParaRPr lang="mk-MK"/>
            </a:p>
          </p:txBody>
        </p:sp>
        <p:sp>
          <p:nvSpPr>
            <p:cNvPr id="25797" name="Freeform 133"/>
            <p:cNvSpPr>
              <a:spLocks/>
            </p:cNvSpPr>
            <p:nvPr/>
          </p:nvSpPr>
          <p:spPr bwMode="auto">
            <a:xfrm>
              <a:off x="5188" y="2297"/>
              <a:ext cx="51" cy="100"/>
            </a:xfrm>
            <a:custGeom>
              <a:avLst/>
              <a:gdLst>
                <a:gd name="T0" fmla="*/ 0 w 103"/>
                <a:gd name="T1" fmla="*/ 0 h 202"/>
                <a:gd name="T2" fmla="*/ 0 w 103"/>
                <a:gd name="T3" fmla="*/ 0 h 202"/>
                <a:gd name="T4" fmla="*/ 0 w 103"/>
                <a:gd name="T5" fmla="*/ 0 h 202"/>
                <a:gd name="T6" fmla="*/ 0 w 103"/>
                <a:gd name="T7" fmla="*/ 0 h 202"/>
                <a:gd name="T8" fmla="*/ 0 w 103"/>
                <a:gd name="T9" fmla="*/ 0 h 202"/>
                <a:gd name="T10" fmla="*/ 0 w 103"/>
                <a:gd name="T11" fmla="*/ 0 h 202"/>
                <a:gd name="T12" fmla="*/ 0 w 103"/>
                <a:gd name="T13" fmla="*/ 0 h 202"/>
                <a:gd name="T14" fmla="*/ 0 w 103"/>
                <a:gd name="T15" fmla="*/ 0 h 202"/>
                <a:gd name="T16" fmla="*/ 0 w 103"/>
                <a:gd name="T17" fmla="*/ 0 h 202"/>
                <a:gd name="T18" fmla="*/ 0 w 103"/>
                <a:gd name="T19" fmla="*/ 0 h 202"/>
                <a:gd name="T20" fmla="*/ 0 w 103"/>
                <a:gd name="T21" fmla="*/ 0 h 202"/>
                <a:gd name="T22" fmla="*/ 0 w 103"/>
                <a:gd name="T23" fmla="*/ 0 h 202"/>
                <a:gd name="T24" fmla="*/ 0 w 103"/>
                <a:gd name="T25" fmla="*/ 0 h 202"/>
                <a:gd name="T26" fmla="*/ 0 w 103"/>
                <a:gd name="T27" fmla="*/ 0 h 202"/>
                <a:gd name="T28" fmla="*/ 0 w 103"/>
                <a:gd name="T29" fmla="*/ 0 h 202"/>
                <a:gd name="T30" fmla="*/ 0 w 103"/>
                <a:gd name="T31" fmla="*/ 0 h 202"/>
                <a:gd name="T32" fmla="*/ 0 w 103"/>
                <a:gd name="T33" fmla="*/ 0 h 202"/>
                <a:gd name="T34" fmla="*/ 0 w 103"/>
                <a:gd name="T35" fmla="*/ 0 h 202"/>
                <a:gd name="T36" fmla="*/ 0 w 103"/>
                <a:gd name="T37" fmla="*/ 0 h 202"/>
                <a:gd name="T38" fmla="*/ 0 w 103"/>
                <a:gd name="T39" fmla="*/ 0 h 202"/>
                <a:gd name="T40" fmla="*/ 0 w 103"/>
                <a:gd name="T41" fmla="*/ 0 h 202"/>
                <a:gd name="T42" fmla="*/ 0 w 103"/>
                <a:gd name="T43" fmla="*/ 0 h 202"/>
                <a:gd name="T44" fmla="*/ 0 w 103"/>
                <a:gd name="T45" fmla="*/ 0 h 202"/>
                <a:gd name="T46" fmla="*/ 0 w 103"/>
                <a:gd name="T47" fmla="*/ 0 h 202"/>
                <a:gd name="T48" fmla="*/ 0 w 103"/>
                <a:gd name="T49" fmla="*/ 0 h 202"/>
                <a:gd name="T50" fmla="*/ 0 w 103"/>
                <a:gd name="T51" fmla="*/ 0 h 202"/>
                <a:gd name="T52" fmla="*/ 0 w 103"/>
                <a:gd name="T53" fmla="*/ 0 h 202"/>
                <a:gd name="T54" fmla="*/ 0 w 103"/>
                <a:gd name="T55" fmla="*/ 0 h 202"/>
                <a:gd name="T56" fmla="*/ 0 w 103"/>
                <a:gd name="T57" fmla="*/ 0 h 202"/>
                <a:gd name="T58" fmla="*/ 0 w 103"/>
                <a:gd name="T59" fmla="*/ 0 h 202"/>
                <a:gd name="T60" fmla="*/ 0 w 103"/>
                <a:gd name="T61" fmla="*/ 0 h 202"/>
                <a:gd name="T62" fmla="*/ 0 w 103"/>
                <a:gd name="T63" fmla="*/ 0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202">
                  <a:moveTo>
                    <a:pt x="1" y="31"/>
                  </a:moveTo>
                  <a:lnTo>
                    <a:pt x="4" y="30"/>
                  </a:lnTo>
                  <a:lnTo>
                    <a:pt x="10" y="28"/>
                  </a:lnTo>
                  <a:lnTo>
                    <a:pt x="21" y="27"/>
                  </a:lnTo>
                  <a:lnTo>
                    <a:pt x="35" y="25"/>
                  </a:lnTo>
                  <a:lnTo>
                    <a:pt x="48" y="23"/>
                  </a:lnTo>
                  <a:lnTo>
                    <a:pt x="59" y="20"/>
                  </a:lnTo>
                  <a:lnTo>
                    <a:pt x="66" y="16"/>
                  </a:lnTo>
                  <a:lnTo>
                    <a:pt x="68" y="14"/>
                  </a:lnTo>
                  <a:lnTo>
                    <a:pt x="58" y="0"/>
                  </a:lnTo>
                  <a:lnTo>
                    <a:pt x="83" y="16"/>
                  </a:lnTo>
                  <a:lnTo>
                    <a:pt x="83" y="20"/>
                  </a:lnTo>
                  <a:lnTo>
                    <a:pt x="81" y="28"/>
                  </a:lnTo>
                  <a:lnTo>
                    <a:pt x="78" y="38"/>
                  </a:lnTo>
                  <a:lnTo>
                    <a:pt x="74" y="44"/>
                  </a:lnTo>
                  <a:lnTo>
                    <a:pt x="70" y="50"/>
                  </a:lnTo>
                  <a:lnTo>
                    <a:pt x="69" y="58"/>
                  </a:lnTo>
                  <a:lnTo>
                    <a:pt x="68" y="65"/>
                  </a:lnTo>
                  <a:lnTo>
                    <a:pt x="68" y="68"/>
                  </a:lnTo>
                  <a:lnTo>
                    <a:pt x="76" y="93"/>
                  </a:lnTo>
                  <a:lnTo>
                    <a:pt x="78" y="95"/>
                  </a:lnTo>
                  <a:lnTo>
                    <a:pt x="82" y="99"/>
                  </a:lnTo>
                  <a:lnTo>
                    <a:pt x="82" y="105"/>
                  </a:lnTo>
                  <a:lnTo>
                    <a:pt x="74" y="112"/>
                  </a:lnTo>
                  <a:lnTo>
                    <a:pt x="73" y="116"/>
                  </a:lnTo>
                  <a:lnTo>
                    <a:pt x="78" y="123"/>
                  </a:lnTo>
                  <a:lnTo>
                    <a:pt x="86" y="129"/>
                  </a:lnTo>
                  <a:lnTo>
                    <a:pt x="90" y="131"/>
                  </a:lnTo>
                  <a:lnTo>
                    <a:pt x="86" y="134"/>
                  </a:lnTo>
                  <a:lnTo>
                    <a:pt x="77" y="141"/>
                  </a:lnTo>
                  <a:lnTo>
                    <a:pt x="69" y="148"/>
                  </a:lnTo>
                  <a:lnTo>
                    <a:pt x="66" y="153"/>
                  </a:lnTo>
                  <a:lnTo>
                    <a:pt x="70" y="154"/>
                  </a:lnTo>
                  <a:lnTo>
                    <a:pt x="78" y="152"/>
                  </a:lnTo>
                  <a:lnTo>
                    <a:pt x="88" y="150"/>
                  </a:lnTo>
                  <a:lnTo>
                    <a:pt x="91" y="149"/>
                  </a:lnTo>
                  <a:lnTo>
                    <a:pt x="93" y="149"/>
                  </a:lnTo>
                  <a:lnTo>
                    <a:pt x="97" y="149"/>
                  </a:lnTo>
                  <a:lnTo>
                    <a:pt x="101" y="151"/>
                  </a:lnTo>
                  <a:lnTo>
                    <a:pt x="103" y="153"/>
                  </a:lnTo>
                  <a:lnTo>
                    <a:pt x="99" y="157"/>
                  </a:lnTo>
                  <a:lnTo>
                    <a:pt x="93" y="159"/>
                  </a:lnTo>
                  <a:lnTo>
                    <a:pt x="90" y="163"/>
                  </a:lnTo>
                  <a:lnTo>
                    <a:pt x="90" y="166"/>
                  </a:lnTo>
                  <a:lnTo>
                    <a:pt x="92" y="172"/>
                  </a:lnTo>
                  <a:lnTo>
                    <a:pt x="95" y="176"/>
                  </a:lnTo>
                  <a:lnTo>
                    <a:pt x="96" y="180"/>
                  </a:lnTo>
                  <a:lnTo>
                    <a:pt x="97" y="181"/>
                  </a:lnTo>
                  <a:lnTo>
                    <a:pt x="98" y="183"/>
                  </a:lnTo>
                  <a:lnTo>
                    <a:pt x="100" y="190"/>
                  </a:lnTo>
                  <a:lnTo>
                    <a:pt x="101" y="197"/>
                  </a:lnTo>
                  <a:lnTo>
                    <a:pt x="99" y="202"/>
                  </a:lnTo>
                  <a:lnTo>
                    <a:pt x="92" y="202"/>
                  </a:lnTo>
                  <a:lnTo>
                    <a:pt x="83" y="198"/>
                  </a:lnTo>
                  <a:lnTo>
                    <a:pt x="76" y="194"/>
                  </a:lnTo>
                  <a:lnTo>
                    <a:pt x="74" y="191"/>
                  </a:lnTo>
                  <a:lnTo>
                    <a:pt x="47" y="164"/>
                  </a:lnTo>
                  <a:lnTo>
                    <a:pt x="45" y="158"/>
                  </a:lnTo>
                  <a:lnTo>
                    <a:pt x="39" y="145"/>
                  </a:lnTo>
                  <a:lnTo>
                    <a:pt x="30" y="127"/>
                  </a:lnTo>
                  <a:lnTo>
                    <a:pt x="16" y="110"/>
                  </a:lnTo>
                  <a:lnTo>
                    <a:pt x="7" y="92"/>
                  </a:lnTo>
                  <a:lnTo>
                    <a:pt x="2" y="67"/>
                  </a:lnTo>
                  <a:lnTo>
                    <a:pt x="0" y="44"/>
                  </a:lnTo>
                  <a:lnTo>
                    <a:pt x="1" y="31"/>
                  </a:lnTo>
                  <a:close/>
                </a:path>
              </a:pathLst>
            </a:custGeom>
            <a:solidFill>
              <a:srgbClr val="FFFFFF"/>
            </a:solidFill>
            <a:ln w="9525">
              <a:noFill/>
              <a:round/>
              <a:headEnd/>
              <a:tailEnd/>
            </a:ln>
          </p:spPr>
          <p:txBody>
            <a:bodyPr/>
            <a:lstStyle/>
            <a:p>
              <a:endParaRPr lang="mk-MK"/>
            </a:p>
          </p:txBody>
        </p:sp>
        <p:sp>
          <p:nvSpPr>
            <p:cNvPr id="25798" name="Freeform 134"/>
            <p:cNvSpPr>
              <a:spLocks/>
            </p:cNvSpPr>
            <p:nvPr/>
          </p:nvSpPr>
          <p:spPr bwMode="auto">
            <a:xfrm>
              <a:off x="5192" y="2325"/>
              <a:ext cx="23" cy="15"/>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1 h 30"/>
                <a:gd name="T40" fmla="*/ 0 w 47"/>
                <a:gd name="T41" fmla="*/ 1 h 30"/>
                <a:gd name="T42" fmla="*/ 0 w 47"/>
                <a:gd name="T43" fmla="*/ 1 h 30"/>
                <a:gd name="T44" fmla="*/ 0 w 47"/>
                <a:gd name="T45" fmla="*/ 1 h 30"/>
                <a:gd name="T46" fmla="*/ 0 w 47"/>
                <a:gd name="T47" fmla="*/ 1 h 30"/>
                <a:gd name="T48" fmla="*/ 0 w 47"/>
                <a:gd name="T49" fmla="*/ 1 h 30"/>
                <a:gd name="T50" fmla="*/ 0 w 47"/>
                <a:gd name="T51" fmla="*/ 1 h 30"/>
                <a:gd name="T52" fmla="*/ 0 w 47"/>
                <a:gd name="T53" fmla="*/ 1 h 30"/>
                <a:gd name="T54" fmla="*/ 0 w 47"/>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7" h="30">
                  <a:moveTo>
                    <a:pt x="6" y="0"/>
                  </a:moveTo>
                  <a:lnTo>
                    <a:pt x="9" y="0"/>
                  </a:lnTo>
                  <a:lnTo>
                    <a:pt x="16" y="0"/>
                  </a:lnTo>
                  <a:lnTo>
                    <a:pt x="23" y="0"/>
                  </a:lnTo>
                  <a:lnTo>
                    <a:pt x="29" y="0"/>
                  </a:lnTo>
                  <a:lnTo>
                    <a:pt x="32" y="0"/>
                  </a:lnTo>
                  <a:lnTo>
                    <a:pt x="37" y="2"/>
                  </a:lnTo>
                  <a:lnTo>
                    <a:pt x="42" y="3"/>
                  </a:lnTo>
                  <a:lnTo>
                    <a:pt x="43" y="4"/>
                  </a:lnTo>
                  <a:lnTo>
                    <a:pt x="47" y="18"/>
                  </a:lnTo>
                  <a:lnTo>
                    <a:pt x="46" y="19"/>
                  </a:lnTo>
                  <a:lnTo>
                    <a:pt x="44" y="20"/>
                  </a:lnTo>
                  <a:lnTo>
                    <a:pt x="42" y="22"/>
                  </a:lnTo>
                  <a:lnTo>
                    <a:pt x="37" y="26"/>
                  </a:lnTo>
                  <a:lnTo>
                    <a:pt x="32" y="27"/>
                  </a:lnTo>
                  <a:lnTo>
                    <a:pt x="23" y="29"/>
                  </a:lnTo>
                  <a:lnTo>
                    <a:pt x="14" y="30"/>
                  </a:lnTo>
                  <a:lnTo>
                    <a:pt x="11" y="30"/>
                  </a:lnTo>
                  <a:lnTo>
                    <a:pt x="12" y="25"/>
                  </a:lnTo>
                  <a:lnTo>
                    <a:pt x="16" y="19"/>
                  </a:lnTo>
                  <a:lnTo>
                    <a:pt x="22" y="14"/>
                  </a:lnTo>
                  <a:lnTo>
                    <a:pt x="26" y="12"/>
                  </a:lnTo>
                  <a:lnTo>
                    <a:pt x="22" y="11"/>
                  </a:lnTo>
                  <a:lnTo>
                    <a:pt x="17" y="11"/>
                  </a:lnTo>
                  <a:lnTo>
                    <a:pt x="15" y="11"/>
                  </a:lnTo>
                  <a:lnTo>
                    <a:pt x="0" y="12"/>
                  </a:lnTo>
                  <a:lnTo>
                    <a:pt x="6" y="0"/>
                  </a:lnTo>
                  <a:close/>
                </a:path>
              </a:pathLst>
            </a:custGeom>
            <a:solidFill>
              <a:srgbClr val="000000"/>
            </a:solidFill>
            <a:ln w="9525">
              <a:noFill/>
              <a:round/>
              <a:headEnd/>
              <a:tailEnd/>
            </a:ln>
          </p:spPr>
          <p:txBody>
            <a:bodyPr/>
            <a:lstStyle/>
            <a:p>
              <a:endParaRPr lang="mk-MK"/>
            </a:p>
          </p:txBody>
        </p:sp>
        <p:sp>
          <p:nvSpPr>
            <p:cNvPr id="25799" name="Freeform 135"/>
            <p:cNvSpPr>
              <a:spLocks/>
            </p:cNvSpPr>
            <p:nvPr/>
          </p:nvSpPr>
          <p:spPr bwMode="auto">
            <a:xfrm>
              <a:off x="5236" y="2318"/>
              <a:ext cx="10" cy="5"/>
            </a:xfrm>
            <a:custGeom>
              <a:avLst/>
              <a:gdLst>
                <a:gd name="T0" fmla="*/ 0 w 21"/>
                <a:gd name="T1" fmla="*/ 1 h 9"/>
                <a:gd name="T2" fmla="*/ 0 w 21"/>
                <a:gd name="T3" fmla="*/ 1 h 9"/>
                <a:gd name="T4" fmla="*/ 0 w 21"/>
                <a:gd name="T5" fmla="*/ 1 h 9"/>
                <a:gd name="T6" fmla="*/ 0 w 21"/>
                <a:gd name="T7" fmla="*/ 1 h 9"/>
                <a:gd name="T8" fmla="*/ 0 w 21"/>
                <a:gd name="T9" fmla="*/ 1 h 9"/>
                <a:gd name="T10" fmla="*/ 0 w 21"/>
                <a:gd name="T11" fmla="*/ 1 h 9"/>
                <a:gd name="T12" fmla="*/ 0 w 21"/>
                <a:gd name="T13" fmla="*/ 0 h 9"/>
                <a:gd name="T14" fmla="*/ 0 w 21"/>
                <a:gd name="T15" fmla="*/ 1 h 9"/>
                <a:gd name="T16" fmla="*/ 0 w 21"/>
                <a:gd name="T17" fmla="*/ 1 h 9"/>
                <a:gd name="T18" fmla="*/ 0 w 21"/>
                <a:gd name="T19" fmla="*/ 1 h 9"/>
                <a:gd name="T20" fmla="*/ 0 w 21"/>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9">
                  <a:moveTo>
                    <a:pt x="0" y="9"/>
                  </a:moveTo>
                  <a:lnTo>
                    <a:pt x="0" y="8"/>
                  </a:lnTo>
                  <a:lnTo>
                    <a:pt x="0" y="7"/>
                  </a:lnTo>
                  <a:lnTo>
                    <a:pt x="1" y="4"/>
                  </a:lnTo>
                  <a:lnTo>
                    <a:pt x="4" y="2"/>
                  </a:lnTo>
                  <a:lnTo>
                    <a:pt x="10" y="1"/>
                  </a:lnTo>
                  <a:lnTo>
                    <a:pt x="15" y="0"/>
                  </a:lnTo>
                  <a:lnTo>
                    <a:pt x="19" y="1"/>
                  </a:lnTo>
                  <a:lnTo>
                    <a:pt x="21" y="1"/>
                  </a:lnTo>
                  <a:lnTo>
                    <a:pt x="17" y="6"/>
                  </a:lnTo>
                  <a:lnTo>
                    <a:pt x="0" y="9"/>
                  </a:lnTo>
                  <a:close/>
                </a:path>
              </a:pathLst>
            </a:custGeom>
            <a:solidFill>
              <a:srgbClr val="FFFFFF"/>
            </a:solidFill>
            <a:ln w="9525">
              <a:noFill/>
              <a:round/>
              <a:headEnd/>
              <a:tailEnd/>
            </a:ln>
          </p:spPr>
          <p:txBody>
            <a:bodyPr/>
            <a:lstStyle/>
            <a:p>
              <a:endParaRPr lang="mk-MK"/>
            </a:p>
          </p:txBody>
        </p:sp>
        <p:sp>
          <p:nvSpPr>
            <p:cNvPr id="25800" name="Freeform 136"/>
            <p:cNvSpPr>
              <a:spLocks/>
            </p:cNvSpPr>
            <p:nvPr/>
          </p:nvSpPr>
          <p:spPr bwMode="auto">
            <a:xfrm>
              <a:off x="5238" y="2326"/>
              <a:ext cx="12" cy="18"/>
            </a:xfrm>
            <a:custGeom>
              <a:avLst/>
              <a:gdLst>
                <a:gd name="T0" fmla="*/ 0 w 25"/>
                <a:gd name="T1" fmla="*/ 0 h 36"/>
                <a:gd name="T2" fmla="*/ 0 w 25"/>
                <a:gd name="T3" fmla="*/ 1 h 36"/>
                <a:gd name="T4" fmla="*/ 0 w 25"/>
                <a:gd name="T5" fmla="*/ 1 h 36"/>
                <a:gd name="T6" fmla="*/ 0 w 25"/>
                <a:gd name="T7" fmla="*/ 1 h 36"/>
                <a:gd name="T8" fmla="*/ 0 w 25"/>
                <a:gd name="T9" fmla="*/ 1 h 36"/>
                <a:gd name="T10" fmla="*/ 0 w 25"/>
                <a:gd name="T11" fmla="*/ 1 h 36"/>
                <a:gd name="T12" fmla="*/ 0 w 25"/>
                <a:gd name="T13" fmla="*/ 1 h 36"/>
                <a:gd name="T14" fmla="*/ 0 w 25"/>
                <a:gd name="T15" fmla="*/ 1 h 36"/>
                <a:gd name="T16" fmla="*/ 0 w 25"/>
                <a:gd name="T17" fmla="*/ 1 h 36"/>
                <a:gd name="T18" fmla="*/ 0 w 2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6">
                  <a:moveTo>
                    <a:pt x="25" y="0"/>
                  </a:moveTo>
                  <a:lnTo>
                    <a:pt x="0" y="6"/>
                  </a:lnTo>
                  <a:lnTo>
                    <a:pt x="3" y="11"/>
                  </a:lnTo>
                  <a:lnTo>
                    <a:pt x="7" y="24"/>
                  </a:lnTo>
                  <a:lnTo>
                    <a:pt x="12" y="35"/>
                  </a:lnTo>
                  <a:lnTo>
                    <a:pt x="13" y="36"/>
                  </a:lnTo>
                  <a:lnTo>
                    <a:pt x="15" y="28"/>
                  </a:lnTo>
                  <a:lnTo>
                    <a:pt x="20" y="18"/>
                  </a:lnTo>
                  <a:lnTo>
                    <a:pt x="25" y="9"/>
                  </a:lnTo>
                  <a:lnTo>
                    <a:pt x="25" y="0"/>
                  </a:lnTo>
                  <a:close/>
                </a:path>
              </a:pathLst>
            </a:custGeom>
            <a:solidFill>
              <a:srgbClr val="FFFFFF"/>
            </a:solidFill>
            <a:ln w="9525">
              <a:noFill/>
              <a:round/>
              <a:headEnd/>
              <a:tailEnd/>
            </a:ln>
          </p:spPr>
          <p:txBody>
            <a:bodyPr/>
            <a:lstStyle/>
            <a:p>
              <a:endParaRPr lang="mk-MK"/>
            </a:p>
          </p:txBody>
        </p:sp>
        <p:sp>
          <p:nvSpPr>
            <p:cNvPr id="25801" name="Freeform 137"/>
            <p:cNvSpPr>
              <a:spLocks/>
            </p:cNvSpPr>
            <p:nvPr/>
          </p:nvSpPr>
          <p:spPr bwMode="auto">
            <a:xfrm>
              <a:off x="5190" y="2267"/>
              <a:ext cx="37" cy="19"/>
            </a:xfrm>
            <a:custGeom>
              <a:avLst/>
              <a:gdLst>
                <a:gd name="T0" fmla="*/ 0 w 72"/>
                <a:gd name="T1" fmla="*/ 1 h 38"/>
                <a:gd name="T2" fmla="*/ 1 w 72"/>
                <a:gd name="T3" fmla="*/ 1 h 38"/>
                <a:gd name="T4" fmla="*/ 1 w 72"/>
                <a:gd name="T5" fmla="*/ 1 h 38"/>
                <a:gd name="T6" fmla="*/ 1 w 72"/>
                <a:gd name="T7" fmla="*/ 1 h 38"/>
                <a:gd name="T8" fmla="*/ 1 w 72"/>
                <a:gd name="T9" fmla="*/ 1 h 38"/>
                <a:gd name="T10" fmla="*/ 1 w 72"/>
                <a:gd name="T11" fmla="*/ 1 h 38"/>
                <a:gd name="T12" fmla="*/ 1 w 72"/>
                <a:gd name="T13" fmla="*/ 1 h 38"/>
                <a:gd name="T14" fmla="*/ 1 w 72"/>
                <a:gd name="T15" fmla="*/ 1 h 38"/>
                <a:gd name="T16" fmla="*/ 1 w 72"/>
                <a:gd name="T17" fmla="*/ 1 h 38"/>
                <a:gd name="T18" fmla="*/ 1 w 72"/>
                <a:gd name="T19" fmla="*/ 1 h 38"/>
                <a:gd name="T20" fmla="*/ 1 w 72"/>
                <a:gd name="T21" fmla="*/ 1 h 38"/>
                <a:gd name="T22" fmla="*/ 1 w 72"/>
                <a:gd name="T23" fmla="*/ 1 h 38"/>
                <a:gd name="T24" fmla="*/ 1 w 72"/>
                <a:gd name="T25" fmla="*/ 1 h 38"/>
                <a:gd name="T26" fmla="*/ 1 w 72"/>
                <a:gd name="T27" fmla="*/ 1 h 38"/>
                <a:gd name="T28" fmla="*/ 1 w 72"/>
                <a:gd name="T29" fmla="*/ 1 h 38"/>
                <a:gd name="T30" fmla="*/ 1 w 72"/>
                <a:gd name="T31" fmla="*/ 1 h 38"/>
                <a:gd name="T32" fmla="*/ 1 w 72"/>
                <a:gd name="T33" fmla="*/ 1 h 38"/>
                <a:gd name="T34" fmla="*/ 1 w 72"/>
                <a:gd name="T35" fmla="*/ 1 h 38"/>
                <a:gd name="T36" fmla="*/ 1 w 72"/>
                <a:gd name="T37" fmla="*/ 1 h 38"/>
                <a:gd name="T38" fmla="*/ 1 w 72"/>
                <a:gd name="T39" fmla="*/ 1 h 38"/>
                <a:gd name="T40" fmla="*/ 1 w 72"/>
                <a:gd name="T41" fmla="*/ 1 h 38"/>
                <a:gd name="T42" fmla="*/ 1 w 72"/>
                <a:gd name="T43" fmla="*/ 1 h 38"/>
                <a:gd name="T44" fmla="*/ 1 w 72"/>
                <a:gd name="T45" fmla="*/ 1 h 38"/>
                <a:gd name="T46" fmla="*/ 1 w 72"/>
                <a:gd name="T47" fmla="*/ 1 h 38"/>
                <a:gd name="T48" fmla="*/ 1 w 72"/>
                <a:gd name="T49" fmla="*/ 0 h 38"/>
                <a:gd name="T50" fmla="*/ 1 w 72"/>
                <a:gd name="T51" fmla="*/ 0 h 38"/>
                <a:gd name="T52" fmla="*/ 1 w 72"/>
                <a:gd name="T53" fmla="*/ 1 h 38"/>
                <a:gd name="T54" fmla="*/ 1 w 72"/>
                <a:gd name="T55" fmla="*/ 1 h 38"/>
                <a:gd name="T56" fmla="*/ 0 w 72"/>
                <a:gd name="T57" fmla="*/ 1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38">
                  <a:moveTo>
                    <a:pt x="0" y="2"/>
                  </a:moveTo>
                  <a:lnTo>
                    <a:pt x="1" y="4"/>
                  </a:lnTo>
                  <a:lnTo>
                    <a:pt x="3" y="6"/>
                  </a:lnTo>
                  <a:lnTo>
                    <a:pt x="7" y="8"/>
                  </a:lnTo>
                  <a:lnTo>
                    <a:pt x="11" y="12"/>
                  </a:lnTo>
                  <a:lnTo>
                    <a:pt x="16" y="16"/>
                  </a:lnTo>
                  <a:lnTo>
                    <a:pt x="22" y="20"/>
                  </a:lnTo>
                  <a:lnTo>
                    <a:pt x="29" y="23"/>
                  </a:lnTo>
                  <a:lnTo>
                    <a:pt x="34" y="25"/>
                  </a:lnTo>
                  <a:lnTo>
                    <a:pt x="41" y="28"/>
                  </a:lnTo>
                  <a:lnTo>
                    <a:pt x="47" y="30"/>
                  </a:lnTo>
                  <a:lnTo>
                    <a:pt x="54" y="32"/>
                  </a:lnTo>
                  <a:lnTo>
                    <a:pt x="60" y="34"/>
                  </a:lnTo>
                  <a:lnTo>
                    <a:pt x="66" y="36"/>
                  </a:lnTo>
                  <a:lnTo>
                    <a:pt x="69" y="37"/>
                  </a:lnTo>
                  <a:lnTo>
                    <a:pt x="71" y="38"/>
                  </a:lnTo>
                  <a:lnTo>
                    <a:pt x="72" y="38"/>
                  </a:lnTo>
                  <a:lnTo>
                    <a:pt x="70" y="37"/>
                  </a:lnTo>
                  <a:lnTo>
                    <a:pt x="64" y="32"/>
                  </a:lnTo>
                  <a:lnTo>
                    <a:pt x="55" y="27"/>
                  </a:lnTo>
                  <a:lnTo>
                    <a:pt x="46" y="19"/>
                  </a:lnTo>
                  <a:lnTo>
                    <a:pt x="36" y="12"/>
                  </a:lnTo>
                  <a:lnTo>
                    <a:pt x="26" y="6"/>
                  </a:lnTo>
                  <a:lnTo>
                    <a:pt x="19" y="1"/>
                  </a:lnTo>
                  <a:lnTo>
                    <a:pt x="15" y="0"/>
                  </a:lnTo>
                  <a:lnTo>
                    <a:pt x="10" y="0"/>
                  </a:lnTo>
                  <a:lnTo>
                    <a:pt x="6" y="1"/>
                  </a:lnTo>
                  <a:lnTo>
                    <a:pt x="1" y="2"/>
                  </a:lnTo>
                  <a:lnTo>
                    <a:pt x="0" y="2"/>
                  </a:lnTo>
                  <a:close/>
                </a:path>
              </a:pathLst>
            </a:custGeom>
            <a:solidFill>
              <a:srgbClr val="FFFFFF"/>
            </a:solidFill>
            <a:ln w="9525">
              <a:noFill/>
              <a:round/>
              <a:headEnd/>
              <a:tailEnd/>
            </a:ln>
          </p:spPr>
          <p:txBody>
            <a:bodyPr/>
            <a:lstStyle/>
            <a:p>
              <a:endParaRPr lang="mk-MK"/>
            </a:p>
          </p:txBody>
        </p:sp>
        <p:sp>
          <p:nvSpPr>
            <p:cNvPr id="25802" name="Freeform 138"/>
            <p:cNvSpPr>
              <a:spLocks/>
            </p:cNvSpPr>
            <p:nvPr/>
          </p:nvSpPr>
          <p:spPr bwMode="auto">
            <a:xfrm>
              <a:off x="5133" y="2445"/>
              <a:ext cx="28" cy="21"/>
            </a:xfrm>
            <a:custGeom>
              <a:avLst/>
              <a:gdLst>
                <a:gd name="T0" fmla="*/ 1 w 55"/>
                <a:gd name="T1" fmla="*/ 0 h 43"/>
                <a:gd name="T2" fmla="*/ 1 w 55"/>
                <a:gd name="T3" fmla="*/ 0 h 43"/>
                <a:gd name="T4" fmla="*/ 1 w 55"/>
                <a:gd name="T5" fmla="*/ 0 h 43"/>
                <a:gd name="T6" fmla="*/ 1 w 55"/>
                <a:gd name="T7" fmla="*/ 0 h 43"/>
                <a:gd name="T8" fmla="*/ 1 w 55"/>
                <a:gd name="T9" fmla="*/ 0 h 43"/>
                <a:gd name="T10" fmla="*/ 1 w 55"/>
                <a:gd name="T11" fmla="*/ 0 h 43"/>
                <a:gd name="T12" fmla="*/ 1 w 55"/>
                <a:gd name="T13" fmla="*/ 0 h 43"/>
                <a:gd name="T14" fmla="*/ 1 w 55"/>
                <a:gd name="T15" fmla="*/ 0 h 43"/>
                <a:gd name="T16" fmla="*/ 1 w 55"/>
                <a:gd name="T17" fmla="*/ 0 h 43"/>
                <a:gd name="T18" fmla="*/ 1 w 55"/>
                <a:gd name="T19" fmla="*/ 0 h 43"/>
                <a:gd name="T20" fmla="*/ 1 w 55"/>
                <a:gd name="T21" fmla="*/ 0 h 43"/>
                <a:gd name="T22" fmla="*/ 1 w 55"/>
                <a:gd name="T23" fmla="*/ 0 h 43"/>
                <a:gd name="T24" fmla="*/ 1 w 55"/>
                <a:gd name="T25" fmla="*/ 0 h 43"/>
                <a:gd name="T26" fmla="*/ 1 w 55"/>
                <a:gd name="T27" fmla="*/ 0 h 43"/>
                <a:gd name="T28" fmla="*/ 1 w 55"/>
                <a:gd name="T29" fmla="*/ 0 h 43"/>
                <a:gd name="T30" fmla="*/ 1 w 55"/>
                <a:gd name="T31" fmla="*/ 0 h 43"/>
                <a:gd name="T32" fmla="*/ 1 w 55"/>
                <a:gd name="T33" fmla="*/ 0 h 43"/>
                <a:gd name="T34" fmla="*/ 1 w 55"/>
                <a:gd name="T35" fmla="*/ 0 h 43"/>
                <a:gd name="T36" fmla="*/ 1 w 55"/>
                <a:gd name="T37" fmla="*/ 0 h 43"/>
                <a:gd name="T38" fmla="*/ 1 w 55"/>
                <a:gd name="T39" fmla="*/ 0 h 43"/>
                <a:gd name="T40" fmla="*/ 1 w 55"/>
                <a:gd name="T41" fmla="*/ 0 h 43"/>
                <a:gd name="T42" fmla="*/ 1 w 55"/>
                <a:gd name="T43" fmla="*/ 0 h 43"/>
                <a:gd name="T44" fmla="*/ 1 w 55"/>
                <a:gd name="T45" fmla="*/ 0 h 43"/>
                <a:gd name="T46" fmla="*/ 1 w 55"/>
                <a:gd name="T47" fmla="*/ 0 h 43"/>
                <a:gd name="T48" fmla="*/ 1 w 55"/>
                <a:gd name="T49" fmla="*/ 0 h 43"/>
                <a:gd name="T50" fmla="*/ 1 w 55"/>
                <a:gd name="T51" fmla="*/ 0 h 43"/>
                <a:gd name="T52" fmla="*/ 1 w 55"/>
                <a:gd name="T53" fmla="*/ 0 h 43"/>
                <a:gd name="T54" fmla="*/ 1 w 55"/>
                <a:gd name="T55" fmla="*/ 0 h 43"/>
                <a:gd name="T56" fmla="*/ 1 w 55"/>
                <a:gd name="T57" fmla="*/ 0 h 43"/>
                <a:gd name="T58" fmla="*/ 0 w 55"/>
                <a:gd name="T59" fmla="*/ 0 h 43"/>
                <a:gd name="T60" fmla="*/ 0 w 55"/>
                <a:gd name="T61" fmla="*/ 0 h 43"/>
                <a:gd name="T62" fmla="*/ 0 w 55"/>
                <a:gd name="T63" fmla="*/ 0 h 43"/>
                <a:gd name="T64" fmla="*/ 1 w 55"/>
                <a:gd name="T65" fmla="*/ 0 h 43"/>
                <a:gd name="T66" fmla="*/ 1 w 5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43">
                  <a:moveTo>
                    <a:pt x="1" y="8"/>
                  </a:moveTo>
                  <a:lnTo>
                    <a:pt x="6" y="14"/>
                  </a:lnTo>
                  <a:lnTo>
                    <a:pt x="11" y="19"/>
                  </a:lnTo>
                  <a:lnTo>
                    <a:pt x="17" y="25"/>
                  </a:lnTo>
                  <a:lnTo>
                    <a:pt x="23" y="29"/>
                  </a:lnTo>
                  <a:lnTo>
                    <a:pt x="30" y="33"/>
                  </a:lnTo>
                  <a:lnTo>
                    <a:pt x="37" y="37"/>
                  </a:lnTo>
                  <a:lnTo>
                    <a:pt x="44" y="41"/>
                  </a:lnTo>
                  <a:lnTo>
                    <a:pt x="51" y="43"/>
                  </a:lnTo>
                  <a:lnTo>
                    <a:pt x="52" y="43"/>
                  </a:lnTo>
                  <a:lnTo>
                    <a:pt x="54" y="43"/>
                  </a:lnTo>
                  <a:lnTo>
                    <a:pt x="55" y="42"/>
                  </a:lnTo>
                  <a:lnTo>
                    <a:pt x="55" y="41"/>
                  </a:lnTo>
                  <a:lnTo>
                    <a:pt x="55" y="40"/>
                  </a:lnTo>
                  <a:lnTo>
                    <a:pt x="55" y="37"/>
                  </a:lnTo>
                  <a:lnTo>
                    <a:pt x="54" y="36"/>
                  </a:lnTo>
                  <a:lnTo>
                    <a:pt x="53" y="35"/>
                  </a:lnTo>
                  <a:lnTo>
                    <a:pt x="46" y="33"/>
                  </a:lnTo>
                  <a:lnTo>
                    <a:pt x="40" y="29"/>
                  </a:lnTo>
                  <a:lnTo>
                    <a:pt x="33" y="26"/>
                  </a:lnTo>
                  <a:lnTo>
                    <a:pt x="28" y="22"/>
                  </a:lnTo>
                  <a:lnTo>
                    <a:pt x="22" y="18"/>
                  </a:lnTo>
                  <a:lnTo>
                    <a:pt x="17" y="13"/>
                  </a:lnTo>
                  <a:lnTo>
                    <a:pt x="11" y="7"/>
                  </a:lnTo>
                  <a:lnTo>
                    <a:pt x="7" y="3"/>
                  </a:lnTo>
                  <a:lnTo>
                    <a:pt x="6" y="1"/>
                  </a:lnTo>
                  <a:lnTo>
                    <a:pt x="3" y="0"/>
                  </a:lnTo>
                  <a:lnTo>
                    <a:pt x="2" y="1"/>
                  </a:lnTo>
                  <a:lnTo>
                    <a:pt x="1" y="3"/>
                  </a:lnTo>
                  <a:lnTo>
                    <a:pt x="0" y="4"/>
                  </a:lnTo>
                  <a:lnTo>
                    <a:pt x="0" y="5"/>
                  </a:lnTo>
                  <a:lnTo>
                    <a:pt x="0" y="7"/>
                  </a:lnTo>
                  <a:lnTo>
                    <a:pt x="1" y="8"/>
                  </a:lnTo>
                  <a:close/>
                </a:path>
              </a:pathLst>
            </a:custGeom>
            <a:solidFill>
              <a:srgbClr val="FFFFFF"/>
            </a:solidFill>
            <a:ln w="9525">
              <a:noFill/>
              <a:round/>
              <a:headEnd/>
              <a:tailEnd/>
            </a:ln>
          </p:spPr>
          <p:txBody>
            <a:bodyPr/>
            <a:lstStyle/>
            <a:p>
              <a:endParaRPr lang="mk-MK"/>
            </a:p>
          </p:txBody>
        </p:sp>
        <p:sp>
          <p:nvSpPr>
            <p:cNvPr id="25803" name="Freeform 139"/>
            <p:cNvSpPr>
              <a:spLocks/>
            </p:cNvSpPr>
            <p:nvPr/>
          </p:nvSpPr>
          <p:spPr bwMode="auto">
            <a:xfrm>
              <a:off x="5124" y="2459"/>
              <a:ext cx="32" cy="29"/>
            </a:xfrm>
            <a:custGeom>
              <a:avLst/>
              <a:gdLst>
                <a:gd name="T0" fmla="*/ 0 w 65"/>
                <a:gd name="T1" fmla="*/ 0 h 58"/>
                <a:gd name="T2" fmla="*/ 0 w 65"/>
                <a:gd name="T3" fmla="*/ 1 h 58"/>
                <a:gd name="T4" fmla="*/ 0 w 65"/>
                <a:gd name="T5" fmla="*/ 1 h 58"/>
                <a:gd name="T6" fmla="*/ 0 w 65"/>
                <a:gd name="T7" fmla="*/ 1 h 58"/>
                <a:gd name="T8" fmla="*/ 0 w 65"/>
                <a:gd name="T9" fmla="*/ 1 h 58"/>
                <a:gd name="T10" fmla="*/ 0 w 65"/>
                <a:gd name="T11" fmla="*/ 1 h 58"/>
                <a:gd name="T12" fmla="*/ 0 w 65"/>
                <a:gd name="T13" fmla="*/ 1 h 58"/>
                <a:gd name="T14" fmla="*/ 0 w 65"/>
                <a:gd name="T15" fmla="*/ 1 h 58"/>
                <a:gd name="T16" fmla="*/ 0 w 65"/>
                <a:gd name="T17" fmla="*/ 1 h 58"/>
                <a:gd name="T18" fmla="*/ 0 w 65"/>
                <a:gd name="T19" fmla="*/ 1 h 58"/>
                <a:gd name="T20" fmla="*/ 0 w 65"/>
                <a:gd name="T21" fmla="*/ 1 h 58"/>
                <a:gd name="T22" fmla="*/ 0 w 65"/>
                <a:gd name="T23" fmla="*/ 1 h 58"/>
                <a:gd name="T24" fmla="*/ 0 w 65"/>
                <a:gd name="T25" fmla="*/ 1 h 58"/>
                <a:gd name="T26" fmla="*/ 0 w 65"/>
                <a:gd name="T27" fmla="*/ 1 h 58"/>
                <a:gd name="T28" fmla="*/ 0 w 65"/>
                <a:gd name="T29" fmla="*/ 1 h 58"/>
                <a:gd name="T30" fmla="*/ 0 w 65"/>
                <a:gd name="T31" fmla="*/ 1 h 58"/>
                <a:gd name="T32" fmla="*/ 0 w 65"/>
                <a:gd name="T33" fmla="*/ 1 h 58"/>
                <a:gd name="T34" fmla="*/ 0 w 65"/>
                <a:gd name="T35" fmla="*/ 1 h 58"/>
                <a:gd name="T36" fmla="*/ 0 w 65"/>
                <a:gd name="T37" fmla="*/ 1 h 58"/>
                <a:gd name="T38" fmla="*/ 0 w 65"/>
                <a:gd name="T39" fmla="*/ 1 h 58"/>
                <a:gd name="T40" fmla="*/ 0 w 65"/>
                <a:gd name="T41" fmla="*/ 1 h 58"/>
                <a:gd name="T42" fmla="*/ 0 w 65"/>
                <a:gd name="T43" fmla="*/ 1 h 58"/>
                <a:gd name="T44" fmla="*/ 0 w 65"/>
                <a:gd name="T45" fmla="*/ 1 h 58"/>
                <a:gd name="T46" fmla="*/ 0 w 65"/>
                <a:gd name="T47" fmla="*/ 1 h 58"/>
                <a:gd name="T48" fmla="*/ 0 w 65"/>
                <a:gd name="T49" fmla="*/ 1 h 58"/>
                <a:gd name="T50" fmla="*/ 0 w 65"/>
                <a:gd name="T51" fmla="*/ 1 h 58"/>
                <a:gd name="T52" fmla="*/ 0 w 65"/>
                <a:gd name="T53" fmla="*/ 1 h 58"/>
                <a:gd name="T54" fmla="*/ 0 w 65"/>
                <a:gd name="T55" fmla="*/ 1 h 58"/>
                <a:gd name="T56" fmla="*/ 0 w 65"/>
                <a:gd name="T57" fmla="*/ 1 h 58"/>
                <a:gd name="T58" fmla="*/ 0 w 65"/>
                <a:gd name="T59" fmla="*/ 1 h 58"/>
                <a:gd name="T60" fmla="*/ 0 w 65"/>
                <a:gd name="T61" fmla="*/ 1 h 58"/>
                <a:gd name="T62" fmla="*/ 0 w 65"/>
                <a:gd name="T63" fmla="*/ 1 h 58"/>
                <a:gd name="T64" fmla="*/ 0 w 65"/>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58">
                  <a:moveTo>
                    <a:pt x="11" y="0"/>
                  </a:moveTo>
                  <a:lnTo>
                    <a:pt x="12" y="1"/>
                  </a:lnTo>
                  <a:lnTo>
                    <a:pt x="15" y="3"/>
                  </a:lnTo>
                  <a:lnTo>
                    <a:pt x="20" y="7"/>
                  </a:lnTo>
                  <a:lnTo>
                    <a:pt x="26" y="12"/>
                  </a:lnTo>
                  <a:lnTo>
                    <a:pt x="33" y="16"/>
                  </a:lnTo>
                  <a:lnTo>
                    <a:pt x="38" y="22"/>
                  </a:lnTo>
                  <a:lnTo>
                    <a:pt x="44" y="26"/>
                  </a:lnTo>
                  <a:lnTo>
                    <a:pt x="49" y="30"/>
                  </a:lnTo>
                  <a:lnTo>
                    <a:pt x="56" y="39"/>
                  </a:lnTo>
                  <a:lnTo>
                    <a:pt x="62" y="48"/>
                  </a:lnTo>
                  <a:lnTo>
                    <a:pt x="65" y="55"/>
                  </a:lnTo>
                  <a:lnTo>
                    <a:pt x="60" y="58"/>
                  </a:lnTo>
                  <a:lnTo>
                    <a:pt x="53" y="56"/>
                  </a:lnTo>
                  <a:lnTo>
                    <a:pt x="45" y="54"/>
                  </a:lnTo>
                  <a:lnTo>
                    <a:pt x="35" y="52"/>
                  </a:lnTo>
                  <a:lnTo>
                    <a:pt x="26" y="50"/>
                  </a:lnTo>
                  <a:lnTo>
                    <a:pt x="15" y="47"/>
                  </a:lnTo>
                  <a:lnTo>
                    <a:pt x="7" y="45"/>
                  </a:lnTo>
                  <a:lnTo>
                    <a:pt x="3" y="43"/>
                  </a:lnTo>
                  <a:lnTo>
                    <a:pt x="0" y="43"/>
                  </a:lnTo>
                  <a:lnTo>
                    <a:pt x="1" y="43"/>
                  </a:lnTo>
                  <a:lnTo>
                    <a:pt x="6" y="43"/>
                  </a:lnTo>
                  <a:lnTo>
                    <a:pt x="11" y="43"/>
                  </a:lnTo>
                  <a:lnTo>
                    <a:pt x="18" y="43"/>
                  </a:lnTo>
                  <a:lnTo>
                    <a:pt x="23" y="41"/>
                  </a:lnTo>
                  <a:lnTo>
                    <a:pt x="28" y="40"/>
                  </a:lnTo>
                  <a:lnTo>
                    <a:pt x="31" y="39"/>
                  </a:lnTo>
                  <a:lnTo>
                    <a:pt x="31" y="37"/>
                  </a:lnTo>
                  <a:lnTo>
                    <a:pt x="27" y="28"/>
                  </a:lnTo>
                  <a:lnTo>
                    <a:pt x="20" y="16"/>
                  </a:lnTo>
                  <a:lnTo>
                    <a:pt x="13" y="5"/>
                  </a:lnTo>
                  <a:lnTo>
                    <a:pt x="11" y="0"/>
                  </a:lnTo>
                  <a:close/>
                </a:path>
              </a:pathLst>
            </a:custGeom>
            <a:solidFill>
              <a:srgbClr val="FFFFFF"/>
            </a:solidFill>
            <a:ln w="9525">
              <a:noFill/>
              <a:round/>
              <a:headEnd/>
              <a:tailEnd/>
            </a:ln>
          </p:spPr>
          <p:txBody>
            <a:bodyPr/>
            <a:lstStyle/>
            <a:p>
              <a:endParaRPr lang="mk-MK"/>
            </a:p>
          </p:txBody>
        </p:sp>
        <p:sp>
          <p:nvSpPr>
            <p:cNvPr id="25804" name="Freeform 140"/>
            <p:cNvSpPr>
              <a:spLocks/>
            </p:cNvSpPr>
            <p:nvPr/>
          </p:nvSpPr>
          <p:spPr bwMode="auto">
            <a:xfrm>
              <a:off x="5226" y="2405"/>
              <a:ext cx="51" cy="123"/>
            </a:xfrm>
            <a:custGeom>
              <a:avLst/>
              <a:gdLst>
                <a:gd name="T0" fmla="*/ 0 w 104"/>
                <a:gd name="T1" fmla="*/ 0 h 245"/>
                <a:gd name="T2" fmla="*/ 0 w 104"/>
                <a:gd name="T3" fmla="*/ 1 h 245"/>
                <a:gd name="T4" fmla="*/ 0 w 104"/>
                <a:gd name="T5" fmla="*/ 1 h 245"/>
                <a:gd name="T6" fmla="*/ 0 w 104"/>
                <a:gd name="T7" fmla="*/ 1 h 245"/>
                <a:gd name="T8" fmla="*/ 0 w 104"/>
                <a:gd name="T9" fmla="*/ 1 h 245"/>
                <a:gd name="T10" fmla="*/ 0 w 104"/>
                <a:gd name="T11" fmla="*/ 1 h 245"/>
                <a:gd name="T12" fmla="*/ 0 w 104"/>
                <a:gd name="T13" fmla="*/ 1 h 245"/>
                <a:gd name="T14" fmla="*/ 0 w 104"/>
                <a:gd name="T15" fmla="*/ 1 h 245"/>
                <a:gd name="T16" fmla="*/ 0 w 104"/>
                <a:gd name="T17" fmla="*/ 1 h 245"/>
                <a:gd name="T18" fmla="*/ 0 w 104"/>
                <a:gd name="T19" fmla="*/ 1 h 245"/>
                <a:gd name="T20" fmla="*/ 0 w 104"/>
                <a:gd name="T21" fmla="*/ 1 h 245"/>
                <a:gd name="T22" fmla="*/ 0 w 104"/>
                <a:gd name="T23" fmla="*/ 0 h 245"/>
                <a:gd name="T24" fmla="*/ 0 w 104"/>
                <a:gd name="T25" fmla="*/ 0 h 245"/>
                <a:gd name="T26" fmla="*/ 0 w 104"/>
                <a:gd name="T27" fmla="*/ 1 h 245"/>
                <a:gd name="T28" fmla="*/ 0 w 104"/>
                <a:gd name="T29" fmla="*/ 1 h 245"/>
                <a:gd name="T30" fmla="*/ 0 w 104"/>
                <a:gd name="T31" fmla="*/ 1 h 245"/>
                <a:gd name="T32" fmla="*/ 0 w 104"/>
                <a:gd name="T33" fmla="*/ 1 h 245"/>
                <a:gd name="T34" fmla="*/ 0 w 104"/>
                <a:gd name="T35" fmla="*/ 1 h 245"/>
                <a:gd name="T36" fmla="*/ 0 w 104"/>
                <a:gd name="T37" fmla="*/ 1 h 245"/>
                <a:gd name="T38" fmla="*/ 0 w 104"/>
                <a:gd name="T39" fmla="*/ 1 h 245"/>
                <a:gd name="T40" fmla="*/ 0 w 104"/>
                <a:gd name="T41" fmla="*/ 1 h 245"/>
                <a:gd name="T42" fmla="*/ 0 w 104"/>
                <a:gd name="T43" fmla="*/ 0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245">
                  <a:moveTo>
                    <a:pt x="67" y="0"/>
                  </a:moveTo>
                  <a:lnTo>
                    <a:pt x="63" y="1"/>
                  </a:lnTo>
                  <a:lnTo>
                    <a:pt x="54" y="4"/>
                  </a:lnTo>
                  <a:lnTo>
                    <a:pt x="44" y="8"/>
                  </a:lnTo>
                  <a:lnTo>
                    <a:pt x="36" y="9"/>
                  </a:lnTo>
                  <a:lnTo>
                    <a:pt x="32" y="9"/>
                  </a:lnTo>
                  <a:lnTo>
                    <a:pt x="27" y="8"/>
                  </a:lnTo>
                  <a:lnTo>
                    <a:pt x="21" y="6"/>
                  </a:lnTo>
                  <a:lnTo>
                    <a:pt x="15" y="4"/>
                  </a:lnTo>
                  <a:lnTo>
                    <a:pt x="9" y="3"/>
                  </a:lnTo>
                  <a:lnTo>
                    <a:pt x="5" y="1"/>
                  </a:lnTo>
                  <a:lnTo>
                    <a:pt x="1" y="0"/>
                  </a:lnTo>
                  <a:lnTo>
                    <a:pt x="0" y="0"/>
                  </a:lnTo>
                  <a:lnTo>
                    <a:pt x="15" y="68"/>
                  </a:lnTo>
                  <a:lnTo>
                    <a:pt x="15" y="69"/>
                  </a:lnTo>
                  <a:lnTo>
                    <a:pt x="39" y="245"/>
                  </a:lnTo>
                  <a:lnTo>
                    <a:pt x="50" y="101"/>
                  </a:lnTo>
                  <a:lnTo>
                    <a:pt x="34" y="63"/>
                  </a:lnTo>
                  <a:lnTo>
                    <a:pt x="59" y="30"/>
                  </a:lnTo>
                  <a:lnTo>
                    <a:pt x="104" y="59"/>
                  </a:lnTo>
                  <a:lnTo>
                    <a:pt x="104" y="25"/>
                  </a:lnTo>
                  <a:lnTo>
                    <a:pt x="67" y="0"/>
                  </a:lnTo>
                  <a:close/>
                </a:path>
              </a:pathLst>
            </a:custGeom>
            <a:solidFill>
              <a:srgbClr val="FFFFFF"/>
            </a:solidFill>
            <a:ln w="9525">
              <a:noFill/>
              <a:round/>
              <a:headEnd/>
              <a:tailEnd/>
            </a:ln>
          </p:spPr>
          <p:txBody>
            <a:bodyPr/>
            <a:lstStyle/>
            <a:p>
              <a:endParaRPr lang="mk-MK"/>
            </a:p>
          </p:txBody>
        </p:sp>
        <p:sp>
          <p:nvSpPr>
            <p:cNvPr id="25805" name="Freeform 141"/>
            <p:cNvSpPr>
              <a:spLocks/>
            </p:cNvSpPr>
            <p:nvPr/>
          </p:nvSpPr>
          <p:spPr bwMode="auto">
            <a:xfrm>
              <a:off x="5266" y="2443"/>
              <a:ext cx="22" cy="89"/>
            </a:xfrm>
            <a:custGeom>
              <a:avLst/>
              <a:gdLst>
                <a:gd name="T0" fmla="*/ 1 w 43"/>
                <a:gd name="T1" fmla="*/ 0 h 177"/>
                <a:gd name="T2" fmla="*/ 0 w 43"/>
                <a:gd name="T3" fmla="*/ 1 h 177"/>
                <a:gd name="T4" fmla="*/ 1 w 43"/>
                <a:gd name="T5" fmla="*/ 1 h 177"/>
                <a:gd name="T6" fmla="*/ 1 w 43"/>
                <a:gd name="T7" fmla="*/ 1 h 177"/>
                <a:gd name="T8" fmla="*/ 1 w 43"/>
                <a:gd name="T9" fmla="*/ 1 h 177"/>
                <a:gd name="T10" fmla="*/ 1 w 43"/>
                <a:gd name="T11" fmla="*/ 1 h 177"/>
                <a:gd name="T12" fmla="*/ 1 w 43"/>
                <a:gd name="T13" fmla="*/ 1 h 177"/>
                <a:gd name="T14" fmla="*/ 1 w 43"/>
                <a:gd name="T15" fmla="*/ 1 h 177"/>
                <a:gd name="T16" fmla="*/ 1 w 43"/>
                <a:gd name="T17" fmla="*/ 1 h 177"/>
                <a:gd name="T18" fmla="*/ 1 w 43"/>
                <a:gd name="T19" fmla="*/ 1 h 177"/>
                <a:gd name="T20" fmla="*/ 1 w 43"/>
                <a:gd name="T21" fmla="*/ 1 h 177"/>
                <a:gd name="T22" fmla="*/ 1 w 43"/>
                <a:gd name="T23" fmla="*/ 1 h 177"/>
                <a:gd name="T24" fmla="*/ 1 w 43"/>
                <a:gd name="T25" fmla="*/ 1 h 177"/>
                <a:gd name="T26" fmla="*/ 1 w 43"/>
                <a:gd name="T27" fmla="*/ 1 h 177"/>
                <a:gd name="T28" fmla="*/ 1 w 43"/>
                <a:gd name="T29" fmla="*/ 1 h 177"/>
                <a:gd name="T30" fmla="*/ 1 w 43"/>
                <a:gd name="T31" fmla="*/ 1 h 177"/>
                <a:gd name="T32" fmla="*/ 1 w 43"/>
                <a:gd name="T33" fmla="*/ 0 h 177"/>
                <a:gd name="T34" fmla="*/ 1 w 43"/>
                <a:gd name="T35" fmla="*/ 0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177">
                  <a:moveTo>
                    <a:pt x="11" y="0"/>
                  </a:moveTo>
                  <a:lnTo>
                    <a:pt x="0" y="28"/>
                  </a:lnTo>
                  <a:lnTo>
                    <a:pt x="2" y="48"/>
                  </a:lnTo>
                  <a:lnTo>
                    <a:pt x="8" y="93"/>
                  </a:lnTo>
                  <a:lnTo>
                    <a:pt x="14" y="139"/>
                  </a:lnTo>
                  <a:lnTo>
                    <a:pt x="17" y="164"/>
                  </a:lnTo>
                  <a:lnTo>
                    <a:pt x="25" y="176"/>
                  </a:lnTo>
                  <a:lnTo>
                    <a:pt x="32" y="177"/>
                  </a:lnTo>
                  <a:lnTo>
                    <a:pt x="37" y="166"/>
                  </a:lnTo>
                  <a:lnTo>
                    <a:pt x="41" y="146"/>
                  </a:lnTo>
                  <a:lnTo>
                    <a:pt x="43" y="121"/>
                  </a:lnTo>
                  <a:lnTo>
                    <a:pt x="43" y="89"/>
                  </a:lnTo>
                  <a:lnTo>
                    <a:pt x="41" y="55"/>
                  </a:lnTo>
                  <a:lnTo>
                    <a:pt x="37" y="19"/>
                  </a:lnTo>
                  <a:lnTo>
                    <a:pt x="31" y="9"/>
                  </a:lnTo>
                  <a:lnTo>
                    <a:pt x="23" y="2"/>
                  </a:lnTo>
                  <a:lnTo>
                    <a:pt x="15" y="0"/>
                  </a:lnTo>
                  <a:lnTo>
                    <a:pt x="11" y="0"/>
                  </a:lnTo>
                  <a:close/>
                </a:path>
              </a:pathLst>
            </a:custGeom>
            <a:solidFill>
              <a:srgbClr val="FFFFFF"/>
            </a:solidFill>
            <a:ln w="9525">
              <a:noFill/>
              <a:round/>
              <a:headEnd/>
              <a:tailEnd/>
            </a:ln>
          </p:spPr>
          <p:txBody>
            <a:bodyPr/>
            <a:lstStyle/>
            <a:p>
              <a:endParaRPr lang="mk-MK"/>
            </a:p>
          </p:txBody>
        </p:sp>
        <p:sp>
          <p:nvSpPr>
            <p:cNvPr id="25806" name="Freeform 142"/>
            <p:cNvSpPr>
              <a:spLocks/>
            </p:cNvSpPr>
            <p:nvPr/>
          </p:nvSpPr>
          <p:spPr bwMode="auto">
            <a:xfrm>
              <a:off x="5113" y="2490"/>
              <a:ext cx="46" cy="102"/>
            </a:xfrm>
            <a:custGeom>
              <a:avLst/>
              <a:gdLst>
                <a:gd name="T0" fmla="*/ 1 w 92"/>
                <a:gd name="T1" fmla="*/ 0 h 204"/>
                <a:gd name="T2" fmla="*/ 1 w 92"/>
                <a:gd name="T3" fmla="*/ 1 h 204"/>
                <a:gd name="T4" fmla="*/ 1 w 92"/>
                <a:gd name="T5" fmla="*/ 1 h 204"/>
                <a:gd name="T6" fmla="*/ 1 w 92"/>
                <a:gd name="T7" fmla="*/ 1 h 204"/>
                <a:gd name="T8" fmla="*/ 1 w 92"/>
                <a:gd name="T9" fmla="*/ 1 h 204"/>
                <a:gd name="T10" fmla="*/ 0 w 92"/>
                <a:gd name="T11" fmla="*/ 1 h 204"/>
                <a:gd name="T12" fmla="*/ 0 w 92"/>
                <a:gd name="T13" fmla="*/ 1 h 204"/>
                <a:gd name="T14" fmla="*/ 1 w 92"/>
                <a:gd name="T15" fmla="*/ 1 h 204"/>
                <a:gd name="T16" fmla="*/ 1 w 92"/>
                <a:gd name="T17" fmla="*/ 1 h 204"/>
                <a:gd name="T18" fmla="*/ 1 w 92"/>
                <a:gd name="T19" fmla="*/ 1 h 204"/>
                <a:gd name="T20" fmla="*/ 1 w 92"/>
                <a:gd name="T21" fmla="*/ 1 h 204"/>
                <a:gd name="T22" fmla="*/ 1 w 92"/>
                <a:gd name="T23" fmla="*/ 1 h 204"/>
                <a:gd name="T24" fmla="*/ 1 w 92"/>
                <a:gd name="T25" fmla="*/ 1 h 204"/>
                <a:gd name="T26" fmla="*/ 1 w 92"/>
                <a:gd name="T27" fmla="*/ 1 h 204"/>
                <a:gd name="T28" fmla="*/ 1 w 92"/>
                <a:gd name="T29" fmla="*/ 1 h 204"/>
                <a:gd name="T30" fmla="*/ 1 w 92"/>
                <a:gd name="T31" fmla="*/ 1 h 204"/>
                <a:gd name="T32" fmla="*/ 1 w 92"/>
                <a:gd name="T33" fmla="*/ 1 h 204"/>
                <a:gd name="T34" fmla="*/ 1 w 92"/>
                <a:gd name="T35" fmla="*/ 1 h 204"/>
                <a:gd name="T36" fmla="*/ 1 w 92"/>
                <a:gd name="T37" fmla="*/ 1 h 204"/>
                <a:gd name="T38" fmla="*/ 1 w 92"/>
                <a:gd name="T39" fmla="*/ 1 h 204"/>
                <a:gd name="T40" fmla="*/ 1 w 92"/>
                <a:gd name="T41" fmla="*/ 1 h 204"/>
                <a:gd name="T42" fmla="*/ 1 w 92"/>
                <a:gd name="T43" fmla="*/ 1 h 204"/>
                <a:gd name="T44" fmla="*/ 1 w 92"/>
                <a:gd name="T45" fmla="*/ 1 h 204"/>
                <a:gd name="T46" fmla="*/ 1 w 92"/>
                <a:gd name="T47" fmla="*/ 1 h 204"/>
                <a:gd name="T48" fmla="*/ 1 w 92"/>
                <a:gd name="T49" fmla="*/ 1 h 204"/>
                <a:gd name="T50" fmla="*/ 1 w 92"/>
                <a:gd name="T51" fmla="*/ 1 h 204"/>
                <a:gd name="T52" fmla="*/ 1 w 92"/>
                <a:gd name="T53" fmla="*/ 1 h 204"/>
                <a:gd name="T54" fmla="*/ 1 w 92"/>
                <a:gd name="T55" fmla="*/ 1 h 204"/>
                <a:gd name="T56" fmla="*/ 1 w 92"/>
                <a:gd name="T57" fmla="*/ 1 h 204"/>
                <a:gd name="T58" fmla="*/ 1 w 92"/>
                <a:gd name="T59" fmla="*/ 1 h 204"/>
                <a:gd name="T60" fmla="*/ 1 w 92"/>
                <a:gd name="T61" fmla="*/ 1 h 204"/>
                <a:gd name="T62" fmla="*/ 1 w 92"/>
                <a:gd name="T63" fmla="*/ 0 h 204"/>
                <a:gd name="T64" fmla="*/ 1 w 92"/>
                <a:gd name="T65" fmla="*/ 0 h 204"/>
                <a:gd name="T66" fmla="*/ 1 w 92"/>
                <a:gd name="T67" fmla="*/ 0 h 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204">
                  <a:moveTo>
                    <a:pt x="21" y="0"/>
                  </a:moveTo>
                  <a:lnTo>
                    <a:pt x="19" y="7"/>
                  </a:lnTo>
                  <a:lnTo>
                    <a:pt x="16" y="26"/>
                  </a:lnTo>
                  <a:lnTo>
                    <a:pt x="9" y="53"/>
                  </a:lnTo>
                  <a:lnTo>
                    <a:pt x="3" y="88"/>
                  </a:lnTo>
                  <a:lnTo>
                    <a:pt x="0" y="127"/>
                  </a:lnTo>
                  <a:lnTo>
                    <a:pt x="0" y="165"/>
                  </a:lnTo>
                  <a:lnTo>
                    <a:pt x="2" y="193"/>
                  </a:lnTo>
                  <a:lnTo>
                    <a:pt x="3" y="204"/>
                  </a:lnTo>
                  <a:lnTo>
                    <a:pt x="41" y="167"/>
                  </a:lnTo>
                  <a:lnTo>
                    <a:pt x="40" y="165"/>
                  </a:lnTo>
                  <a:lnTo>
                    <a:pt x="36" y="158"/>
                  </a:lnTo>
                  <a:lnTo>
                    <a:pt x="33" y="145"/>
                  </a:lnTo>
                  <a:lnTo>
                    <a:pt x="32" y="129"/>
                  </a:lnTo>
                  <a:lnTo>
                    <a:pt x="31" y="102"/>
                  </a:lnTo>
                  <a:lnTo>
                    <a:pt x="31" y="65"/>
                  </a:lnTo>
                  <a:lnTo>
                    <a:pt x="34" y="35"/>
                  </a:lnTo>
                  <a:lnTo>
                    <a:pt x="44" y="26"/>
                  </a:lnTo>
                  <a:lnTo>
                    <a:pt x="54" y="28"/>
                  </a:lnTo>
                  <a:lnTo>
                    <a:pt x="63" y="29"/>
                  </a:lnTo>
                  <a:lnTo>
                    <a:pt x="73" y="28"/>
                  </a:lnTo>
                  <a:lnTo>
                    <a:pt x="82" y="27"/>
                  </a:lnTo>
                  <a:lnTo>
                    <a:pt x="88" y="24"/>
                  </a:lnTo>
                  <a:lnTo>
                    <a:pt x="92" y="21"/>
                  </a:lnTo>
                  <a:lnTo>
                    <a:pt x="89" y="18"/>
                  </a:lnTo>
                  <a:lnTo>
                    <a:pt x="82" y="13"/>
                  </a:lnTo>
                  <a:lnTo>
                    <a:pt x="72" y="8"/>
                  </a:lnTo>
                  <a:lnTo>
                    <a:pt x="61" y="6"/>
                  </a:lnTo>
                  <a:lnTo>
                    <a:pt x="50" y="4"/>
                  </a:lnTo>
                  <a:lnTo>
                    <a:pt x="41" y="1"/>
                  </a:lnTo>
                  <a:lnTo>
                    <a:pt x="33" y="1"/>
                  </a:lnTo>
                  <a:lnTo>
                    <a:pt x="27" y="0"/>
                  </a:lnTo>
                  <a:lnTo>
                    <a:pt x="23" y="0"/>
                  </a:lnTo>
                  <a:lnTo>
                    <a:pt x="21" y="0"/>
                  </a:lnTo>
                  <a:close/>
                </a:path>
              </a:pathLst>
            </a:custGeom>
            <a:solidFill>
              <a:srgbClr val="FFFFFF"/>
            </a:solidFill>
            <a:ln w="9525">
              <a:noFill/>
              <a:round/>
              <a:headEnd/>
              <a:tailEnd/>
            </a:ln>
          </p:spPr>
          <p:txBody>
            <a:bodyPr/>
            <a:lstStyle/>
            <a:p>
              <a:endParaRPr lang="mk-MK"/>
            </a:p>
          </p:txBody>
        </p:sp>
        <p:sp>
          <p:nvSpPr>
            <p:cNvPr id="25807" name="Freeform 143"/>
            <p:cNvSpPr>
              <a:spLocks/>
            </p:cNvSpPr>
            <p:nvPr/>
          </p:nvSpPr>
          <p:spPr bwMode="auto">
            <a:xfrm>
              <a:off x="5152" y="2412"/>
              <a:ext cx="57" cy="64"/>
            </a:xfrm>
            <a:custGeom>
              <a:avLst/>
              <a:gdLst>
                <a:gd name="T0" fmla="*/ 0 w 115"/>
                <a:gd name="T1" fmla="*/ 1 h 127"/>
                <a:gd name="T2" fmla="*/ 0 w 115"/>
                <a:gd name="T3" fmla="*/ 1 h 127"/>
                <a:gd name="T4" fmla="*/ 0 w 115"/>
                <a:gd name="T5" fmla="*/ 1 h 127"/>
                <a:gd name="T6" fmla="*/ 0 w 115"/>
                <a:gd name="T7" fmla="*/ 1 h 127"/>
                <a:gd name="T8" fmla="*/ 0 w 115"/>
                <a:gd name="T9" fmla="*/ 1 h 127"/>
                <a:gd name="T10" fmla="*/ 0 w 115"/>
                <a:gd name="T11" fmla="*/ 1 h 127"/>
                <a:gd name="T12" fmla="*/ 0 w 115"/>
                <a:gd name="T13" fmla="*/ 1 h 127"/>
                <a:gd name="T14" fmla="*/ 0 w 115"/>
                <a:gd name="T15" fmla="*/ 1 h 127"/>
                <a:gd name="T16" fmla="*/ 0 w 115"/>
                <a:gd name="T17" fmla="*/ 1 h 127"/>
                <a:gd name="T18" fmla="*/ 0 w 115"/>
                <a:gd name="T19" fmla="*/ 1 h 127"/>
                <a:gd name="T20" fmla="*/ 0 w 115"/>
                <a:gd name="T21" fmla="*/ 1 h 127"/>
                <a:gd name="T22" fmla="*/ 0 w 115"/>
                <a:gd name="T23" fmla="*/ 1 h 127"/>
                <a:gd name="T24" fmla="*/ 0 w 115"/>
                <a:gd name="T25" fmla="*/ 1 h 127"/>
                <a:gd name="T26" fmla="*/ 0 w 115"/>
                <a:gd name="T27" fmla="*/ 1 h 127"/>
                <a:gd name="T28" fmla="*/ 0 w 115"/>
                <a:gd name="T29" fmla="*/ 1 h 127"/>
                <a:gd name="T30" fmla="*/ 0 w 115"/>
                <a:gd name="T31" fmla="*/ 1 h 127"/>
                <a:gd name="T32" fmla="*/ 0 w 115"/>
                <a:gd name="T33" fmla="*/ 1 h 127"/>
                <a:gd name="T34" fmla="*/ 0 w 115"/>
                <a:gd name="T35" fmla="*/ 1 h 127"/>
                <a:gd name="T36" fmla="*/ 0 w 115"/>
                <a:gd name="T37" fmla="*/ 1 h 127"/>
                <a:gd name="T38" fmla="*/ 0 w 115"/>
                <a:gd name="T39" fmla="*/ 1 h 127"/>
                <a:gd name="T40" fmla="*/ 0 w 115"/>
                <a:gd name="T41" fmla="*/ 1 h 127"/>
                <a:gd name="T42" fmla="*/ 0 w 115"/>
                <a:gd name="T43" fmla="*/ 1 h 127"/>
                <a:gd name="T44" fmla="*/ 0 w 115"/>
                <a:gd name="T45" fmla="*/ 1 h 127"/>
                <a:gd name="T46" fmla="*/ 0 w 115"/>
                <a:gd name="T47" fmla="*/ 0 h 127"/>
                <a:gd name="T48" fmla="*/ 0 w 115"/>
                <a:gd name="T49" fmla="*/ 1 h 127"/>
                <a:gd name="T50" fmla="*/ 0 w 115"/>
                <a:gd name="T51" fmla="*/ 1 h 127"/>
                <a:gd name="T52" fmla="*/ 0 w 115"/>
                <a:gd name="T53" fmla="*/ 1 h 127"/>
                <a:gd name="T54" fmla="*/ 0 w 115"/>
                <a:gd name="T55" fmla="*/ 1 h 127"/>
                <a:gd name="T56" fmla="*/ 0 w 115"/>
                <a:gd name="T57" fmla="*/ 1 h 127"/>
                <a:gd name="T58" fmla="*/ 0 w 115"/>
                <a:gd name="T59" fmla="*/ 1 h 127"/>
                <a:gd name="T60" fmla="*/ 0 w 115"/>
                <a:gd name="T61" fmla="*/ 1 h 127"/>
                <a:gd name="T62" fmla="*/ 0 w 115"/>
                <a:gd name="T63" fmla="*/ 1 h 127"/>
                <a:gd name="T64" fmla="*/ 0 w 115"/>
                <a:gd name="T65" fmla="*/ 1 h 127"/>
                <a:gd name="T66" fmla="*/ 0 w 115"/>
                <a:gd name="T67" fmla="*/ 1 h 127"/>
                <a:gd name="T68" fmla="*/ 0 w 115"/>
                <a:gd name="T69" fmla="*/ 1 h 127"/>
                <a:gd name="T70" fmla="*/ 0 w 115"/>
                <a:gd name="T71" fmla="*/ 1 h 127"/>
                <a:gd name="T72" fmla="*/ 0 w 115"/>
                <a:gd name="T73" fmla="*/ 1 h 127"/>
                <a:gd name="T74" fmla="*/ 0 w 115"/>
                <a:gd name="T75" fmla="*/ 1 h 127"/>
                <a:gd name="T76" fmla="*/ 0 w 115"/>
                <a:gd name="T77" fmla="*/ 1 h 127"/>
                <a:gd name="T78" fmla="*/ 0 w 115"/>
                <a:gd name="T79" fmla="*/ 1 h 127"/>
                <a:gd name="T80" fmla="*/ 0 w 115"/>
                <a:gd name="T81" fmla="*/ 1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5" h="127">
                  <a:moveTo>
                    <a:pt x="2" y="67"/>
                  </a:moveTo>
                  <a:lnTo>
                    <a:pt x="3" y="67"/>
                  </a:lnTo>
                  <a:lnTo>
                    <a:pt x="4" y="69"/>
                  </a:lnTo>
                  <a:lnTo>
                    <a:pt x="8" y="72"/>
                  </a:lnTo>
                  <a:lnTo>
                    <a:pt x="12" y="77"/>
                  </a:lnTo>
                  <a:lnTo>
                    <a:pt x="19" y="84"/>
                  </a:lnTo>
                  <a:lnTo>
                    <a:pt x="27" y="93"/>
                  </a:lnTo>
                  <a:lnTo>
                    <a:pt x="37" y="106"/>
                  </a:lnTo>
                  <a:lnTo>
                    <a:pt x="47" y="122"/>
                  </a:lnTo>
                  <a:lnTo>
                    <a:pt x="53" y="127"/>
                  </a:lnTo>
                  <a:lnTo>
                    <a:pt x="57" y="126"/>
                  </a:lnTo>
                  <a:lnTo>
                    <a:pt x="62" y="119"/>
                  </a:lnTo>
                  <a:lnTo>
                    <a:pt x="65" y="109"/>
                  </a:lnTo>
                  <a:lnTo>
                    <a:pt x="69" y="96"/>
                  </a:lnTo>
                  <a:lnTo>
                    <a:pt x="75" y="81"/>
                  </a:lnTo>
                  <a:lnTo>
                    <a:pt x="81" y="69"/>
                  </a:lnTo>
                  <a:lnTo>
                    <a:pt x="92" y="58"/>
                  </a:lnTo>
                  <a:lnTo>
                    <a:pt x="106" y="42"/>
                  </a:lnTo>
                  <a:lnTo>
                    <a:pt x="111" y="26"/>
                  </a:lnTo>
                  <a:lnTo>
                    <a:pt x="113" y="13"/>
                  </a:lnTo>
                  <a:lnTo>
                    <a:pt x="113" y="9"/>
                  </a:lnTo>
                  <a:lnTo>
                    <a:pt x="114" y="6"/>
                  </a:lnTo>
                  <a:lnTo>
                    <a:pt x="115" y="2"/>
                  </a:lnTo>
                  <a:lnTo>
                    <a:pt x="114" y="0"/>
                  </a:lnTo>
                  <a:lnTo>
                    <a:pt x="108" y="4"/>
                  </a:lnTo>
                  <a:lnTo>
                    <a:pt x="103" y="9"/>
                  </a:lnTo>
                  <a:lnTo>
                    <a:pt x="99" y="13"/>
                  </a:lnTo>
                  <a:lnTo>
                    <a:pt x="95" y="18"/>
                  </a:lnTo>
                  <a:lnTo>
                    <a:pt x="91" y="23"/>
                  </a:lnTo>
                  <a:lnTo>
                    <a:pt x="85" y="26"/>
                  </a:lnTo>
                  <a:lnTo>
                    <a:pt x="80" y="29"/>
                  </a:lnTo>
                  <a:lnTo>
                    <a:pt x="73" y="31"/>
                  </a:lnTo>
                  <a:lnTo>
                    <a:pt x="67" y="32"/>
                  </a:lnTo>
                  <a:lnTo>
                    <a:pt x="57" y="33"/>
                  </a:lnTo>
                  <a:lnTo>
                    <a:pt x="46" y="34"/>
                  </a:lnTo>
                  <a:lnTo>
                    <a:pt x="33" y="38"/>
                  </a:lnTo>
                  <a:lnTo>
                    <a:pt x="20" y="42"/>
                  </a:lnTo>
                  <a:lnTo>
                    <a:pt x="10" y="47"/>
                  </a:lnTo>
                  <a:lnTo>
                    <a:pt x="2" y="54"/>
                  </a:lnTo>
                  <a:lnTo>
                    <a:pt x="0" y="59"/>
                  </a:lnTo>
                  <a:lnTo>
                    <a:pt x="2" y="67"/>
                  </a:lnTo>
                  <a:close/>
                </a:path>
              </a:pathLst>
            </a:custGeom>
            <a:solidFill>
              <a:srgbClr val="FFFFFF"/>
            </a:solidFill>
            <a:ln w="9525">
              <a:noFill/>
              <a:round/>
              <a:headEnd/>
              <a:tailEnd/>
            </a:ln>
          </p:spPr>
          <p:txBody>
            <a:bodyPr/>
            <a:lstStyle/>
            <a:p>
              <a:endParaRPr lang="mk-MK"/>
            </a:p>
          </p:txBody>
        </p:sp>
        <p:sp>
          <p:nvSpPr>
            <p:cNvPr id="25808" name="Freeform 144"/>
            <p:cNvSpPr>
              <a:spLocks/>
            </p:cNvSpPr>
            <p:nvPr/>
          </p:nvSpPr>
          <p:spPr bwMode="auto">
            <a:xfrm>
              <a:off x="5147" y="2654"/>
              <a:ext cx="38" cy="169"/>
            </a:xfrm>
            <a:custGeom>
              <a:avLst/>
              <a:gdLst>
                <a:gd name="T0" fmla="*/ 1 w 74"/>
                <a:gd name="T1" fmla="*/ 0 h 337"/>
                <a:gd name="T2" fmla="*/ 1 w 74"/>
                <a:gd name="T3" fmla="*/ 1 h 337"/>
                <a:gd name="T4" fmla="*/ 1 w 74"/>
                <a:gd name="T5" fmla="*/ 1 h 337"/>
                <a:gd name="T6" fmla="*/ 1 w 74"/>
                <a:gd name="T7" fmla="*/ 1 h 337"/>
                <a:gd name="T8" fmla="*/ 1 w 74"/>
                <a:gd name="T9" fmla="*/ 1 h 337"/>
                <a:gd name="T10" fmla="*/ 0 w 74"/>
                <a:gd name="T11" fmla="*/ 1 h 337"/>
                <a:gd name="T12" fmla="*/ 1 w 74"/>
                <a:gd name="T13" fmla="*/ 1 h 337"/>
                <a:gd name="T14" fmla="*/ 1 w 74"/>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337">
                  <a:moveTo>
                    <a:pt x="62" y="0"/>
                  </a:moveTo>
                  <a:lnTo>
                    <a:pt x="40" y="69"/>
                  </a:lnTo>
                  <a:lnTo>
                    <a:pt x="24" y="81"/>
                  </a:lnTo>
                  <a:lnTo>
                    <a:pt x="74" y="337"/>
                  </a:lnTo>
                  <a:lnTo>
                    <a:pt x="29" y="337"/>
                  </a:lnTo>
                  <a:lnTo>
                    <a:pt x="0" y="88"/>
                  </a:lnTo>
                  <a:lnTo>
                    <a:pt x="18" y="12"/>
                  </a:lnTo>
                  <a:lnTo>
                    <a:pt x="62" y="0"/>
                  </a:lnTo>
                  <a:close/>
                </a:path>
              </a:pathLst>
            </a:custGeom>
            <a:solidFill>
              <a:srgbClr val="FFFFFF"/>
            </a:solidFill>
            <a:ln w="9525">
              <a:noFill/>
              <a:round/>
              <a:headEnd/>
              <a:tailEnd/>
            </a:ln>
          </p:spPr>
          <p:txBody>
            <a:bodyPr/>
            <a:lstStyle/>
            <a:p>
              <a:endParaRPr lang="mk-MK"/>
            </a:p>
          </p:txBody>
        </p:sp>
        <p:sp>
          <p:nvSpPr>
            <p:cNvPr id="25809" name="Freeform 145"/>
            <p:cNvSpPr>
              <a:spLocks/>
            </p:cNvSpPr>
            <p:nvPr/>
          </p:nvSpPr>
          <p:spPr bwMode="auto">
            <a:xfrm>
              <a:off x="5180" y="2844"/>
              <a:ext cx="63" cy="341"/>
            </a:xfrm>
            <a:custGeom>
              <a:avLst/>
              <a:gdLst>
                <a:gd name="T0" fmla="*/ 0 w 128"/>
                <a:gd name="T1" fmla="*/ 0 h 681"/>
                <a:gd name="T2" fmla="*/ 0 w 128"/>
                <a:gd name="T3" fmla="*/ 1 h 681"/>
                <a:gd name="T4" fmla="*/ 0 w 128"/>
                <a:gd name="T5" fmla="*/ 1 h 681"/>
                <a:gd name="T6" fmla="*/ 0 w 128"/>
                <a:gd name="T7" fmla="*/ 1 h 681"/>
                <a:gd name="T8" fmla="*/ 0 w 128"/>
                <a:gd name="T9" fmla="*/ 1 h 681"/>
                <a:gd name="T10" fmla="*/ 0 w 128"/>
                <a:gd name="T11" fmla="*/ 1 h 681"/>
                <a:gd name="T12" fmla="*/ 0 w 128"/>
                <a:gd name="T13" fmla="*/ 1 h 681"/>
                <a:gd name="T14" fmla="*/ 0 w 128"/>
                <a:gd name="T15" fmla="*/ 1 h 681"/>
                <a:gd name="T16" fmla="*/ 0 w 128"/>
                <a:gd name="T17" fmla="*/ 1 h 681"/>
                <a:gd name="T18" fmla="*/ 0 w 128"/>
                <a:gd name="T19" fmla="*/ 1 h 681"/>
                <a:gd name="T20" fmla="*/ 0 w 128"/>
                <a:gd name="T21" fmla="*/ 1 h 681"/>
                <a:gd name="T22" fmla="*/ 0 w 128"/>
                <a:gd name="T23" fmla="*/ 1 h 681"/>
                <a:gd name="T24" fmla="*/ 0 w 128"/>
                <a:gd name="T25" fmla="*/ 1 h 681"/>
                <a:gd name="T26" fmla="*/ 0 w 128"/>
                <a:gd name="T27" fmla="*/ 1 h 681"/>
                <a:gd name="T28" fmla="*/ 0 w 128"/>
                <a:gd name="T29" fmla="*/ 1 h 681"/>
                <a:gd name="T30" fmla="*/ 0 w 128"/>
                <a:gd name="T31" fmla="*/ 1 h 681"/>
                <a:gd name="T32" fmla="*/ 0 w 128"/>
                <a:gd name="T33" fmla="*/ 1 h 681"/>
                <a:gd name="T34" fmla="*/ 0 w 128"/>
                <a:gd name="T35" fmla="*/ 1 h 681"/>
                <a:gd name="T36" fmla="*/ 0 w 128"/>
                <a:gd name="T37" fmla="*/ 1 h 681"/>
                <a:gd name="T38" fmla="*/ 0 w 128"/>
                <a:gd name="T39" fmla="*/ 1 h 681"/>
                <a:gd name="T40" fmla="*/ 0 w 128"/>
                <a:gd name="T41" fmla="*/ 1 h 681"/>
                <a:gd name="T42" fmla="*/ 0 w 128"/>
                <a:gd name="T43" fmla="*/ 1 h 681"/>
                <a:gd name="T44" fmla="*/ 0 w 128"/>
                <a:gd name="T45" fmla="*/ 1 h 681"/>
                <a:gd name="T46" fmla="*/ 0 w 128"/>
                <a:gd name="T47" fmla="*/ 1 h 681"/>
                <a:gd name="T48" fmla="*/ 0 w 128"/>
                <a:gd name="T49" fmla="*/ 1 h 681"/>
                <a:gd name="T50" fmla="*/ 0 w 128"/>
                <a:gd name="T51" fmla="*/ 1 h 681"/>
                <a:gd name="T52" fmla="*/ 0 w 128"/>
                <a:gd name="T53" fmla="*/ 1 h 681"/>
                <a:gd name="T54" fmla="*/ 0 w 128"/>
                <a:gd name="T55" fmla="*/ 1 h 681"/>
                <a:gd name="T56" fmla="*/ 0 w 128"/>
                <a:gd name="T57" fmla="*/ 1 h 681"/>
                <a:gd name="T58" fmla="*/ 0 w 128"/>
                <a:gd name="T59" fmla="*/ 1 h 681"/>
                <a:gd name="T60" fmla="*/ 0 w 128"/>
                <a:gd name="T61" fmla="*/ 1 h 681"/>
                <a:gd name="T62" fmla="*/ 0 w 128"/>
                <a:gd name="T63" fmla="*/ 1 h 681"/>
                <a:gd name="T64" fmla="*/ 0 w 128"/>
                <a:gd name="T65" fmla="*/ 1 h 681"/>
                <a:gd name="T66" fmla="*/ 0 w 128"/>
                <a:gd name="T67" fmla="*/ 1 h 681"/>
                <a:gd name="T68" fmla="*/ 0 w 128"/>
                <a:gd name="T69" fmla="*/ 1 h 681"/>
                <a:gd name="T70" fmla="*/ 0 w 128"/>
                <a:gd name="T71" fmla="*/ 1 h 681"/>
                <a:gd name="T72" fmla="*/ 0 w 128"/>
                <a:gd name="T73" fmla="*/ 1 h 681"/>
                <a:gd name="T74" fmla="*/ 0 w 128"/>
                <a:gd name="T75" fmla="*/ 1 h 681"/>
                <a:gd name="T76" fmla="*/ 0 w 128"/>
                <a:gd name="T77" fmla="*/ 1 h 681"/>
                <a:gd name="T78" fmla="*/ 0 w 128"/>
                <a:gd name="T79" fmla="*/ 1 h 681"/>
                <a:gd name="T80" fmla="*/ 0 w 128"/>
                <a:gd name="T81" fmla="*/ 1 h 681"/>
                <a:gd name="T82" fmla="*/ 0 w 128"/>
                <a:gd name="T83" fmla="*/ 1 h 681"/>
                <a:gd name="T84" fmla="*/ 0 w 128"/>
                <a:gd name="T85" fmla="*/ 1 h 681"/>
                <a:gd name="T86" fmla="*/ 0 w 128"/>
                <a:gd name="T87" fmla="*/ 1 h 681"/>
                <a:gd name="T88" fmla="*/ 0 w 128"/>
                <a:gd name="T89" fmla="*/ 1 h 681"/>
                <a:gd name="T90" fmla="*/ 0 w 128"/>
                <a:gd name="T91" fmla="*/ 1 h 681"/>
                <a:gd name="T92" fmla="*/ 0 w 128"/>
                <a:gd name="T93" fmla="*/ 1 h 681"/>
                <a:gd name="T94" fmla="*/ 0 w 128"/>
                <a:gd name="T95" fmla="*/ 1 h 681"/>
                <a:gd name="T96" fmla="*/ 0 w 128"/>
                <a:gd name="T97" fmla="*/ 1 h 681"/>
                <a:gd name="T98" fmla="*/ 0 w 128"/>
                <a:gd name="T99" fmla="*/ 1 h 681"/>
                <a:gd name="T100" fmla="*/ 0 w 128"/>
                <a:gd name="T101" fmla="*/ 1 h 681"/>
                <a:gd name="T102" fmla="*/ 0 w 128"/>
                <a:gd name="T103" fmla="*/ 1 h 681"/>
                <a:gd name="T104" fmla="*/ 0 w 128"/>
                <a:gd name="T105" fmla="*/ 1 h 681"/>
                <a:gd name="T106" fmla="*/ 0 w 128"/>
                <a:gd name="T107" fmla="*/ 1 h 681"/>
                <a:gd name="T108" fmla="*/ 0 w 128"/>
                <a:gd name="T109" fmla="*/ 1 h 681"/>
                <a:gd name="T110" fmla="*/ 0 w 128"/>
                <a:gd name="T111" fmla="*/ 1 h 681"/>
                <a:gd name="T112" fmla="*/ 0 w 128"/>
                <a:gd name="T113" fmla="*/ 0 h 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681">
                  <a:moveTo>
                    <a:pt x="17" y="0"/>
                  </a:moveTo>
                  <a:lnTo>
                    <a:pt x="18" y="8"/>
                  </a:lnTo>
                  <a:lnTo>
                    <a:pt x="22" y="31"/>
                  </a:lnTo>
                  <a:lnTo>
                    <a:pt x="28" y="66"/>
                  </a:lnTo>
                  <a:lnTo>
                    <a:pt x="33" y="107"/>
                  </a:lnTo>
                  <a:lnTo>
                    <a:pt x="41" y="153"/>
                  </a:lnTo>
                  <a:lnTo>
                    <a:pt x="50" y="199"/>
                  </a:lnTo>
                  <a:lnTo>
                    <a:pt x="59" y="243"/>
                  </a:lnTo>
                  <a:lnTo>
                    <a:pt x="67" y="281"/>
                  </a:lnTo>
                  <a:lnTo>
                    <a:pt x="76" y="313"/>
                  </a:lnTo>
                  <a:lnTo>
                    <a:pt x="85" y="344"/>
                  </a:lnTo>
                  <a:lnTo>
                    <a:pt x="96" y="373"/>
                  </a:lnTo>
                  <a:lnTo>
                    <a:pt x="106" y="397"/>
                  </a:lnTo>
                  <a:lnTo>
                    <a:pt x="114" y="418"/>
                  </a:lnTo>
                  <a:lnTo>
                    <a:pt x="121" y="434"/>
                  </a:lnTo>
                  <a:lnTo>
                    <a:pt x="127" y="445"/>
                  </a:lnTo>
                  <a:lnTo>
                    <a:pt x="128" y="448"/>
                  </a:lnTo>
                  <a:lnTo>
                    <a:pt x="126" y="446"/>
                  </a:lnTo>
                  <a:lnTo>
                    <a:pt x="120" y="439"/>
                  </a:lnTo>
                  <a:lnTo>
                    <a:pt x="111" y="430"/>
                  </a:lnTo>
                  <a:lnTo>
                    <a:pt x="100" y="419"/>
                  </a:lnTo>
                  <a:lnTo>
                    <a:pt x="89" y="409"/>
                  </a:lnTo>
                  <a:lnTo>
                    <a:pt x="78" y="400"/>
                  </a:lnTo>
                  <a:lnTo>
                    <a:pt x="68" y="394"/>
                  </a:lnTo>
                  <a:lnTo>
                    <a:pt x="61" y="392"/>
                  </a:lnTo>
                  <a:lnTo>
                    <a:pt x="55" y="397"/>
                  </a:lnTo>
                  <a:lnTo>
                    <a:pt x="55" y="410"/>
                  </a:lnTo>
                  <a:lnTo>
                    <a:pt x="59" y="427"/>
                  </a:lnTo>
                  <a:lnTo>
                    <a:pt x="61" y="448"/>
                  </a:lnTo>
                  <a:lnTo>
                    <a:pt x="63" y="465"/>
                  </a:lnTo>
                  <a:lnTo>
                    <a:pt x="70" y="495"/>
                  </a:lnTo>
                  <a:lnTo>
                    <a:pt x="78" y="532"/>
                  </a:lnTo>
                  <a:lnTo>
                    <a:pt x="89" y="573"/>
                  </a:lnTo>
                  <a:lnTo>
                    <a:pt x="98" y="612"/>
                  </a:lnTo>
                  <a:lnTo>
                    <a:pt x="105" y="646"/>
                  </a:lnTo>
                  <a:lnTo>
                    <a:pt x="109" y="671"/>
                  </a:lnTo>
                  <a:lnTo>
                    <a:pt x="109" y="681"/>
                  </a:lnTo>
                  <a:lnTo>
                    <a:pt x="104" y="673"/>
                  </a:lnTo>
                  <a:lnTo>
                    <a:pt x="94" y="646"/>
                  </a:lnTo>
                  <a:lnTo>
                    <a:pt x="83" y="608"/>
                  </a:lnTo>
                  <a:lnTo>
                    <a:pt x="71" y="563"/>
                  </a:lnTo>
                  <a:lnTo>
                    <a:pt x="59" y="520"/>
                  </a:lnTo>
                  <a:lnTo>
                    <a:pt x="48" y="480"/>
                  </a:lnTo>
                  <a:lnTo>
                    <a:pt x="41" y="453"/>
                  </a:lnTo>
                  <a:lnTo>
                    <a:pt x="39" y="442"/>
                  </a:lnTo>
                  <a:lnTo>
                    <a:pt x="37" y="418"/>
                  </a:lnTo>
                  <a:lnTo>
                    <a:pt x="33" y="365"/>
                  </a:lnTo>
                  <a:lnTo>
                    <a:pt x="30" y="306"/>
                  </a:lnTo>
                  <a:lnTo>
                    <a:pt x="28" y="271"/>
                  </a:lnTo>
                  <a:lnTo>
                    <a:pt x="25" y="251"/>
                  </a:lnTo>
                  <a:lnTo>
                    <a:pt x="20" y="214"/>
                  </a:lnTo>
                  <a:lnTo>
                    <a:pt x="13" y="166"/>
                  </a:lnTo>
                  <a:lnTo>
                    <a:pt x="6" y="114"/>
                  </a:lnTo>
                  <a:lnTo>
                    <a:pt x="1" y="64"/>
                  </a:lnTo>
                  <a:lnTo>
                    <a:pt x="0" y="25"/>
                  </a:lnTo>
                  <a:lnTo>
                    <a:pt x="5" y="1"/>
                  </a:lnTo>
                  <a:lnTo>
                    <a:pt x="17" y="0"/>
                  </a:lnTo>
                  <a:close/>
                </a:path>
              </a:pathLst>
            </a:custGeom>
            <a:solidFill>
              <a:srgbClr val="FFFFFF"/>
            </a:solidFill>
            <a:ln w="9525">
              <a:noFill/>
              <a:round/>
              <a:headEnd/>
              <a:tailEnd/>
            </a:ln>
          </p:spPr>
          <p:txBody>
            <a:bodyPr/>
            <a:lstStyle/>
            <a:p>
              <a:endParaRPr lang="mk-MK"/>
            </a:p>
          </p:txBody>
        </p:sp>
        <p:sp>
          <p:nvSpPr>
            <p:cNvPr id="25810" name="Freeform 146"/>
            <p:cNvSpPr>
              <a:spLocks/>
            </p:cNvSpPr>
            <p:nvPr/>
          </p:nvSpPr>
          <p:spPr bwMode="auto">
            <a:xfrm>
              <a:off x="5287" y="2872"/>
              <a:ext cx="72" cy="213"/>
            </a:xfrm>
            <a:custGeom>
              <a:avLst/>
              <a:gdLst>
                <a:gd name="T0" fmla="*/ 0 w 145"/>
                <a:gd name="T1" fmla="*/ 0 h 427"/>
                <a:gd name="T2" fmla="*/ 0 w 145"/>
                <a:gd name="T3" fmla="*/ 0 h 427"/>
                <a:gd name="T4" fmla="*/ 0 w 145"/>
                <a:gd name="T5" fmla="*/ 0 h 427"/>
                <a:gd name="T6" fmla="*/ 0 w 145"/>
                <a:gd name="T7" fmla="*/ 0 h 427"/>
                <a:gd name="T8" fmla="*/ 0 w 145"/>
                <a:gd name="T9" fmla="*/ 0 h 427"/>
                <a:gd name="T10" fmla="*/ 0 w 145"/>
                <a:gd name="T11" fmla="*/ 0 h 427"/>
                <a:gd name="T12" fmla="*/ 0 w 145"/>
                <a:gd name="T13" fmla="*/ 0 h 427"/>
                <a:gd name="T14" fmla="*/ 0 w 145"/>
                <a:gd name="T15" fmla="*/ 0 h 427"/>
                <a:gd name="T16" fmla="*/ 0 w 145"/>
                <a:gd name="T17" fmla="*/ 0 h 427"/>
                <a:gd name="T18" fmla="*/ 0 w 145"/>
                <a:gd name="T19" fmla="*/ 0 h 427"/>
                <a:gd name="T20" fmla="*/ 0 w 145"/>
                <a:gd name="T21" fmla="*/ 0 h 427"/>
                <a:gd name="T22" fmla="*/ 0 w 145"/>
                <a:gd name="T23" fmla="*/ 0 h 427"/>
                <a:gd name="T24" fmla="*/ 0 w 145"/>
                <a:gd name="T25" fmla="*/ 0 h 427"/>
                <a:gd name="T26" fmla="*/ 0 w 145"/>
                <a:gd name="T27" fmla="*/ 0 h 427"/>
                <a:gd name="T28" fmla="*/ 0 w 145"/>
                <a:gd name="T29" fmla="*/ 0 h 427"/>
                <a:gd name="T30" fmla="*/ 0 w 145"/>
                <a:gd name="T31" fmla="*/ 0 h 427"/>
                <a:gd name="T32" fmla="*/ 0 w 145"/>
                <a:gd name="T33" fmla="*/ 0 h 427"/>
                <a:gd name="T34" fmla="*/ 0 w 145"/>
                <a:gd name="T35" fmla="*/ 0 h 427"/>
                <a:gd name="T36" fmla="*/ 0 w 145"/>
                <a:gd name="T37" fmla="*/ 0 h 427"/>
                <a:gd name="T38" fmla="*/ 0 w 145"/>
                <a:gd name="T39" fmla="*/ 0 h 427"/>
                <a:gd name="T40" fmla="*/ 0 w 145"/>
                <a:gd name="T41" fmla="*/ 0 h 427"/>
                <a:gd name="T42" fmla="*/ 0 w 145"/>
                <a:gd name="T43" fmla="*/ 0 h 427"/>
                <a:gd name="T44" fmla="*/ 0 w 145"/>
                <a:gd name="T45" fmla="*/ 0 h 427"/>
                <a:gd name="T46" fmla="*/ 0 w 145"/>
                <a:gd name="T47" fmla="*/ 0 h 427"/>
                <a:gd name="T48" fmla="*/ 0 w 145"/>
                <a:gd name="T49" fmla="*/ 0 h 427"/>
                <a:gd name="T50" fmla="*/ 0 w 145"/>
                <a:gd name="T51" fmla="*/ 0 h 427"/>
                <a:gd name="T52" fmla="*/ 0 w 145"/>
                <a:gd name="T53" fmla="*/ 0 h 427"/>
                <a:gd name="T54" fmla="*/ 0 w 145"/>
                <a:gd name="T55" fmla="*/ 0 h 427"/>
                <a:gd name="T56" fmla="*/ 0 w 145"/>
                <a:gd name="T57" fmla="*/ 0 h 427"/>
                <a:gd name="T58" fmla="*/ 0 w 145"/>
                <a:gd name="T59" fmla="*/ 0 h 427"/>
                <a:gd name="T60" fmla="*/ 0 w 145"/>
                <a:gd name="T61" fmla="*/ 0 h 427"/>
                <a:gd name="T62" fmla="*/ 0 w 145"/>
                <a:gd name="T63" fmla="*/ 0 h 427"/>
                <a:gd name="T64" fmla="*/ 0 w 145"/>
                <a:gd name="T65" fmla="*/ 0 h 427"/>
                <a:gd name="T66" fmla="*/ 0 w 145"/>
                <a:gd name="T67" fmla="*/ 0 h 427"/>
                <a:gd name="T68" fmla="*/ 0 w 145"/>
                <a:gd name="T69" fmla="*/ 0 h 427"/>
                <a:gd name="T70" fmla="*/ 0 w 145"/>
                <a:gd name="T71" fmla="*/ 0 h 427"/>
                <a:gd name="T72" fmla="*/ 0 w 145"/>
                <a:gd name="T73" fmla="*/ 0 h 427"/>
                <a:gd name="T74" fmla="*/ 0 w 145"/>
                <a:gd name="T75" fmla="*/ 0 h 427"/>
                <a:gd name="T76" fmla="*/ 0 w 145"/>
                <a:gd name="T77" fmla="*/ 0 h 427"/>
                <a:gd name="T78" fmla="*/ 0 w 145"/>
                <a:gd name="T79" fmla="*/ 0 h 427"/>
                <a:gd name="T80" fmla="*/ 0 w 145"/>
                <a:gd name="T81" fmla="*/ 0 h 427"/>
                <a:gd name="T82" fmla="*/ 0 w 145"/>
                <a:gd name="T83" fmla="*/ 0 h 427"/>
                <a:gd name="T84" fmla="*/ 0 w 145"/>
                <a:gd name="T85" fmla="*/ 0 h 427"/>
                <a:gd name="T86" fmla="*/ 0 w 145"/>
                <a:gd name="T87" fmla="*/ 0 h 427"/>
                <a:gd name="T88" fmla="*/ 0 w 145"/>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427">
                  <a:moveTo>
                    <a:pt x="12" y="88"/>
                  </a:moveTo>
                  <a:lnTo>
                    <a:pt x="13" y="92"/>
                  </a:lnTo>
                  <a:lnTo>
                    <a:pt x="19" y="105"/>
                  </a:lnTo>
                  <a:lnTo>
                    <a:pt x="26" y="124"/>
                  </a:lnTo>
                  <a:lnTo>
                    <a:pt x="34" y="147"/>
                  </a:lnTo>
                  <a:lnTo>
                    <a:pt x="43" y="174"/>
                  </a:lnTo>
                  <a:lnTo>
                    <a:pt x="52" y="203"/>
                  </a:lnTo>
                  <a:lnTo>
                    <a:pt x="61" y="232"/>
                  </a:lnTo>
                  <a:lnTo>
                    <a:pt x="68" y="259"/>
                  </a:lnTo>
                  <a:lnTo>
                    <a:pt x="75" y="309"/>
                  </a:lnTo>
                  <a:lnTo>
                    <a:pt x="77" y="351"/>
                  </a:lnTo>
                  <a:lnTo>
                    <a:pt x="80" y="382"/>
                  </a:lnTo>
                  <a:lnTo>
                    <a:pt x="90" y="404"/>
                  </a:lnTo>
                  <a:lnTo>
                    <a:pt x="99" y="412"/>
                  </a:lnTo>
                  <a:lnTo>
                    <a:pt x="108" y="417"/>
                  </a:lnTo>
                  <a:lnTo>
                    <a:pt x="118" y="421"/>
                  </a:lnTo>
                  <a:lnTo>
                    <a:pt x="126" y="423"/>
                  </a:lnTo>
                  <a:lnTo>
                    <a:pt x="134" y="425"/>
                  </a:lnTo>
                  <a:lnTo>
                    <a:pt x="139" y="427"/>
                  </a:lnTo>
                  <a:lnTo>
                    <a:pt x="144" y="427"/>
                  </a:lnTo>
                  <a:lnTo>
                    <a:pt x="145" y="427"/>
                  </a:lnTo>
                  <a:lnTo>
                    <a:pt x="144" y="420"/>
                  </a:lnTo>
                  <a:lnTo>
                    <a:pt x="141" y="405"/>
                  </a:lnTo>
                  <a:lnTo>
                    <a:pt x="136" y="384"/>
                  </a:lnTo>
                  <a:lnTo>
                    <a:pt x="128" y="366"/>
                  </a:lnTo>
                  <a:lnTo>
                    <a:pt x="125" y="349"/>
                  </a:lnTo>
                  <a:lnTo>
                    <a:pt x="120" y="321"/>
                  </a:lnTo>
                  <a:lnTo>
                    <a:pt x="115" y="284"/>
                  </a:lnTo>
                  <a:lnTo>
                    <a:pt x="111" y="241"/>
                  </a:lnTo>
                  <a:lnTo>
                    <a:pt x="105" y="196"/>
                  </a:lnTo>
                  <a:lnTo>
                    <a:pt x="99" y="153"/>
                  </a:lnTo>
                  <a:lnTo>
                    <a:pt x="92" y="117"/>
                  </a:lnTo>
                  <a:lnTo>
                    <a:pt x="84" y="88"/>
                  </a:lnTo>
                  <a:lnTo>
                    <a:pt x="75" y="66"/>
                  </a:lnTo>
                  <a:lnTo>
                    <a:pt x="62" y="46"/>
                  </a:lnTo>
                  <a:lnTo>
                    <a:pt x="50" y="29"/>
                  </a:lnTo>
                  <a:lnTo>
                    <a:pt x="37" y="15"/>
                  </a:lnTo>
                  <a:lnTo>
                    <a:pt x="24" y="6"/>
                  </a:lnTo>
                  <a:lnTo>
                    <a:pt x="14" y="0"/>
                  </a:lnTo>
                  <a:lnTo>
                    <a:pt x="6" y="0"/>
                  </a:lnTo>
                  <a:lnTo>
                    <a:pt x="1" y="5"/>
                  </a:lnTo>
                  <a:lnTo>
                    <a:pt x="0" y="27"/>
                  </a:lnTo>
                  <a:lnTo>
                    <a:pt x="5" y="54"/>
                  </a:lnTo>
                  <a:lnTo>
                    <a:pt x="9" y="77"/>
                  </a:lnTo>
                  <a:lnTo>
                    <a:pt x="12" y="88"/>
                  </a:lnTo>
                  <a:close/>
                </a:path>
              </a:pathLst>
            </a:custGeom>
            <a:solidFill>
              <a:srgbClr val="FFFFFF"/>
            </a:solidFill>
            <a:ln w="9525">
              <a:noFill/>
              <a:round/>
              <a:headEnd/>
              <a:tailEnd/>
            </a:ln>
          </p:spPr>
          <p:txBody>
            <a:bodyPr/>
            <a:lstStyle/>
            <a:p>
              <a:endParaRPr lang="mk-MK"/>
            </a:p>
          </p:txBody>
        </p:sp>
        <p:sp>
          <p:nvSpPr>
            <p:cNvPr id="25811" name="Freeform 147"/>
            <p:cNvSpPr>
              <a:spLocks/>
            </p:cNvSpPr>
            <p:nvPr/>
          </p:nvSpPr>
          <p:spPr bwMode="auto">
            <a:xfrm>
              <a:off x="5171" y="3306"/>
              <a:ext cx="36" cy="14"/>
            </a:xfrm>
            <a:custGeom>
              <a:avLst/>
              <a:gdLst>
                <a:gd name="T0" fmla="*/ 1 w 71"/>
                <a:gd name="T1" fmla="*/ 0 h 29"/>
                <a:gd name="T2" fmla="*/ 1 w 71"/>
                <a:gd name="T3" fmla="*/ 0 h 29"/>
                <a:gd name="T4" fmla="*/ 1 w 71"/>
                <a:gd name="T5" fmla="*/ 0 h 29"/>
                <a:gd name="T6" fmla="*/ 1 w 71"/>
                <a:gd name="T7" fmla="*/ 0 h 29"/>
                <a:gd name="T8" fmla="*/ 1 w 71"/>
                <a:gd name="T9" fmla="*/ 0 h 29"/>
                <a:gd name="T10" fmla="*/ 1 w 71"/>
                <a:gd name="T11" fmla="*/ 0 h 29"/>
                <a:gd name="T12" fmla="*/ 1 w 71"/>
                <a:gd name="T13" fmla="*/ 0 h 29"/>
                <a:gd name="T14" fmla="*/ 1 w 71"/>
                <a:gd name="T15" fmla="*/ 0 h 29"/>
                <a:gd name="T16" fmla="*/ 1 w 71"/>
                <a:gd name="T17" fmla="*/ 0 h 29"/>
                <a:gd name="T18" fmla="*/ 1 w 71"/>
                <a:gd name="T19" fmla="*/ 0 h 29"/>
                <a:gd name="T20" fmla="*/ 1 w 71"/>
                <a:gd name="T21" fmla="*/ 0 h 29"/>
                <a:gd name="T22" fmla="*/ 1 w 71"/>
                <a:gd name="T23" fmla="*/ 0 h 29"/>
                <a:gd name="T24" fmla="*/ 1 w 71"/>
                <a:gd name="T25" fmla="*/ 0 h 29"/>
                <a:gd name="T26" fmla="*/ 1 w 71"/>
                <a:gd name="T27" fmla="*/ 0 h 29"/>
                <a:gd name="T28" fmla="*/ 1 w 71"/>
                <a:gd name="T29" fmla="*/ 0 h 29"/>
                <a:gd name="T30" fmla="*/ 1 w 71"/>
                <a:gd name="T31" fmla="*/ 0 h 29"/>
                <a:gd name="T32" fmla="*/ 1 w 71"/>
                <a:gd name="T33" fmla="*/ 0 h 29"/>
                <a:gd name="T34" fmla="*/ 1 w 71"/>
                <a:gd name="T35" fmla="*/ 0 h 29"/>
                <a:gd name="T36" fmla="*/ 1 w 71"/>
                <a:gd name="T37" fmla="*/ 0 h 29"/>
                <a:gd name="T38" fmla="*/ 1 w 71"/>
                <a:gd name="T39" fmla="*/ 0 h 29"/>
                <a:gd name="T40" fmla="*/ 1 w 71"/>
                <a:gd name="T41" fmla="*/ 0 h 29"/>
                <a:gd name="T42" fmla="*/ 1 w 71"/>
                <a:gd name="T43" fmla="*/ 0 h 29"/>
                <a:gd name="T44" fmla="*/ 1 w 71"/>
                <a:gd name="T45" fmla="*/ 0 h 29"/>
                <a:gd name="T46" fmla="*/ 1 w 71"/>
                <a:gd name="T47" fmla="*/ 0 h 29"/>
                <a:gd name="T48" fmla="*/ 1 w 71"/>
                <a:gd name="T49" fmla="*/ 0 h 29"/>
                <a:gd name="T50" fmla="*/ 1 w 71"/>
                <a:gd name="T51" fmla="*/ 0 h 29"/>
                <a:gd name="T52" fmla="*/ 1 w 71"/>
                <a:gd name="T53" fmla="*/ 0 h 29"/>
                <a:gd name="T54" fmla="*/ 0 w 71"/>
                <a:gd name="T55" fmla="*/ 0 h 29"/>
                <a:gd name="T56" fmla="*/ 1 w 71"/>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29">
                  <a:moveTo>
                    <a:pt x="2" y="26"/>
                  </a:moveTo>
                  <a:lnTo>
                    <a:pt x="3" y="26"/>
                  </a:lnTo>
                  <a:lnTo>
                    <a:pt x="7" y="26"/>
                  </a:lnTo>
                  <a:lnTo>
                    <a:pt x="11" y="28"/>
                  </a:lnTo>
                  <a:lnTo>
                    <a:pt x="17" y="28"/>
                  </a:lnTo>
                  <a:lnTo>
                    <a:pt x="24" y="29"/>
                  </a:lnTo>
                  <a:lnTo>
                    <a:pt x="30" y="29"/>
                  </a:lnTo>
                  <a:lnTo>
                    <a:pt x="35" y="29"/>
                  </a:lnTo>
                  <a:lnTo>
                    <a:pt x="40" y="28"/>
                  </a:lnTo>
                  <a:lnTo>
                    <a:pt x="49" y="26"/>
                  </a:lnTo>
                  <a:lnTo>
                    <a:pt x="58" y="26"/>
                  </a:lnTo>
                  <a:lnTo>
                    <a:pt x="67" y="25"/>
                  </a:lnTo>
                  <a:lnTo>
                    <a:pt x="71" y="22"/>
                  </a:lnTo>
                  <a:lnTo>
                    <a:pt x="71" y="17"/>
                  </a:lnTo>
                  <a:lnTo>
                    <a:pt x="69" y="11"/>
                  </a:lnTo>
                  <a:lnTo>
                    <a:pt x="64" y="6"/>
                  </a:lnTo>
                  <a:lnTo>
                    <a:pt x="58" y="1"/>
                  </a:lnTo>
                  <a:lnTo>
                    <a:pt x="54" y="0"/>
                  </a:lnTo>
                  <a:lnTo>
                    <a:pt x="47" y="1"/>
                  </a:lnTo>
                  <a:lnTo>
                    <a:pt x="38" y="3"/>
                  </a:lnTo>
                  <a:lnTo>
                    <a:pt x="29" y="7"/>
                  </a:lnTo>
                  <a:lnTo>
                    <a:pt x="19" y="10"/>
                  </a:lnTo>
                  <a:lnTo>
                    <a:pt x="11" y="13"/>
                  </a:lnTo>
                  <a:lnTo>
                    <a:pt x="7" y="15"/>
                  </a:lnTo>
                  <a:lnTo>
                    <a:pt x="4" y="16"/>
                  </a:lnTo>
                  <a:lnTo>
                    <a:pt x="3" y="17"/>
                  </a:lnTo>
                  <a:lnTo>
                    <a:pt x="1" y="21"/>
                  </a:lnTo>
                  <a:lnTo>
                    <a:pt x="0" y="25"/>
                  </a:lnTo>
                  <a:lnTo>
                    <a:pt x="2" y="26"/>
                  </a:lnTo>
                  <a:close/>
                </a:path>
              </a:pathLst>
            </a:custGeom>
            <a:solidFill>
              <a:srgbClr val="FFFFFF"/>
            </a:solidFill>
            <a:ln w="9525">
              <a:noFill/>
              <a:round/>
              <a:headEnd/>
              <a:tailEnd/>
            </a:ln>
          </p:spPr>
          <p:txBody>
            <a:bodyPr/>
            <a:lstStyle/>
            <a:p>
              <a:endParaRPr lang="mk-MK"/>
            </a:p>
          </p:txBody>
        </p:sp>
        <p:sp>
          <p:nvSpPr>
            <p:cNvPr id="25812" name="Freeform 148"/>
            <p:cNvSpPr>
              <a:spLocks/>
            </p:cNvSpPr>
            <p:nvPr/>
          </p:nvSpPr>
          <p:spPr bwMode="auto">
            <a:xfrm>
              <a:off x="5372" y="3338"/>
              <a:ext cx="41" cy="42"/>
            </a:xfrm>
            <a:custGeom>
              <a:avLst/>
              <a:gdLst>
                <a:gd name="T0" fmla="*/ 0 w 81"/>
                <a:gd name="T1" fmla="*/ 0 h 85"/>
                <a:gd name="T2" fmla="*/ 1 w 81"/>
                <a:gd name="T3" fmla="*/ 0 h 85"/>
                <a:gd name="T4" fmla="*/ 1 w 81"/>
                <a:gd name="T5" fmla="*/ 0 h 85"/>
                <a:gd name="T6" fmla="*/ 1 w 81"/>
                <a:gd name="T7" fmla="*/ 0 h 85"/>
                <a:gd name="T8" fmla="*/ 1 w 81"/>
                <a:gd name="T9" fmla="*/ 0 h 85"/>
                <a:gd name="T10" fmla="*/ 1 w 81"/>
                <a:gd name="T11" fmla="*/ 0 h 85"/>
                <a:gd name="T12" fmla="*/ 1 w 81"/>
                <a:gd name="T13" fmla="*/ 0 h 85"/>
                <a:gd name="T14" fmla="*/ 1 w 81"/>
                <a:gd name="T15" fmla="*/ 0 h 85"/>
                <a:gd name="T16" fmla="*/ 1 w 81"/>
                <a:gd name="T17" fmla="*/ 0 h 85"/>
                <a:gd name="T18" fmla="*/ 1 w 81"/>
                <a:gd name="T19" fmla="*/ 0 h 85"/>
                <a:gd name="T20" fmla="*/ 1 w 81"/>
                <a:gd name="T21" fmla="*/ 0 h 85"/>
                <a:gd name="T22" fmla="*/ 1 w 81"/>
                <a:gd name="T23" fmla="*/ 0 h 85"/>
                <a:gd name="T24" fmla="*/ 1 w 81"/>
                <a:gd name="T25" fmla="*/ 0 h 85"/>
                <a:gd name="T26" fmla="*/ 1 w 81"/>
                <a:gd name="T27" fmla="*/ 0 h 85"/>
                <a:gd name="T28" fmla="*/ 1 w 81"/>
                <a:gd name="T29" fmla="*/ 0 h 85"/>
                <a:gd name="T30" fmla="*/ 1 w 81"/>
                <a:gd name="T31" fmla="*/ 0 h 85"/>
                <a:gd name="T32" fmla="*/ 1 w 81"/>
                <a:gd name="T33" fmla="*/ 0 h 85"/>
                <a:gd name="T34" fmla="*/ 1 w 81"/>
                <a:gd name="T35" fmla="*/ 0 h 85"/>
                <a:gd name="T36" fmla="*/ 1 w 81"/>
                <a:gd name="T37" fmla="*/ 0 h 85"/>
                <a:gd name="T38" fmla="*/ 1 w 81"/>
                <a:gd name="T39" fmla="*/ 0 h 85"/>
                <a:gd name="T40" fmla="*/ 1 w 81"/>
                <a:gd name="T41" fmla="*/ 0 h 85"/>
                <a:gd name="T42" fmla="*/ 1 w 81"/>
                <a:gd name="T43" fmla="*/ 0 h 85"/>
                <a:gd name="T44" fmla="*/ 1 w 81"/>
                <a:gd name="T45" fmla="*/ 0 h 85"/>
                <a:gd name="T46" fmla="*/ 1 w 81"/>
                <a:gd name="T47" fmla="*/ 0 h 85"/>
                <a:gd name="T48" fmla="*/ 1 w 81"/>
                <a:gd name="T49" fmla="*/ 0 h 85"/>
                <a:gd name="T50" fmla="*/ 1 w 81"/>
                <a:gd name="T51" fmla="*/ 0 h 85"/>
                <a:gd name="T52" fmla="*/ 1 w 81"/>
                <a:gd name="T53" fmla="*/ 0 h 85"/>
                <a:gd name="T54" fmla="*/ 1 w 81"/>
                <a:gd name="T55" fmla="*/ 0 h 85"/>
                <a:gd name="T56" fmla="*/ 1 w 81"/>
                <a:gd name="T57" fmla="*/ 0 h 85"/>
                <a:gd name="T58" fmla="*/ 1 w 81"/>
                <a:gd name="T59" fmla="*/ 0 h 85"/>
                <a:gd name="T60" fmla="*/ 1 w 81"/>
                <a:gd name="T61" fmla="*/ 0 h 85"/>
                <a:gd name="T62" fmla="*/ 1 w 81"/>
                <a:gd name="T63" fmla="*/ 0 h 85"/>
                <a:gd name="T64" fmla="*/ 0 w 81"/>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 h="85">
                  <a:moveTo>
                    <a:pt x="0" y="0"/>
                  </a:moveTo>
                  <a:lnTo>
                    <a:pt x="1" y="6"/>
                  </a:lnTo>
                  <a:lnTo>
                    <a:pt x="3" y="20"/>
                  </a:lnTo>
                  <a:lnTo>
                    <a:pt x="8" y="37"/>
                  </a:lnTo>
                  <a:lnTo>
                    <a:pt x="12" y="52"/>
                  </a:lnTo>
                  <a:lnTo>
                    <a:pt x="16" y="59"/>
                  </a:lnTo>
                  <a:lnTo>
                    <a:pt x="20" y="65"/>
                  </a:lnTo>
                  <a:lnTo>
                    <a:pt x="26" y="71"/>
                  </a:lnTo>
                  <a:lnTo>
                    <a:pt x="32" y="74"/>
                  </a:lnTo>
                  <a:lnTo>
                    <a:pt x="37" y="78"/>
                  </a:lnTo>
                  <a:lnTo>
                    <a:pt x="42" y="81"/>
                  </a:lnTo>
                  <a:lnTo>
                    <a:pt x="47" y="82"/>
                  </a:lnTo>
                  <a:lnTo>
                    <a:pt x="50" y="83"/>
                  </a:lnTo>
                  <a:lnTo>
                    <a:pt x="64" y="85"/>
                  </a:lnTo>
                  <a:lnTo>
                    <a:pt x="75" y="83"/>
                  </a:lnTo>
                  <a:lnTo>
                    <a:pt x="79" y="81"/>
                  </a:lnTo>
                  <a:lnTo>
                    <a:pt x="81" y="80"/>
                  </a:lnTo>
                  <a:lnTo>
                    <a:pt x="81" y="78"/>
                  </a:lnTo>
                  <a:lnTo>
                    <a:pt x="81" y="72"/>
                  </a:lnTo>
                  <a:lnTo>
                    <a:pt x="78" y="66"/>
                  </a:lnTo>
                  <a:lnTo>
                    <a:pt x="71" y="63"/>
                  </a:lnTo>
                  <a:lnTo>
                    <a:pt x="61" y="62"/>
                  </a:lnTo>
                  <a:lnTo>
                    <a:pt x="53" y="62"/>
                  </a:lnTo>
                  <a:lnTo>
                    <a:pt x="46" y="60"/>
                  </a:lnTo>
                  <a:lnTo>
                    <a:pt x="40" y="57"/>
                  </a:lnTo>
                  <a:lnTo>
                    <a:pt x="33" y="49"/>
                  </a:lnTo>
                  <a:lnTo>
                    <a:pt x="25" y="41"/>
                  </a:lnTo>
                  <a:lnTo>
                    <a:pt x="18" y="30"/>
                  </a:lnTo>
                  <a:lnTo>
                    <a:pt x="12" y="21"/>
                  </a:lnTo>
                  <a:lnTo>
                    <a:pt x="8" y="13"/>
                  </a:lnTo>
                  <a:lnTo>
                    <a:pt x="3" y="6"/>
                  </a:lnTo>
                  <a:lnTo>
                    <a:pt x="1" y="2"/>
                  </a:lnTo>
                  <a:lnTo>
                    <a:pt x="0" y="0"/>
                  </a:lnTo>
                  <a:close/>
                </a:path>
              </a:pathLst>
            </a:custGeom>
            <a:solidFill>
              <a:srgbClr val="FFFFFF"/>
            </a:solidFill>
            <a:ln w="9525">
              <a:noFill/>
              <a:round/>
              <a:headEnd/>
              <a:tailEnd/>
            </a:ln>
          </p:spPr>
          <p:txBody>
            <a:bodyPr/>
            <a:lstStyle/>
            <a:p>
              <a:endParaRPr lang="mk-MK"/>
            </a:p>
          </p:txBody>
        </p:sp>
        <p:sp>
          <p:nvSpPr>
            <p:cNvPr id="25813" name="Freeform 149"/>
            <p:cNvSpPr>
              <a:spLocks/>
            </p:cNvSpPr>
            <p:nvPr/>
          </p:nvSpPr>
          <p:spPr bwMode="auto">
            <a:xfrm>
              <a:off x="5208" y="3278"/>
              <a:ext cx="33" cy="16"/>
            </a:xfrm>
            <a:custGeom>
              <a:avLst/>
              <a:gdLst>
                <a:gd name="T0" fmla="*/ 0 w 65"/>
                <a:gd name="T1" fmla="*/ 0 h 34"/>
                <a:gd name="T2" fmla="*/ 1 w 65"/>
                <a:gd name="T3" fmla="*/ 0 h 34"/>
                <a:gd name="T4" fmla="*/ 1 w 65"/>
                <a:gd name="T5" fmla="*/ 0 h 34"/>
                <a:gd name="T6" fmla="*/ 1 w 65"/>
                <a:gd name="T7" fmla="*/ 0 h 34"/>
                <a:gd name="T8" fmla="*/ 1 w 65"/>
                <a:gd name="T9" fmla="*/ 0 h 34"/>
                <a:gd name="T10" fmla="*/ 1 w 65"/>
                <a:gd name="T11" fmla="*/ 0 h 34"/>
                <a:gd name="T12" fmla="*/ 1 w 65"/>
                <a:gd name="T13" fmla="*/ 0 h 34"/>
                <a:gd name="T14" fmla="*/ 1 w 65"/>
                <a:gd name="T15" fmla="*/ 0 h 34"/>
                <a:gd name="T16" fmla="*/ 1 w 65"/>
                <a:gd name="T17" fmla="*/ 0 h 34"/>
                <a:gd name="T18" fmla="*/ 1 w 65"/>
                <a:gd name="T19" fmla="*/ 0 h 34"/>
                <a:gd name="T20" fmla="*/ 1 w 65"/>
                <a:gd name="T21" fmla="*/ 0 h 34"/>
                <a:gd name="T22" fmla="*/ 1 w 65"/>
                <a:gd name="T23" fmla="*/ 0 h 34"/>
                <a:gd name="T24" fmla="*/ 1 w 65"/>
                <a:gd name="T25" fmla="*/ 0 h 34"/>
                <a:gd name="T26" fmla="*/ 1 w 65"/>
                <a:gd name="T27" fmla="*/ 0 h 34"/>
                <a:gd name="T28" fmla="*/ 1 w 65"/>
                <a:gd name="T29" fmla="*/ 0 h 34"/>
                <a:gd name="T30" fmla="*/ 1 w 65"/>
                <a:gd name="T31" fmla="*/ 0 h 34"/>
                <a:gd name="T32" fmla="*/ 1 w 65"/>
                <a:gd name="T33" fmla="*/ 0 h 34"/>
                <a:gd name="T34" fmla="*/ 0 w 6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 h="34">
                  <a:moveTo>
                    <a:pt x="0" y="33"/>
                  </a:moveTo>
                  <a:lnTo>
                    <a:pt x="28" y="34"/>
                  </a:lnTo>
                  <a:lnTo>
                    <a:pt x="30" y="32"/>
                  </a:lnTo>
                  <a:lnTo>
                    <a:pt x="33" y="27"/>
                  </a:lnTo>
                  <a:lnTo>
                    <a:pt x="39" y="21"/>
                  </a:lnTo>
                  <a:lnTo>
                    <a:pt x="48" y="15"/>
                  </a:lnTo>
                  <a:lnTo>
                    <a:pt x="57" y="12"/>
                  </a:lnTo>
                  <a:lnTo>
                    <a:pt x="63" y="7"/>
                  </a:lnTo>
                  <a:lnTo>
                    <a:pt x="65" y="3"/>
                  </a:lnTo>
                  <a:lnTo>
                    <a:pt x="63" y="0"/>
                  </a:lnTo>
                  <a:lnTo>
                    <a:pt x="58" y="2"/>
                  </a:lnTo>
                  <a:lnTo>
                    <a:pt x="51" y="4"/>
                  </a:lnTo>
                  <a:lnTo>
                    <a:pt x="42" y="9"/>
                  </a:lnTo>
                  <a:lnTo>
                    <a:pt x="33" y="13"/>
                  </a:lnTo>
                  <a:lnTo>
                    <a:pt x="23" y="19"/>
                  </a:lnTo>
                  <a:lnTo>
                    <a:pt x="13" y="25"/>
                  </a:lnTo>
                  <a:lnTo>
                    <a:pt x="5" y="29"/>
                  </a:lnTo>
                  <a:lnTo>
                    <a:pt x="0" y="33"/>
                  </a:lnTo>
                  <a:close/>
                </a:path>
              </a:pathLst>
            </a:custGeom>
            <a:solidFill>
              <a:srgbClr val="FFFFFF"/>
            </a:solidFill>
            <a:ln w="9525">
              <a:noFill/>
              <a:round/>
              <a:headEnd/>
              <a:tailEnd/>
            </a:ln>
          </p:spPr>
          <p:txBody>
            <a:bodyPr/>
            <a:lstStyle/>
            <a:p>
              <a:endParaRPr lang="mk-MK"/>
            </a:p>
          </p:txBody>
        </p:sp>
        <p:sp>
          <p:nvSpPr>
            <p:cNvPr id="25814" name="Freeform 150"/>
            <p:cNvSpPr>
              <a:spLocks/>
            </p:cNvSpPr>
            <p:nvPr/>
          </p:nvSpPr>
          <p:spPr bwMode="auto">
            <a:xfrm>
              <a:off x="5129" y="2563"/>
              <a:ext cx="82" cy="60"/>
            </a:xfrm>
            <a:custGeom>
              <a:avLst/>
              <a:gdLst>
                <a:gd name="T0" fmla="*/ 1 w 163"/>
                <a:gd name="T1" fmla="*/ 1 h 120"/>
                <a:gd name="T2" fmla="*/ 1 w 163"/>
                <a:gd name="T3" fmla="*/ 1 h 120"/>
                <a:gd name="T4" fmla="*/ 1 w 163"/>
                <a:gd name="T5" fmla="*/ 1 h 120"/>
                <a:gd name="T6" fmla="*/ 1 w 163"/>
                <a:gd name="T7" fmla="*/ 1 h 120"/>
                <a:gd name="T8" fmla="*/ 1 w 163"/>
                <a:gd name="T9" fmla="*/ 1 h 120"/>
                <a:gd name="T10" fmla="*/ 1 w 163"/>
                <a:gd name="T11" fmla="*/ 1 h 120"/>
                <a:gd name="T12" fmla="*/ 1 w 163"/>
                <a:gd name="T13" fmla="*/ 1 h 120"/>
                <a:gd name="T14" fmla="*/ 1 w 163"/>
                <a:gd name="T15" fmla="*/ 1 h 120"/>
                <a:gd name="T16" fmla="*/ 1 w 163"/>
                <a:gd name="T17" fmla="*/ 1 h 120"/>
                <a:gd name="T18" fmla="*/ 1 w 163"/>
                <a:gd name="T19" fmla="*/ 1 h 120"/>
                <a:gd name="T20" fmla="*/ 1 w 163"/>
                <a:gd name="T21" fmla="*/ 1 h 120"/>
                <a:gd name="T22" fmla="*/ 1 w 163"/>
                <a:gd name="T23" fmla="*/ 1 h 120"/>
                <a:gd name="T24" fmla="*/ 1 w 163"/>
                <a:gd name="T25" fmla="*/ 1 h 120"/>
                <a:gd name="T26" fmla="*/ 1 w 163"/>
                <a:gd name="T27" fmla="*/ 1 h 120"/>
                <a:gd name="T28" fmla="*/ 1 w 163"/>
                <a:gd name="T29" fmla="*/ 1 h 120"/>
                <a:gd name="T30" fmla="*/ 1 w 163"/>
                <a:gd name="T31" fmla="*/ 1 h 120"/>
                <a:gd name="T32" fmla="*/ 1 w 163"/>
                <a:gd name="T33" fmla="*/ 1 h 120"/>
                <a:gd name="T34" fmla="*/ 1 w 163"/>
                <a:gd name="T35" fmla="*/ 1 h 120"/>
                <a:gd name="T36" fmla="*/ 1 w 163"/>
                <a:gd name="T37" fmla="*/ 1 h 120"/>
                <a:gd name="T38" fmla="*/ 1 w 163"/>
                <a:gd name="T39" fmla="*/ 1 h 120"/>
                <a:gd name="T40" fmla="*/ 1 w 163"/>
                <a:gd name="T41" fmla="*/ 1 h 120"/>
                <a:gd name="T42" fmla="*/ 1 w 163"/>
                <a:gd name="T43" fmla="*/ 1 h 120"/>
                <a:gd name="T44" fmla="*/ 1 w 163"/>
                <a:gd name="T45" fmla="*/ 1 h 120"/>
                <a:gd name="T46" fmla="*/ 1 w 163"/>
                <a:gd name="T47" fmla="*/ 1 h 120"/>
                <a:gd name="T48" fmla="*/ 1 w 163"/>
                <a:gd name="T49" fmla="*/ 1 h 120"/>
                <a:gd name="T50" fmla="*/ 1 w 163"/>
                <a:gd name="T51" fmla="*/ 1 h 120"/>
                <a:gd name="T52" fmla="*/ 1 w 163"/>
                <a:gd name="T53" fmla="*/ 1 h 120"/>
                <a:gd name="T54" fmla="*/ 1 w 163"/>
                <a:gd name="T55" fmla="*/ 1 h 120"/>
                <a:gd name="T56" fmla="*/ 1 w 163"/>
                <a:gd name="T57" fmla="*/ 1 h 120"/>
                <a:gd name="T58" fmla="*/ 1 w 163"/>
                <a:gd name="T59" fmla="*/ 1 h 120"/>
                <a:gd name="T60" fmla="*/ 1 w 163"/>
                <a:gd name="T61" fmla="*/ 1 h 120"/>
                <a:gd name="T62" fmla="*/ 1 w 163"/>
                <a:gd name="T63" fmla="*/ 1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0">
                  <a:moveTo>
                    <a:pt x="83" y="18"/>
                  </a:moveTo>
                  <a:lnTo>
                    <a:pt x="80" y="19"/>
                  </a:lnTo>
                  <a:lnTo>
                    <a:pt x="78" y="19"/>
                  </a:lnTo>
                  <a:lnTo>
                    <a:pt x="77" y="20"/>
                  </a:lnTo>
                  <a:lnTo>
                    <a:pt x="75" y="21"/>
                  </a:lnTo>
                  <a:lnTo>
                    <a:pt x="69" y="20"/>
                  </a:lnTo>
                  <a:lnTo>
                    <a:pt x="61" y="22"/>
                  </a:lnTo>
                  <a:lnTo>
                    <a:pt x="51" y="27"/>
                  </a:lnTo>
                  <a:lnTo>
                    <a:pt x="46" y="32"/>
                  </a:lnTo>
                  <a:lnTo>
                    <a:pt x="39" y="40"/>
                  </a:lnTo>
                  <a:lnTo>
                    <a:pt x="31" y="49"/>
                  </a:lnTo>
                  <a:lnTo>
                    <a:pt x="24" y="59"/>
                  </a:lnTo>
                  <a:lnTo>
                    <a:pt x="16" y="71"/>
                  </a:lnTo>
                  <a:lnTo>
                    <a:pt x="10" y="80"/>
                  </a:lnTo>
                  <a:lnTo>
                    <a:pt x="4" y="88"/>
                  </a:lnTo>
                  <a:lnTo>
                    <a:pt x="1" y="94"/>
                  </a:lnTo>
                  <a:lnTo>
                    <a:pt x="0" y="96"/>
                  </a:lnTo>
                  <a:lnTo>
                    <a:pt x="1" y="95"/>
                  </a:lnTo>
                  <a:lnTo>
                    <a:pt x="4" y="93"/>
                  </a:lnTo>
                  <a:lnTo>
                    <a:pt x="11" y="87"/>
                  </a:lnTo>
                  <a:lnTo>
                    <a:pt x="19" y="79"/>
                  </a:lnTo>
                  <a:lnTo>
                    <a:pt x="28" y="68"/>
                  </a:lnTo>
                  <a:lnTo>
                    <a:pt x="39" y="57"/>
                  </a:lnTo>
                  <a:lnTo>
                    <a:pt x="46" y="50"/>
                  </a:lnTo>
                  <a:lnTo>
                    <a:pt x="46" y="52"/>
                  </a:lnTo>
                  <a:lnTo>
                    <a:pt x="41" y="63"/>
                  </a:lnTo>
                  <a:lnTo>
                    <a:pt x="35" y="79"/>
                  </a:lnTo>
                  <a:lnTo>
                    <a:pt x="30" y="96"/>
                  </a:lnTo>
                  <a:lnTo>
                    <a:pt x="25" y="112"/>
                  </a:lnTo>
                  <a:lnTo>
                    <a:pt x="25" y="120"/>
                  </a:lnTo>
                  <a:lnTo>
                    <a:pt x="30" y="116"/>
                  </a:lnTo>
                  <a:lnTo>
                    <a:pt x="35" y="103"/>
                  </a:lnTo>
                  <a:lnTo>
                    <a:pt x="41" y="86"/>
                  </a:lnTo>
                  <a:lnTo>
                    <a:pt x="43" y="80"/>
                  </a:lnTo>
                  <a:lnTo>
                    <a:pt x="47" y="73"/>
                  </a:lnTo>
                  <a:lnTo>
                    <a:pt x="50" y="68"/>
                  </a:lnTo>
                  <a:lnTo>
                    <a:pt x="54" y="64"/>
                  </a:lnTo>
                  <a:lnTo>
                    <a:pt x="56" y="59"/>
                  </a:lnTo>
                  <a:lnTo>
                    <a:pt x="61" y="55"/>
                  </a:lnTo>
                  <a:lnTo>
                    <a:pt x="65" y="49"/>
                  </a:lnTo>
                  <a:lnTo>
                    <a:pt x="71" y="43"/>
                  </a:lnTo>
                  <a:lnTo>
                    <a:pt x="77" y="37"/>
                  </a:lnTo>
                  <a:lnTo>
                    <a:pt x="84" y="33"/>
                  </a:lnTo>
                  <a:lnTo>
                    <a:pt x="89" y="30"/>
                  </a:lnTo>
                  <a:lnTo>
                    <a:pt x="96" y="27"/>
                  </a:lnTo>
                  <a:lnTo>
                    <a:pt x="104" y="26"/>
                  </a:lnTo>
                  <a:lnTo>
                    <a:pt x="111" y="25"/>
                  </a:lnTo>
                  <a:lnTo>
                    <a:pt x="119" y="23"/>
                  </a:lnTo>
                  <a:lnTo>
                    <a:pt x="129" y="22"/>
                  </a:lnTo>
                  <a:lnTo>
                    <a:pt x="138" y="20"/>
                  </a:lnTo>
                  <a:lnTo>
                    <a:pt x="145" y="17"/>
                  </a:lnTo>
                  <a:lnTo>
                    <a:pt x="151" y="13"/>
                  </a:lnTo>
                  <a:lnTo>
                    <a:pt x="155" y="10"/>
                  </a:lnTo>
                  <a:lnTo>
                    <a:pt x="159" y="6"/>
                  </a:lnTo>
                  <a:lnTo>
                    <a:pt x="161" y="3"/>
                  </a:lnTo>
                  <a:lnTo>
                    <a:pt x="163" y="2"/>
                  </a:lnTo>
                  <a:lnTo>
                    <a:pt x="163" y="0"/>
                  </a:lnTo>
                  <a:lnTo>
                    <a:pt x="161" y="2"/>
                  </a:lnTo>
                  <a:lnTo>
                    <a:pt x="154" y="3"/>
                  </a:lnTo>
                  <a:lnTo>
                    <a:pt x="145" y="5"/>
                  </a:lnTo>
                  <a:lnTo>
                    <a:pt x="132" y="7"/>
                  </a:lnTo>
                  <a:lnTo>
                    <a:pt x="119" y="11"/>
                  </a:lnTo>
                  <a:lnTo>
                    <a:pt x="106" y="13"/>
                  </a:lnTo>
                  <a:lnTo>
                    <a:pt x="93" y="15"/>
                  </a:lnTo>
                  <a:lnTo>
                    <a:pt x="83" y="18"/>
                  </a:lnTo>
                  <a:close/>
                </a:path>
              </a:pathLst>
            </a:custGeom>
            <a:solidFill>
              <a:srgbClr val="FFFFFF"/>
            </a:solidFill>
            <a:ln w="9525">
              <a:noFill/>
              <a:round/>
              <a:headEnd/>
              <a:tailEnd/>
            </a:ln>
          </p:spPr>
          <p:txBody>
            <a:bodyPr/>
            <a:lstStyle/>
            <a:p>
              <a:endParaRPr lang="mk-MK"/>
            </a:p>
          </p:txBody>
        </p:sp>
        <p:sp>
          <p:nvSpPr>
            <p:cNvPr id="25815" name="Freeform 151"/>
            <p:cNvSpPr>
              <a:spLocks/>
            </p:cNvSpPr>
            <p:nvPr/>
          </p:nvSpPr>
          <p:spPr bwMode="auto">
            <a:xfrm>
              <a:off x="5194" y="2465"/>
              <a:ext cx="18" cy="11"/>
            </a:xfrm>
            <a:custGeom>
              <a:avLst/>
              <a:gdLst>
                <a:gd name="T0" fmla="*/ 1 w 34"/>
                <a:gd name="T1" fmla="*/ 1 h 21"/>
                <a:gd name="T2" fmla="*/ 1 w 34"/>
                <a:gd name="T3" fmla="*/ 1 h 21"/>
                <a:gd name="T4" fmla="*/ 1 w 34"/>
                <a:gd name="T5" fmla="*/ 1 h 21"/>
                <a:gd name="T6" fmla="*/ 1 w 34"/>
                <a:gd name="T7" fmla="*/ 1 h 21"/>
                <a:gd name="T8" fmla="*/ 1 w 34"/>
                <a:gd name="T9" fmla="*/ 1 h 21"/>
                <a:gd name="T10" fmla="*/ 1 w 34"/>
                <a:gd name="T11" fmla="*/ 1 h 21"/>
                <a:gd name="T12" fmla="*/ 1 w 34"/>
                <a:gd name="T13" fmla="*/ 1 h 21"/>
                <a:gd name="T14" fmla="*/ 1 w 34"/>
                <a:gd name="T15" fmla="*/ 1 h 21"/>
                <a:gd name="T16" fmla="*/ 1 w 34"/>
                <a:gd name="T17" fmla="*/ 1 h 21"/>
                <a:gd name="T18" fmla="*/ 1 w 34"/>
                <a:gd name="T19" fmla="*/ 1 h 21"/>
                <a:gd name="T20" fmla="*/ 1 w 34"/>
                <a:gd name="T21" fmla="*/ 1 h 21"/>
                <a:gd name="T22" fmla="*/ 1 w 34"/>
                <a:gd name="T23" fmla="*/ 1 h 21"/>
                <a:gd name="T24" fmla="*/ 1 w 34"/>
                <a:gd name="T25" fmla="*/ 1 h 21"/>
                <a:gd name="T26" fmla="*/ 1 w 34"/>
                <a:gd name="T27" fmla="*/ 1 h 21"/>
                <a:gd name="T28" fmla="*/ 1 w 34"/>
                <a:gd name="T29" fmla="*/ 1 h 21"/>
                <a:gd name="T30" fmla="*/ 1 w 34"/>
                <a:gd name="T31" fmla="*/ 1 h 21"/>
                <a:gd name="T32" fmla="*/ 1 w 34"/>
                <a:gd name="T33" fmla="*/ 0 h 21"/>
                <a:gd name="T34" fmla="*/ 1 w 34"/>
                <a:gd name="T35" fmla="*/ 0 h 21"/>
                <a:gd name="T36" fmla="*/ 1 w 34"/>
                <a:gd name="T37" fmla="*/ 0 h 21"/>
                <a:gd name="T38" fmla="*/ 1 w 34"/>
                <a:gd name="T39" fmla="*/ 1 h 21"/>
                <a:gd name="T40" fmla="*/ 0 w 34"/>
                <a:gd name="T41" fmla="*/ 1 h 21"/>
                <a:gd name="T42" fmla="*/ 0 w 34"/>
                <a:gd name="T43" fmla="*/ 1 h 21"/>
                <a:gd name="T44" fmla="*/ 0 w 34"/>
                <a:gd name="T45" fmla="*/ 1 h 21"/>
                <a:gd name="T46" fmla="*/ 1 w 34"/>
                <a:gd name="T47" fmla="*/ 1 h 21"/>
                <a:gd name="T48" fmla="*/ 1 w 34"/>
                <a:gd name="T49" fmla="*/ 1 h 21"/>
                <a:gd name="T50" fmla="*/ 1 w 34"/>
                <a:gd name="T51" fmla="*/ 1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1">
                  <a:moveTo>
                    <a:pt x="2" y="6"/>
                  </a:moveTo>
                  <a:lnTo>
                    <a:pt x="9" y="10"/>
                  </a:lnTo>
                  <a:lnTo>
                    <a:pt x="16" y="13"/>
                  </a:lnTo>
                  <a:lnTo>
                    <a:pt x="22" y="18"/>
                  </a:lnTo>
                  <a:lnTo>
                    <a:pt x="29" y="21"/>
                  </a:lnTo>
                  <a:lnTo>
                    <a:pt x="30" y="21"/>
                  </a:lnTo>
                  <a:lnTo>
                    <a:pt x="32" y="21"/>
                  </a:lnTo>
                  <a:lnTo>
                    <a:pt x="33" y="20"/>
                  </a:lnTo>
                  <a:lnTo>
                    <a:pt x="34" y="19"/>
                  </a:lnTo>
                  <a:lnTo>
                    <a:pt x="34" y="18"/>
                  </a:lnTo>
                  <a:lnTo>
                    <a:pt x="34" y="16"/>
                  </a:lnTo>
                  <a:lnTo>
                    <a:pt x="33" y="14"/>
                  </a:lnTo>
                  <a:lnTo>
                    <a:pt x="32" y="13"/>
                  </a:lnTo>
                  <a:lnTo>
                    <a:pt x="25" y="10"/>
                  </a:lnTo>
                  <a:lnTo>
                    <a:pt x="20" y="6"/>
                  </a:lnTo>
                  <a:lnTo>
                    <a:pt x="13" y="2"/>
                  </a:lnTo>
                  <a:lnTo>
                    <a:pt x="6" y="0"/>
                  </a:lnTo>
                  <a:lnTo>
                    <a:pt x="5" y="0"/>
                  </a:lnTo>
                  <a:lnTo>
                    <a:pt x="2" y="0"/>
                  </a:lnTo>
                  <a:lnTo>
                    <a:pt x="1" y="1"/>
                  </a:lnTo>
                  <a:lnTo>
                    <a:pt x="0" y="2"/>
                  </a:lnTo>
                  <a:lnTo>
                    <a:pt x="0" y="3"/>
                  </a:lnTo>
                  <a:lnTo>
                    <a:pt x="0" y="5"/>
                  </a:lnTo>
                  <a:lnTo>
                    <a:pt x="1" y="6"/>
                  </a:lnTo>
                  <a:lnTo>
                    <a:pt x="2" y="6"/>
                  </a:lnTo>
                  <a:close/>
                </a:path>
              </a:pathLst>
            </a:custGeom>
            <a:solidFill>
              <a:srgbClr val="FFFFFF"/>
            </a:solidFill>
            <a:ln w="9525">
              <a:noFill/>
              <a:round/>
              <a:headEnd/>
              <a:tailEnd/>
            </a:ln>
          </p:spPr>
          <p:txBody>
            <a:bodyPr/>
            <a:lstStyle/>
            <a:p>
              <a:endParaRPr lang="mk-MK"/>
            </a:p>
          </p:txBody>
        </p:sp>
        <p:sp>
          <p:nvSpPr>
            <p:cNvPr id="25816" name="Freeform 152"/>
            <p:cNvSpPr>
              <a:spLocks/>
            </p:cNvSpPr>
            <p:nvPr/>
          </p:nvSpPr>
          <p:spPr bwMode="auto">
            <a:xfrm>
              <a:off x="5191" y="2489"/>
              <a:ext cx="31" cy="59"/>
            </a:xfrm>
            <a:custGeom>
              <a:avLst/>
              <a:gdLst>
                <a:gd name="T0" fmla="*/ 0 w 62"/>
                <a:gd name="T1" fmla="*/ 1 h 117"/>
                <a:gd name="T2" fmla="*/ 1 w 62"/>
                <a:gd name="T3" fmla="*/ 1 h 117"/>
                <a:gd name="T4" fmla="*/ 1 w 62"/>
                <a:gd name="T5" fmla="*/ 1 h 117"/>
                <a:gd name="T6" fmla="*/ 1 w 62"/>
                <a:gd name="T7" fmla="*/ 1 h 117"/>
                <a:gd name="T8" fmla="*/ 1 w 62"/>
                <a:gd name="T9" fmla="*/ 1 h 117"/>
                <a:gd name="T10" fmla="*/ 1 w 62"/>
                <a:gd name="T11" fmla="*/ 1 h 117"/>
                <a:gd name="T12" fmla="*/ 1 w 62"/>
                <a:gd name="T13" fmla="*/ 1 h 117"/>
                <a:gd name="T14" fmla="*/ 1 w 62"/>
                <a:gd name="T15" fmla="*/ 1 h 117"/>
                <a:gd name="T16" fmla="*/ 1 w 62"/>
                <a:gd name="T17" fmla="*/ 1 h 117"/>
                <a:gd name="T18" fmla="*/ 1 w 62"/>
                <a:gd name="T19" fmla="*/ 1 h 117"/>
                <a:gd name="T20" fmla="*/ 1 w 62"/>
                <a:gd name="T21" fmla="*/ 1 h 117"/>
                <a:gd name="T22" fmla="*/ 1 w 62"/>
                <a:gd name="T23" fmla="*/ 1 h 117"/>
                <a:gd name="T24" fmla="*/ 1 w 62"/>
                <a:gd name="T25" fmla="*/ 1 h 117"/>
                <a:gd name="T26" fmla="*/ 1 w 62"/>
                <a:gd name="T27" fmla="*/ 1 h 117"/>
                <a:gd name="T28" fmla="*/ 1 w 62"/>
                <a:gd name="T29" fmla="*/ 1 h 117"/>
                <a:gd name="T30" fmla="*/ 1 w 62"/>
                <a:gd name="T31" fmla="*/ 1 h 117"/>
                <a:gd name="T32" fmla="*/ 1 w 62"/>
                <a:gd name="T33" fmla="*/ 1 h 117"/>
                <a:gd name="T34" fmla="*/ 1 w 62"/>
                <a:gd name="T35" fmla="*/ 1 h 117"/>
                <a:gd name="T36" fmla="*/ 1 w 62"/>
                <a:gd name="T37" fmla="*/ 1 h 117"/>
                <a:gd name="T38" fmla="*/ 1 w 62"/>
                <a:gd name="T39" fmla="*/ 1 h 117"/>
                <a:gd name="T40" fmla="*/ 1 w 62"/>
                <a:gd name="T41" fmla="*/ 1 h 117"/>
                <a:gd name="T42" fmla="*/ 1 w 62"/>
                <a:gd name="T43" fmla="*/ 1 h 117"/>
                <a:gd name="T44" fmla="*/ 1 w 62"/>
                <a:gd name="T45" fmla="*/ 1 h 117"/>
                <a:gd name="T46" fmla="*/ 1 w 62"/>
                <a:gd name="T47" fmla="*/ 1 h 117"/>
                <a:gd name="T48" fmla="*/ 1 w 62"/>
                <a:gd name="T49" fmla="*/ 1 h 117"/>
                <a:gd name="T50" fmla="*/ 1 w 62"/>
                <a:gd name="T51" fmla="*/ 1 h 117"/>
                <a:gd name="T52" fmla="*/ 1 w 62"/>
                <a:gd name="T53" fmla="*/ 1 h 117"/>
                <a:gd name="T54" fmla="*/ 1 w 62"/>
                <a:gd name="T55" fmla="*/ 0 h 117"/>
                <a:gd name="T56" fmla="*/ 1 w 62"/>
                <a:gd name="T57" fmla="*/ 0 h 117"/>
                <a:gd name="T58" fmla="*/ 1 w 62"/>
                <a:gd name="T59" fmla="*/ 1 h 117"/>
                <a:gd name="T60" fmla="*/ 0 w 62"/>
                <a:gd name="T61" fmla="*/ 1 h 117"/>
                <a:gd name="T62" fmla="*/ 0 w 62"/>
                <a:gd name="T63" fmla="*/ 1 h 117"/>
                <a:gd name="T64" fmla="*/ 0 w 62"/>
                <a:gd name="T65" fmla="*/ 1 h 117"/>
                <a:gd name="T66" fmla="*/ 0 w 62"/>
                <a:gd name="T67" fmla="*/ 1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117">
                  <a:moveTo>
                    <a:pt x="0" y="5"/>
                  </a:moveTo>
                  <a:lnTo>
                    <a:pt x="3" y="20"/>
                  </a:lnTo>
                  <a:lnTo>
                    <a:pt x="8" y="36"/>
                  </a:lnTo>
                  <a:lnTo>
                    <a:pt x="13" y="51"/>
                  </a:lnTo>
                  <a:lnTo>
                    <a:pt x="18" y="66"/>
                  </a:lnTo>
                  <a:lnTo>
                    <a:pt x="27" y="79"/>
                  </a:lnTo>
                  <a:lnTo>
                    <a:pt x="35" y="92"/>
                  </a:lnTo>
                  <a:lnTo>
                    <a:pt x="44" y="105"/>
                  </a:lnTo>
                  <a:lnTo>
                    <a:pt x="54" y="116"/>
                  </a:lnTo>
                  <a:lnTo>
                    <a:pt x="56" y="117"/>
                  </a:lnTo>
                  <a:lnTo>
                    <a:pt x="58" y="117"/>
                  </a:lnTo>
                  <a:lnTo>
                    <a:pt x="60" y="117"/>
                  </a:lnTo>
                  <a:lnTo>
                    <a:pt x="61" y="116"/>
                  </a:lnTo>
                  <a:lnTo>
                    <a:pt x="62" y="115"/>
                  </a:lnTo>
                  <a:lnTo>
                    <a:pt x="62" y="114"/>
                  </a:lnTo>
                  <a:lnTo>
                    <a:pt x="62" y="112"/>
                  </a:lnTo>
                  <a:lnTo>
                    <a:pt x="61" y="111"/>
                  </a:lnTo>
                  <a:lnTo>
                    <a:pt x="51" y="100"/>
                  </a:lnTo>
                  <a:lnTo>
                    <a:pt x="41" y="87"/>
                  </a:lnTo>
                  <a:lnTo>
                    <a:pt x="33" y="75"/>
                  </a:lnTo>
                  <a:lnTo>
                    <a:pt x="27" y="61"/>
                  </a:lnTo>
                  <a:lnTo>
                    <a:pt x="20" y="47"/>
                  </a:lnTo>
                  <a:lnTo>
                    <a:pt x="15" y="32"/>
                  </a:lnTo>
                  <a:lnTo>
                    <a:pt x="12" y="18"/>
                  </a:lnTo>
                  <a:lnTo>
                    <a:pt x="8" y="3"/>
                  </a:lnTo>
                  <a:lnTo>
                    <a:pt x="8" y="2"/>
                  </a:lnTo>
                  <a:lnTo>
                    <a:pt x="7" y="1"/>
                  </a:lnTo>
                  <a:lnTo>
                    <a:pt x="5" y="0"/>
                  </a:lnTo>
                  <a:lnTo>
                    <a:pt x="3" y="0"/>
                  </a:lnTo>
                  <a:lnTo>
                    <a:pt x="2" y="1"/>
                  </a:lnTo>
                  <a:lnTo>
                    <a:pt x="0" y="2"/>
                  </a:lnTo>
                  <a:lnTo>
                    <a:pt x="0" y="3"/>
                  </a:lnTo>
                  <a:lnTo>
                    <a:pt x="0" y="5"/>
                  </a:lnTo>
                  <a:close/>
                </a:path>
              </a:pathLst>
            </a:custGeom>
            <a:solidFill>
              <a:srgbClr val="FFFFFF"/>
            </a:solidFill>
            <a:ln w="9525">
              <a:noFill/>
              <a:round/>
              <a:headEnd/>
              <a:tailEnd/>
            </a:ln>
          </p:spPr>
          <p:txBody>
            <a:bodyPr/>
            <a:lstStyle/>
            <a:p>
              <a:endParaRPr lang="mk-MK"/>
            </a:p>
          </p:txBody>
        </p:sp>
        <p:sp>
          <p:nvSpPr>
            <p:cNvPr id="25817" name="Freeform 153"/>
            <p:cNvSpPr>
              <a:spLocks/>
            </p:cNvSpPr>
            <p:nvPr/>
          </p:nvSpPr>
          <p:spPr bwMode="auto">
            <a:xfrm>
              <a:off x="5374" y="3311"/>
              <a:ext cx="17" cy="6"/>
            </a:xfrm>
            <a:custGeom>
              <a:avLst/>
              <a:gdLst>
                <a:gd name="T0" fmla="*/ 1 w 34"/>
                <a:gd name="T1" fmla="*/ 0 h 13"/>
                <a:gd name="T2" fmla="*/ 1 w 34"/>
                <a:gd name="T3" fmla="*/ 0 h 13"/>
                <a:gd name="T4" fmla="*/ 1 w 34"/>
                <a:gd name="T5" fmla="*/ 0 h 13"/>
                <a:gd name="T6" fmla="*/ 1 w 34"/>
                <a:gd name="T7" fmla="*/ 0 h 13"/>
                <a:gd name="T8" fmla="*/ 1 w 34"/>
                <a:gd name="T9" fmla="*/ 0 h 13"/>
                <a:gd name="T10" fmla="*/ 1 w 34"/>
                <a:gd name="T11" fmla="*/ 0 h 13"/>
                <a:gd name="T12" fmla="*/ 1 w 34"/>
                <a:gd name="T13" fmla="*/ 0 h 13"/>
                <a:gd name="T14" fmla="*/ 1 w 34"/>
                <a:gd name="T15" fmla="*/ 0 h 13"/>
                <a:gd name="T16" fmla="*/ 1 w 34"/>
                <a:gd name="T17" fmla="*/ 0 h 13"/>
                <a:gd name="T18" fmla="*/ 1 w 34"/>
                <a:gd name="T19" fmla="*/ 0 h 13"/>
                <a:gd name="T20" fmla="*/ 1 w 34"/>
                <a:gd name="T21" fmla="*/ 0 h 13"/>
                <a:gd name="T22" fmla="*/ 1 w 34"/>
                <a:gd name="T23" fmla="*/ 0 h 13"/>
                <a:gd name="T24" fmla="*/ 1 w 34"/>
                <a:gd name="T25" fmla="*/ 0 h 13"/>
                <a:gd name="T26" fmla="*/ 1 w 34"/>
                <a:gd name="T27" fmla="*/ 0 h 13"/>
                <a:gd name="T28" fmla="*/ 1 w 34"/>
                <a:gd name="T29" fmla="*/ 0 h 13"/>
                <a:gd name="T30" fmla="*/ 1 w 34"/>
                <a:gd name="T31" fmla="*/ 0 h 13"/>
                <a:gd name="T32" fmla="*/ 1 w 34"/>
                <a:gd name="T33" fmla="*/ 0 h 13"/>
                <a:gd name="T34" fmla="*/ 1 w 34"/>
                <a:gd name="T35" fmla="*/ 0 h 13"/>
                <a:gd name="T36" fmla="*/ 1 w 34"/>
                <a:gd name="T37" fmla="*/ 0 h 13"/>
                <a:gd name="T38" fmla="*/ 0 w 34"/>
                <a:gd name="T39" fmla="*/ 0 h 13"/>
                <a:gd name="T40" fmla="*/ 0 w 34"/>
                <a:gd name="T41" fmla="*/ 0 h 13"/>
                <a:gd name="T42" fmla="*/ 0 w 34"/>
                <a:gd name="T43" fmla="*/ 0 h 13"/>
                <a:gd name="T44" fmla="*/ 1 w 34"/>
                <a:gd name="T45" fmla="*/ 0 h 13"/>
                <a:gd name="T46" fmla="*/ 1 w 34"/>
                <a:gd name="T47" fmla="*/ 0 h 13"/>
                <a:gd name="T48" fmla="*/ 1 w 34"/>
                <a:gd name="T49" fmla="*/ 0 h 13"/>
                <a:gd name="T50" fmla="*/ 1 w 3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13">
                  <a:moveTo>
                    <a:pt x="5" y="13"/>
                  </a:moveTo>
                  <a:lnTo>
                    <a:pt x="11" y="12"/>
                  </a:lnTo>
                  <a:lnTo>
                    <a:pt x="17" y="11"/>
                  </a:lnTo>
                  <a:lnTo>
                    <a:pt x="23" y="9"/>
                  </a:lnTo>
                  <a:lnTo>
                    <a:pt x="29" y="9"/>
                  </a:lnTo>
                  <a:lnTo>
                    <a:pt x="30" y="9"/>
                  </a:lnTo>
                  <a:lnTo>
                    <a:pt x="32" y="8"/>
                  </a:lnTo>
                  <a:lnTo>
                    <a:pt x="34" y="6"/>
                  </a:lnTo>
                  <a:lnTo>
                    <a:pt x="34" y="5"/>
                  </a:lnTo>
                  <a:lnTo>
                    <a:pt x="34" y="4"/>
                  </a:lnTo>
                  <a:lnTo>
                    <a:pt x="32" y="1"/>
                  </a:lnTo>
                  <a:lnTo>
                    <a:pt x="30" y="0"/>
                  </a:lnTo>
                  <a:lnTo>
                    <a:pt x="29" y="0"/>
                  </a:lnTo>
                  <a:lnTo>
                    <a:pt x="23" y="0"/>
                  </a:lnTo>
                  <a:lnTo>
                    <a:pt x="17" y="1"/>
                  </a:lnTo>
                  <a:lnTo>
                    <a:pt x="11" y="4"/>
                  </a:lnTo>
                  <a:lnTo>
                    <a:pt x="5" y="5"/>
                  </a:lnTo>
                  <a:lnTo>
                    <a:pt x="4" y="5"/>
                  </a:lnTo>
                  <a:lnTo>
                    <a:pt x="1" y="6"/>
                  </a:lnTo>
                  <a:lnTo>
                    <a:pt x="0" y="7"/>
                  </a:lnTo>
                  <a:lnTo>
                    <a:pt x="0" y="8"/>
                  </a:lnTo>
                  <a:lnTo>
                    <a:pt x="0" y="9"/>
                  </a:lnTo>
                  <a:lnTo>
                    <a:pt x="1" y="12"/>
                  </a:lnTo>
                  <a:lnTo>
                    <a:pt x="4" y="13"/>
                  </a:lnTo>
                  <a:lnTo>
                    <a:pt x="5" y="13"/>
                  </a:lnTo>
                  <a:close/>
                </a:path>
              </a:pathLst>
            </a:custGeom>
            <a:solidFill>
              <a:srgbClr val="FFFFFF"/>
            </a:solidFill>
            <a:ln w="9525">
              <a:noFill/>
              <a:round/>
              <a:headEnd/>
              <a:tailEnd/>
            </a:ln>
          </p:spPr>
          <p:txBody>
            <a:bodyPr/>
            <a:lstStyle/>
            <a:p>
              <a:endParaRPr lang="mk-MK"/>
            </a:p>
          </p:txBody>
        </p:sp>
        <p:sp>
          <p:nvSpPr>
            <p:cNvPr id="25818" name="Freeform 154"/>
            <p:cNvSpPr>
              <a:spLocks/>
            </p:cNvSpPr>
            <p:nvPr/>
          </p:nvSpPr>
          <p:spPr bwMode="auto">
            <a:xfrm>
              <a:off x="5380" y="3321"/>
              <a:ext cx="17" cy="6"/>
            </a:xfrm>
            <a:custGeom>
              <a:avLst/>
              <a:gdLst>
                <a:gd name="T0" fmla="*/ 1 w 33"/>
                <a:gd name="T1" fmla="*/ 0 h 13"/>
                <a:gd name="T2" fmla="*/ 1 w 33"/>
                <a:gd name="T3" fmla="*/ 0 h 13"/>
                <a:gd name="T4" fmla="*/ 1 w 33"/>
                <a:gd name="T5" fmla="*/ 0 h 13"/>
                <a:gd name="T6" fmla="*/ 1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1 w 33"/>
                <a:gd name="T19" fmla="*/ 0 h 13"/>
                <a:gd name="T20" fmla="*/ 1 w 33"/>
                <a:gd name="T21" fmla="*/ 0 h 13"/>
                <a:gd name="T22" fmla="*/ 1 w 33"/>
                <a:gd name="T23" fmla="*/ 0 h 13"/>
                <a:gd name="T24" fmla="*/ 1 w 33"/>
                <a:gd name="T25" fmla="*/ 0 h 13"/>
                <a:gd name="T26" fmla="*/ 1 w 33"/>
                <a:gd name="T27" fmla="*/ 0 h 13"/>
                <a:gd name="T28" fmla="*/ 1 w 33"/>
                <a:gd name="T29" fmla="*/ 0 h 13"/>
                <a:gd name="T30" fmla="*/ 1 w 33"/>
                <a:gd name="T31" fmla="*/ 0 h 13"/>
                <a:gd name="T32" fmla="*/ 1 w 33"/>
                <a:gd name="T33" fmla="*/ 0 h 13"/>
                <a:gd name="T34" fmla="*/ 1 w 33"/>
                <a:gd name="T35" fmla="*/ 0 h 13"/>
                <a:gd name="T36" fmla="*/ 1 w 33"/>
                <a:gd name="T37" fmla="*/ 0 h 13"/>
                <a:gd name="T38" fmla="*/ 0 w 33"/>
                <a:gd name="T39" fmla="*/ 0 h 13"/>
                <a:gd name="T40" fmla="*/ 0 w 33"/>
                <a:gd name="T41" fmla="*/ 0 h 13"/>
                <a:gd name="T42" fmla="*/ 0 w 33"/>
                <a:gd name="T43" fmla="*/ 0 h 13"/>
                <a:gd name="T44" fmla="*/ 1 w 33"/>
                <a:gd name="T45" fmla="*/ 0 h 13"/>
                <a:gd name="T46" fmla="*/ 1 w 33"/>
                <a:gd name="T47" fmla="*/ 0 h 13"/>
                <a:gd name="T48" fmla="*/ 1 w 33"/>
                <a:gd name="T49" fmla="*/ 0 h 13"/>
                <a:gd name="T50" fmla="*/ 1 w 3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13">
                  <a:moveTo>
                    <a:pt x="4" y="13"/>
                  </a:moveTo>
                  <a:lnTo>
                    <a:pt x="10" y="11"/>
                  </a:lnTo>
                  <a:lnTo>
                    <a:pt x="17" y="10"/>
                  </a:lnTo>
                  <a:lnTo>
                    <a:pt x="23" y="9"/>
                  </a:lnTo>
                  <a:lnTo>
                    <a:pt x="28" y="9"/>
                  </a:lnTo>
                  <a:lnTo>
                    <a:pt x="30" y="9"/>
                  </a:lnTo>
                  <a:lnTo>
                    <a:pt x="32" y="8"/>
                  </a:lnTo>
                  <a:lnTo>
                    <a:pt x="33" y="6"/>
                  </a:lnTo>
                  <a:lnTo>
                    <a:pt x="33" y="5"/>
                  </a:lnTo>
                  <a:lnTo>
                    <a:pt x="33" y="3"/>
                  </a:lnTo>
                  <a:lnTo>
                    <a:pt x="32" y="1"/>
                  </a:lnTo>
                  <a:lnTo>
                    <a:pt x="30" y="0"/>
                  </a:lnTo>
                  <a:lnTo>
                    <a:pt x="28" y="0"/>
                  </a:lnTo>
                  <a:lnTo>
                    <a:pt x="23" y="0"/>
                  </a:lnTo>
                  <a:lnTo>
                    <a:pt x="17" y="1"/>
                  </a:lnTo>
                  <a:lnTo>
                    <a:pt x="10" y="3"/>
                  </a:lnTo>
                  <a:lnTo>
                    <a:pt x="4" y="5"/>
                  </a:lnTo>
                  <a:lnTo>
                    <a:pt x="3" y="5"/>
                  </a:lnTo>
                  <a:lnTo>
                    <a:pt x="1" y="6"/>
                  </a:lnTo>
                  <a:lnTo>
                    <a:pt x="0" y="8"/>
                  </a:lnTo>
                  <a:lnTo>
                    <a:pt x="0" y="9"/>
                  </a:lnTo>
                  <a:lnTo>
                    <a:pt x="0" y="10"/>
                  </a:lnTo>
                  <a:lnTo>
                    <a:pt x="1" y="11"/>
                  </a:lnTo>
                  <a:lnTo>
                    <a:pt x="3" y="13"/>
                  </a:lnTo>
                  <a:lnTo>
                    <a:pt x="4" y="13"/>
                  </a:lnTo>
                  <a:close/>
                </a:path>
              </a:pathLst>
            </a:custGeom>
            <a:solidFill>
              <a:srgbClr val="FFFFFF"/>
            </a:solidFill>
            <a:ln w="9525">
              <a:noFill/>
              <a:round/>
              <a:headEnd/>
              <a:tailEnd/>
            </a:ln>
          </p:spPr>
          <p:txBody>
            <a:bodyPr/>
            <a:lstStyle/>
            <a:p>
              <a:endParaRPr lang="mk-MK"/>
            </a:p>
          </p:txBody>
        </p:sp>
        <p:sp>
          <p:nvSpPr>
            <p:cNvPr id="25819" name="Freeform 155"/>
            <p:cNvSpPr>
              <a:spLocks/>
            </p:cNvSpPr>
            <p:nvPr/>
          </p:nvSpPr>
          <p:spPr bwMode="auto">
            <a:xfrm>
              <a:off x="5222" y="3270"/>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1 w 28"/>
                <a:gd name="T11" fmla="*/ 0 h 11"/>
                <a:gd name="T12" fmla="*/ 1 w 28"/>
                <a:gd name="T13" fmla="*/ 0 h 11"/>
                <a:gd name="T14" fmla="*/ 1 w 28"/>
                <a:gd name="T15" fmla="*/ 0 h 11"/>
                <a:gd name="T16" fmla="*/ 1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1 w 28"/>
                <a:gd name="T29" fmla="*/ 0 h 11"/>
                <a:gd name="T30" fmla="*/ 1 w 28"/>
                <a:gd name="T31" fmla="*/ 0 h 11"/>
                <a:gd name="T32" fmla="*/ 1 w 28"/>
                <a:gd name="T33" fmla="*/ 0 h 11"/>
                <a:gd name="T34" fmla="*/ 1 w 28"/>
                <a:gd name="T35" fmla="*/ 0 h 11"/>
                <a:gd name="T36" fmla="*/ 1 w 28"/>
                <a:gd name="T37" fmla="*/ 0 h 11"/>
                <a:gd name="T38" fmla="*/ 0 w 28"/>
                <a:gd name="T39" fmla="*/ 0 h 11"/>
                <a:gd name="T40" fmla="*/ 0 w 28"/>
                <a:gd name="T41" fmla="*/ 0 h 11"/>
                <a:gd name="T42" fmla="*/ 0 w 28"/>
                <a:gd name="T43" fmla="*/ 0 h 11"/>
                <a:gd name="T44" fmla="*/ 1 w 28"/>
                <a:gd name="T45" fmla="*/ 0 h 11"/>
                <a:gd name="T46" fmla="*/ 1 w 28"/>
                <a:gd name="T47" fmla="*/ 0 h 11"/>
                <a:gd name="T48" fmla="*/ 1 w 28"/>
                <a:gd name="T49" fmla="*/ 0 h 11"/>
                <a:gd name="T50" fmla="*/ 1 w 28"/>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11">
                  <a:moveTo>
                    <a:pt x="4" y="8"/>
                  </a:moveTo>
                  <a:lnTo>
                    <a:pt x="8" y="8"/>
                  </a:lnTo>
                  <a:lnTo>
                    <a:pt x="13" y="10"/>
                  </a:lnTo>
                  <a:lnTo>
                    <a:pt x="17" y="10"/>
                  </a:lnTo>
                  <a:lnTo>
                    <a:pt x="22" y="11"/>
                  </a:lnTo>
                  <a:lnTo>
                    <a:pt x="23" y="11"/>
                  </a:lnTo>
                  <a:lnTo>
                    <a:pt x="26" y="10"/>
                  </a:lnTo>
                  <a:lnTo>
                    <a:pt x="27" y="8"/>
                  </a:lnTo>
                  <a:lnTo>
                    <a:pt x="28" y="7"/>
                  </a:lnTo>
                  <a:lnTo>
                    <a:pt x="28" y="6"/>
                  </a:lnTo>
                  <a:lnTo>
                    <a:pt x="27" y="4"/>
                  </a:lnTo>
                  <a:lnTo>
                    <a:pt x="26" y="3"/>
                  </a:lnTo>
                  <a:lnTo>
                    <a:pt x="24" y="3"/>
                  </a:lnTo>
                  <a:lnTo>
                    <a:pt x="20" y="1"/>
                  </a:lnTo>
                  <a:lnTo>
                    <a:pt x="14" y="0"/>
                  </a:lnTo>
                  <a:lnTo>
                    <a:pt x="9" y="0"/>
                  </a:lnTo>
                  <a:lnTo>
                    <a:pt x="4" y="0"/>
                  </a:lnTo>
                  <a:lnTo>
                    <a:pt x="3" y="0"/>
                  </a:lnTo>
                  <a:lnTo>
                    <a:pt x="1" y="1"/>
                  </a:lnTo>
                  <a:lnTo>
                    <a:pt x="0" y="4"/>
                  </a:lnTo>
                  <a:lnTo>
                    <a:pt x="0" y="5"/>
                  </a:lnTo>
                  <a:lnTo>
                    <a:pt x="0" y="6"/>
                  </a:lnTo>
                  <a:lnTo>
                    <a:pt x="1" y="7"/>
                  </a:lnTo>
                  <a:lnTo>
                    <a:pt x="3" y="8"/>
                  </a:lnTo>
                  <a:lnTo>
                    <a:pt x="4" y="8"/>
                  </a:lnTo>
                  <a:close/>
                </a:path>
              </a:pathLst>
            </a:custGeom>
            <a:solidFill>
              <a:srgbClr val="FFFFFF"/>
            </a:solidFill>
            <a:ln w="9525">
              <a:noFill/>
              <a:round/>
              <a:headEnd/>
              <a:tailEnd/>
            </a:ln>
          </p:spPr>
          <p:txBody>
            <a:bodyPr/>
            <a:lstStyle/>
            <a:p>
              <a:endParaRPr lang="mk-MK"/>
            </a:p>
          </p:txBody>
        </p:sp>
        <p:sp>
          <p:nvSpPr>
            <p:cNvPr id="25820" name="Freeform 156"/>
            <p:cNvSpPr>
              <a:spLocks/>
            </p:cNvSpPr>
            <p:nvPr/>
          </p:nvSpPr>
          <p:spPr bwMode="auto">
            <a:xfrm>
              <a:off x="5216" y="3276"/>
              <a:ext cx="8" cy="5"/>
            </a:xfrm>
            <a:custGeom>
              <a:avLst/>
              <a:gdLst>
                <a:gd name="T0" fmla="*/ 1 w 16"/>
                <a:gd name="T1" fmla="*/ 1 h 10"/>
                <a:gd name="T2" fmla="*/ 1 w 16"/>
                <a:gd name="T3" fmla="*/ 1 h 10"/>
                <a:gd name="T4" fmla="*/ 1 w 16"/>
                <a:gd name="T5" fmla="*/ 1 h 10"/>
                <a:gd name="T6" fmla="*/ 1 w 16"/>
                <a:gd name="T7" fmla="*/ 1 h 10"/>
                <a:gd name="T8" fmla="*/ 1 w 16"/>
                <a:gd name="T9" fmla="*/ 1 h 10"/>
                <a:gd name="T10" fmla="*/ 1 w 16"/>
                <a:gd name="T11" fmla="*/ 1 h 10"/>
                <a:gd name="T12" fmla="*/ 1 w 16"/>
                <a:gd name="T13" fmla="*/ 1 h 10"/>
                <a:gd name="T14" fmla="*/ 1 w 16"/>
                <a:gd name="T15" fmla="*/ 1 h 10"/>
                <a:gd name="T16" fmla="*/ 1 w 16"/>
                <a:gd name="T17" fmla="*/ 1 h 10"/>
                <a:gd name="T18" fmla="*/ 1 w 16"/>
                <a:gd name="T19" fmla="*/ 1 h 10"/>
                <a:gd name="T20" fmla="*/ 1 w 16"/>
                <a:gd name="T21" fmla="*/ 1 h 10"/>
                <a:gd name="T22" fmla="*/ 1 w 16"/>
                <a:gd name="T23" fmla="*/ 1 h 10"/>
                <a:gd name="T24" fmla="*/ 1 w 16"/>
                <a:gd name="T25" fmla="*/ 1 h 10"/>
                <a:gd name="T26" fmla="*/ 1 w 16"/>
                <a:gd name="T27" fmla="*/ 1 h 10"/>
                <a:gd name="T28" fmla="*/ 1 w 16"/>
                <a:gd name="T29" fmla="*/ 1 h 10"/>
                <a:gd name="T30" fmla="*/ 1 w 16"/>
                <a:gd name="T31" fmla="*/ 1 h 10"/>
                <a:gd name="T32" fmla="*/ 1 w 16"/>
                <a:gd name="T33" fmla="*/ 0 h 10"/>
                <a:gd name="T34" fmla="*/ 1 w 16"/>
                <a:gd name="T35" fmla="*/ 0 h 10"/>
                <a:gd name="T36" fmla="*/ 1 w 16"/>
                <a:gd name="T37" fmla="*/ 1 h 10"/>
                <a:gd name="T38" fmla="*/ 0 w 16"/>
                <a:gd name="T39" fmla="*/ 1 h 10"/>
                <a:gd name="T40" fmla="*/ 0 w 16"/>
                <a:gd name="T41" fmla="*/ 1 h 10"/>
                <a:gd name="T42" fmla="*/ 0 w 16"/>
                <a:gd name="T43" fmla="*/ 1 h 10"/>
                <a:gd name="T44" fmla="*/ 0 w 16"/>
                <a:gd name="T45" fmla="*/ 1 h 10"/>
                <a:gd name="T46" fmla="*/ 1 w 16"/>
                <a:gd name="T47" fmla="*/ 1 h 10"/>
                <a:gd name="T48" fmla="*/ 1 w 16"/>
                <a:gd name="T49" fmla="*/ 1 h 10"/>
                <a:gd name="T50" fmla="*/ 1 w 16"/>
                <a:gd name="T51" fmla="*/ 1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0">
                  <a:moveTo>
                    <a:pt x="3" y="8"/>
                  </a:moveTo>
                  <a:lnTo>
                    <a:pt x="5" y="9"/>
                  </a:lnTo>
                  <a:lnTo>
                    <a:pt x="8" y="9"/>
                  </a:lnTo>
                  <a:lnTo>
                    <a:pt x="9" y="9"/>
                  </a:lnTo>
                  <a:lnTo>
                    <a:pt x="11" y="10"/>
                  </a:lnTo>
                  <a:lnTo>
                    <a:pt x="12" y="10"/>
                  </a:lnTo>
                  <a:lnTo>
                    <a:pt x="15" y="9"/>
                  </a:lnTo>
                  <a:lnTo>
                    <a:pt x="16" y="8"/>
                  </a:lnTo>
                  <a:lnTo>
                    <a:pt x="16" y="7"/>
                  </a:lnTo>
                  <a:lnTo>
                    <a:pt x="16" y="6"/>
                  </a:lnTo>
                  <a:lnTo>
                    <a:pt x="16" y="3"/>
                  </a:lnTo>
                  <a:lnTo>
                    <a:pt x="15" y="2"/>
                  </a:lnTo>
                  <a:lnTo>
                    <a:pt x="13" y="2"/>
                  </a:lnTo>
                  <a:lnTo>
                    <a:pt x="11" y="1"/>
                  </a:lnTo>
                  <a:lnTo>
                    <a:pt x="9" y="1"/>
                  </a:lnTo>
                  <a:lnTo>
                    <a:pt x="6" y="1"/>
                  </a:lnTo>
                  <a:lnTo>
                    <a:pt x="4" y="0"/>
                  </a:lnTo>
                  <a:lnTo>
                    <a:pt x="3" y="0"/>
                  </a:lnTo>
                  <a:lnTo>
                    <a:pt x="1" y="1"/>
                  </a:lnTo>
                  <a:lnTo>
                    <a:pt x="0" y="2"/>
                  </a:lnTo>
                  <a:lnTo>
                    <a:pt x="0" y="3"/>
                  </a:lnTo>
                  <a:lnTo>
                    <a:pt x="0" y="5"/>
                  </a:lnTo>
                  <a:lnTo>
                    <a:pt x="0" y="7"/>
                  </a:lnTo>
                  <a:lnTo>
                    <a:pt x="2" y="8"/>
                  </a:lnTo>
                  <a:lnTo>
                    <a:pt x="3" y="8"/>
                  </a:lnTo>
                  <a:close/>
                </a:path>
              </a:pathLst>
            </a:custGeom>
            <a:solidFill>
              <a:srgbClr val="FFFFFF"/>
            </a:solidFill>
            <a:ln w="9525">
              <a:noFill/>
              <a:round/>
              <a:headEnd/>
              <a:tailEnd/>
            </a:ln>
          </p:spPr>
          <p:txBody>
            <a:bodyPr/>
            <a:lstStyle/>
            <a:p>
              <a:endParaRPr lang="mk-MK"/>
            </a:p>
          </p:txBody>
        </p:sp>
        <p:sp>
          <p:nvSpPr>
            <p:cNvPr id="25821" name="Freeform 157"/>
            <p:cNvSpPr>
              <a:spLocks/>
            </p:cNvSpPr>
            <p:nvPr/>
          </p:nvSpPr>
          <p:spPr bwMode="auto">
            <a:xfrm>
              <a:off x="4988" y="3027"/>
              <a:ext cx="4" cy="28"/>
            </a:xfrm>
            <a:custGeom>
              <a:avLst/>
              <a:gdLst>
                <a:gd name="T0" fmla="*/ 1 w 8"/>
                <a:gd name="T1" fmla="*/ 0 h 57"/>
                <a:gd name="T2" fmla="*/ 1 w 8"/>
                <a:gd name="T3" fmla="*/ 0 h 57"/>
                <a:gd name="T4" fmla="*/ 1 w 8"/>
                <a:gd name="T5" fmla="*/ 0 h 57"/>
                <a:gd name="T6" fmla="*/ 1 w 8"/>
                <a:gd name="T7" fmla="*/ 0 h 57"/>
                <a:gd name="T8" fmla="*/ 1 w 8"/>
                <a:gd name="T9" fmla="*/ 0 h 57"/>
                <a:gd name="T10" fmla="*/ 1 w 8"/>
                <a:gd name="T11" fmla="*/ 0 h 57"/>
                <a:gd name="T12" fmla="*/ 1 w 8"/>
                <a:gd name="T13" fmla="*/ 0 h 57"/>
                <a:gd name="T14" fmla="*/ 1 w 8"/>
                <a:gd name="T15" fmla="*/ 0 h 57"/>
                <a:gd name="T16" fmla="*/ 1 w 8"/>
                <a:gd name="T17" fmla="*/ 0 h 57"/>
                <a:gd name="T18" fmla="*/ 1 w 8"/>
                <a:gd name="T19" fmla="*/ 0 h 57"/>
                <a:gd name="T20" fmla="*/ 1 w 8"/>
                <a:gd name="T21" fmla="*/ 0 h 57"/>
                <a:gd name="T22" fmla="*/ 1 w 8"/>
                <a:gd name="T23" fmla="*/ 0 h 57"/>
                <a:gd name="T24" fmla="*/ 1 w 8"/>
                <a:gd name="T25" fmla="*/ 0 h 57"/>
                <a:gd name="T26" fmla="*/ 0 w 8"/>
                <a:gd name="T27" fmla="*/ 0 h 57"/>
                <a:gd name="T28" fmla="*/ 0 w 8"/>
                <a:gd name="T29" fmla="*/ 0 h 57"/>
                <a:gd name="T30" fmla="*/ 0 w 8"/>
                <a:gd name="T31" fmla="*/ 0 h 57"/>
                <a:gd name="T32" fmla="*/ 0 w 8"/>
                <a:gd name="T33" fmla="*/ 0 h 57"/>
                <a:gd name="T34" fmla="*/ 1 w 8"/>
                <a:gd name="T35" fmla="*/ 0 h 57"/>
                <a:gd name="T36" fmla="*/ 1 w 8"/>
                <a:gd name="T37" fmla="*/ 0 h 57"/>
                <a:gd name="T38" fmla="*/ 1 w 8"/>
                <a:gd name="T39" fmla="*/ 0 h 57"/>
                <a:gd name="T40" fmla="*/ 1 w 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57">
                  <a:moveTo>
                    <a:pt x="3" y="57"/>
                  </a:moveTo>
                  <a:lnTo>
                    <a:pt x="4" y="57"/>
                  </a:lnTo>
                  <a:lnTo>
                    <a:pt x="6" y="56"/>
                  </a:lnTo>
                  <a:lnTo>
                    <a:pt x="8" y="54"/>
                  </a:lnTo>
                  <a:lnTo>
                    <a:pt x="8" y="53"/>
                  </a:lnTo>
                  <a:lnTo>
                    <a:pt x="8" y="5"/>
                  </a:lnTo>
                  <a:lnTo>
                    <a:pt x="8" y="4"/>
                  </a:lnTo>
                  <a:lnTo>
                    <a:pt x="6" y="1"/>
                  </a:lnTo>
                  <a:lnTo>
                    <a:pt x="4" y="0"/>
                  </a:lnTo>
                  <a:lnTo>
                    <a:pt x="3" y="0"/>
                  </a:lnTo>
                  <a:lnTo>
                    <a:pt x="2" y="0"/>
                  </a:lnTo>
                  <a:lnTo>
                    <a:pt x="1" y="1"/>
                  </a:lnTo>
                  <a:lnTo>
                    <a:pt x="0" y="4"/>
                  </a:lnTo>
                  <a:lnTo>
                    <a:pt x="0" y="5"/>
                  </a:lnTo>
                  <a:lnTo>
                    <a:pt x="0" y="53"/>
                  </a:lnTo>
                  <a:lnTo>
                    <a:pt x="0" y="54"/>
                  </a:lnTo>
                  <a:lnTo>
                    <a:pt x="1" y="56"/>
                  </a:lnTo>
                  <a:lnTo>
                    <a:pt x="2" y="57"/>
                  </a:lnTo>
                  <a:lnTo>
                    <a:pt x="3" y="57"/>
                  </a:lnTo>
                  <a:close/>
                </a:path>
              </a:pathLst>
            </a:custGeom>
            <a:solidFill>
              <a:srgbClr val="FFFFFF"/>
            </a:solidFill>
            <a:ln w="9525">
              <a:noFill/>
              <a:round/>
              <a:headEnd/>
              <a:tailEnd/>
            </a:ln>
          </p:spPr>
          <p:txBody>
            <a:bodyPr/>
            <a:lstStyle/>
            <a:p>
              <a:endParaRPr lang="mk-MK"/>
            </a:p>
          </p:txBody>
        </p:sp>
      </p:grpSp>
      <p:sp>
        <p:nvSpPr>
          <p:cNvPr id="9374" name="Text Box 158"/>
          <p:cNvSpPr txBox="1">
            <a:spLocks noChangeArrowheads="1"/>
          </p:cNvSpPr>
          <p:nvPr/>
        </p:nvSpPr>
        <p:spPr bwMode="auto">
          <a:xfrm>
            <a:off x="611188" y="4398963"/>
            <a:ext cx="1427162" cy="954087"/>
          </a:xfrm>
          <a:prstGeom prst="rect">
            <a:avLst/>
          </a:prstGeom>
          <a:noFill/>
          <a:ln w="9525" algn="ctr">
            <a:noFill/>
            <a:miter lim="800000"/>
            <a:headEnd/>
            <a:tailEnd/>
          </a:ln>
          <a:effectLst/>
        </p:spPr>
        <p:txBody>
          <a:bodyPr>
            <a:spAutoFit/>
          </a:bodyPr>
          <a:lstStyle/>
          <a:p>
            <a:pPr algn="ctr">
              <a:spcBef>
                <a:spcPct val="50000"/>
              </a:spcBef>
            </a:pPr>
            <a:r>
              <a:rPr lang="bg-BG" altLang="bg-BG" sz="2800" b="1">
                <a:solidFill>
                  <a:srgbClr val="0070C0"/>
                </a:solidFill>
                <a:latin typeface="Calibri" pitchFamily="34" charset="0"/>
              </a:rPr>
              <a:t>Вие      </a:t>
            </a:r>
            <a:r>
              <a:rPr lang="bg-BG" altLang="bg-BG" sz="2800" b="1">
                <a:solidFill>
                  <a:srgbClr val="C00000"/>
                </a:solidFill>
                <a:latin typeface="Calibri" pitchFamily="34" charset="0"/>
              </a:rPr>
              <a:t>10</a:t>
            </a:r>
            <a:r>
              <a:rPr lang="bg-BG" altLang="bg-BG" sz="2800" b="1">
                <a:solidFill>
                  <a:srgbClr val="0070C0"/>
                </a:solidFill>
                <a:latin typeface="Calibri" pitchFamily="34" charset="0"/>
              </a:rPr>
              <a:t> часа</a:t>
            </a:r>
            <a:endParaRPr lang="en-US" altLang="bg-BG" sz="2800" b="1">
              <a:solidFill>
                <a:srgbClr val="0070C0"/>
              </a:solidFill>
              <a:latin typeface="Calibri" pitchFamily="34" charset="0"/>
            </a:endParaRPr>
          </a:p>
        </p:txBody>
      </p:sp>
      <p:sp>
        <p:nvSpPr>
          <p:cNvPr id="9375" name="Line 159"/>
          <p:cNvSpPr>
            <a:spLocks noChangeShapeType="1"/>
          </p:cNvSpPr>
          <p:nvPr/>
        </p:nvSpPr>
        <p:spPr bwMode="auto">
          <a:xfrm flipV="1">
            <a:off x="1763713" y="836613"/>
            <a:ext cx="1366837" cy="2089150"/>
          </a:xfrm>
          <a:prstGeom prst="line">
            <a:avLst/>
          </a:prstGeom>
          <a:noFill/>
          <a:ln w="9525">
            <a:solidFill>
              <a:schemeClr val="tx1"/>
            </a:solidFill>
            <a:round/>
            <a:headEnd/>
            <a:tailEnd type="triangle" w="med" len="med"/>
          </a:ln>
          <a:effectLst/>
        </p:spPr>
        <p:txBody>
          <a:bodyPr anchor="ctr">
            <a:spAutoFit/>
          </a:bodyPr>
          <a:lstStyle/>
          <a:p>
            <a:endParaRPr lang="mk-MK"/>
          </a:p>
        </p:txBody>
      </p:sp>
      <p:sp>
        <p:nvSpPr>
          <p:cNvPr id="9376" name="Line 160"/>
          <p:cNvSpPr>
            <a:spLocks noChangeShapeType="1"/>
          </p:cNvSpPr>
          <p:nvPr/>
        </p:nvSpPr>
        <p:spPr bwMode="auto">
          <a:xfrm>
            <a:off x="1763713" y="2925763"/>
            <a:ext cx="1295400" cy="2016125"/>
          </a:xfrm>
          <a:prstGeom prst="line">
            <a:avLst/>
          </a:prstGeom>
          <a:noFill/>
          <a:ln w="9525">
            <a:solidFill>
              <a:schemeClr val="tx1"/>
            </a:solidFill>
            <a:round/>
            <a:headEnd/>
            <a:tailEnd type="triangle" w="med" len="med"/>
          </a:ln>
          <a:effectLst/>
        </p:spPr>
        <p:txBody>
          <a:bodyPr anchor="ctr">
            <a:spAutoFit/>
          </a:bodyPr>
          <a:lstStyle/>
          <a:p>
            <a:endParaRPr lang="mk-MK"/>
          </a:p>
        </p:txBody>
      </p:sp>
      <p:sp>
        <p:nvSpPr>
          <p:cNvPr id="9377" name="Line 161"/>
          <p:cNvSpPr>
            <a:spLocks noChangeShapeType="1"/>
          </p:cNvSpPr>
          <p:nvPr/>
        </p:nvSpPr>
        <p:spPr bwMode="auto">
          <a:xfrm>
            <a:off x="4067175" y="909638"/>
            <a:ext cx="1081088" cy="0"/>
          </a:xfrm>
          <a:prstGeom prst="line">
            <a:avLst/>
          </a:prstGeom>
          <a:noFill/>
          <a:ln w="9525">
            <a:solidFill>
              <a:schemeClr val="tx1"/>
            </a:solidFill>
            <a:round/>
            <a:headEnd/>
            <a:tailEnd type="triangle" w="med" len="med"/>
          </a:ln>
          <a:effectLst/>
        </p:spPr>
        <p:txBody>
          <a:bodyPr wrap="none" anchor="ctr">
            <a:spAutoFit/>
          </a:bodyPr>
          <a:lstStyle/>
          <a:p>
            <a:endParaRPr lang="mk-MK"/>
          </a:p>
        </p:txBody>
      </p:sp>
      <p:sp>
        <p:nvSpPr>
          <p:cNvPr id="9378" name="Line 162"/>
          <p:cNvSpPr>
            <a:spLocks noChangeShapeType="1"/>
          </p:cNvSpPr>
          <p:nvPr/>
        </p:nvSpPr>
        <p:spPr bwMode="auto">
          <a:xfrm>
            <a:off x="4067175" y="2917825"/>
            <a:ext cx="1081088" cy="0"/>
          </a:xfrm>
          <a:prstGeom prst="line">
            <a:avLst/>
          </a:prstGeom>
          <a:noFill/>
          <a:ln w="9525">
            <a:solidFill>
              <a:schemeClr val="tx1"/>
            </a:solidFill>
            <a:round/>
            <a:headEnd/>
            <a:tailEnd type="triangle" w="med" len="med"/>
          </a:ln>
          <a:effectLst/>
        </p:spPr>
        <p:txBody>
          <a:bodyPr wrap="none" anchor="ctr">
            <a:spAutoFit/>
          </a:bodyPr>
          <a:lstStyle/>
          <a:p>
            <a:endParaRPr lang="mk-MK"/>
          </a:p>
        </p:txBody>
      </p:sp>
      <p:sp>
        <p:nvSpPr>
          <p:cNvPr id="9379" name="Line 163"/>
          <p:cNvSpPr>
            <a:spLocks noChangeShapeType="1"/>
          </p:cNvSpPr>
          <p:nvPr/>
        </p:nvSpPr>
        <p:spPr bwMode="auto">
          <a:xfrm>
            <a:off x="4067175" y="5084763"/>
            <a:ext cx="1081088" cy="0"/>
          </a:xfrm>
          <a:prstGeom prst="line">
            <a:avLst/>
          </a:prstGeom>
          <a:noFill/>
          <a:ln w="9525">
            <a:solidFill>
              <a:schemeClr val="tx1"/>
            </a:solidFill>
            <a:round/>
            <a:headEnd/>
            <a:tailEnd type="triangle" w="med" len="med"/>
          </a:ln>
          <a:effectLst/>
        </p:spPr>
        <p:txBody>
          <a:bodyPr wrap="none" anchor="ctr">
            <a:spAutoFit/>
          </a:bodyPr>
          <a:lstStyle/>
          <a:p>
            <a:endParaRPr lang="mk-MK"/>
          </a:p>
        </p:txBody>
      </p:sp>
      <p:grpSp>
        <p:nvGrpSpPr>
          <p:cNvPr id="9430" name="Group 214"/>
          <p:cNvGrpSpPr>
            <a:grpSpLocks/>
          </p:cNvGrpSpPr>
          <p:nvPr/>
        </p:nvGrpSpPr>
        <p:grpSpPr bwMode="auto">
          <a:xfrm>
            <a:off x="3059113" y="260350"/>
            <a:ext cx="1081087" cy="1235075"/>
            <a:chOff x="1927" y="164"/>
            <a:chExt cx="681" cy="778"/>
          </a:xfrm>
        </p:grpSpPr>
        <p:grpSp>
          <p:nvGrpSpPr>
            <p:cNvPr id="25762" name="Group 8"/>
            <p:cNvGrpSpPr>
              <a:grpSpLocks/>
            </p:cNvGrpSpPr>
            <p:nvPr/>
          </p:nvGrpSpPr>
          <p:grpSpPr bwMode="auto">
            <a:xfrm>
              <a:off x="1927" y="164"/>
              <a:ext cx="254" cy="725"/>
              <a:chOff x="4988" y="2251"/>
              <a:chExt cx="444" cy="1144"/>
            </a:xfrm>
          </p:grpSpPr>
          <p:sp>
            <p:nvSpPr>
              <p:cNvPr id="25764" name="Freeform 9"/>
              <p:cNvSpPr>
                <a:spLocks/>
              </p:cNvSpPr>
              <p:nvPr/>
            </p:nvSpPr>
            <p:spPr bwMode="auto">
              <a:xfrm>
                <a:off x="5022" y="3025"/>
                <a:ext cx="7" cy="18"/>
              </a:xfrm>
              <a:custGeom>
                <a:avLst/>
                <a:gdLst>
                  <a:gd name="T0" fmla="*/ 1 w 13"/>
                  <a:gd name="T1" fmla="*/ 1 h 36"/>
                  <a:gd name="T2" fmla="*/ 1 w 13"/>
                  <a:gd name="T3" fmla="*/ 1 h 36"/>
                  <a:gd name="T4" fmla="*/ 1 w 13"/>
                  <a:gd name="T5" fmla="*/ 0 h 36"/>
                  <a:gd name="T6" fmla="*/ 0 w 13"/>
                  <a:gd name="T7" fmla="*/ 1 h 36"/>
                  <a:gd name="T8" fmla="*/ 1 w 13"/>
                  <a:gd name="T9" fmla="*/ 1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6">
                    <a:moveTo>
                      <a:pt x="4" y="36"/>
                    </a:moveTo>
                    <a:lnTo>
                      <a:pt x="13" y="3"/>
                    </a:lnTo>
                    <a:lnTo>
                      <a:pt x="1" y="0"/>
                    </a:lnTo>
                    <a:lnTo>
                      <a:pt x="0" y="35"/>
                    </a:lnTo>
                    <a:lnTo>
                      <a:pt x="4" y="36"/>
                    </a:lnTo>
                    <a:close/>
                  </a:path>
                </a:pathLst>
              </a:custGeom>
              <a:solidFill>
                <a:srgbClr val="000000"/>
              </a:solidFill>
              <a:ln w="9525">
                <a:noFill/>
                <a:round/>
                <a:headEnd/>
                <a:tailEnd/>
              </a:ln>
            </p:spPr>
            <p:txBody>
              <a:bodyPr/>
              <a:lstStyle/>
              <a:p>
                <a:endParaRPr lang="mk-MK"/>
              </a:p>
            </p:txBody>
          </p:sp>
          <p:sp>
            <p:nvSpPr>
              <p:cNvPr id="25765" name="Freeform 10"/>
              <p:cNvSpPr>
                <a:spLocks/>
              </p:cNvSpPr>
              <p:nvPr/>
            </p:nvSpPr>
            <p:spPr bwMode="auto">
              <a:xfrm>
                <a:off x="5101" y="2251"/>
                <a:ext cx="331" cy="1144"/>
              </a:xfrm>
              <a:custGeom>
                <a:avLst/>
                <a:gdLst>
                  <a:gd name="T0" fmla="*/ 1 w 661"/>
                  <a:gd name="T1" fmla="*/ 1 h 2287"/>
                  <a:gd name="T2" fmla="*/ 1 w 661"/>
                  <a:gd name="T3" fmla="*/ 1 h 2287"/>
                  <a:gd name="T4" fmla="*/ 1 w 661"/>
                  <a:gd name="T5" fmla="*/ 1 h 2287"/>
                  <a:gd name="T6" fmla="*/ 1 w 661"/>
                  <a:gd name="T7" fmla="*/ 1 h 2287"/>
                  <a:gd name="T8" fmla="*/ 1 w 661"/>
                  <a:gd name="T9" fmla="*/ 1 h 2287"/>
                  <a:gd name="T10" fmla="*/ 1 w 661"/>
                  <a:gd name="T11" fmla="*/ 1 h 2287"/>
                  <a:gd name="T12" fmla="*/ 1 w 661"/>
                  <a:gd name="T13" fmla="*/ 1 h 2287"/>
                  <a:gd name="T14" fmla="*/ 1 w 661"/>
                  <a:gd name="T15" fmla="*/ 1 h 2287"/>
                  <a:gd name="T16" fmla="*/ 1 w 661"/>
                  <a:gd name="T17" fmla="*/ 1 h 2287"/>
                  <a:gd name="T18" fmla="*/ 1 w 661"/>
                  <a:gd name="T19" fmla="*/ 1 h 2287"/>
                  <a:gd name="T20" fmla="*/ 1 w 661"/>
                  <a:gd name="T21" fmla="*/ 1 h 2287"/>
                  <a:gd name="T22" fmla="*/ 1 w 661"/>
                  <a:gd name="T23" fmla="*/ 1 h 2287"/>
                  <a:gd name="T24" fmla="*/ 1 w 661"/>
                  <a:gd name="T25" fmla="*/ 1 h 2287"/>
                  <a:gd name="T26" fmla="*/ 1 w 661"/>
                  <a:gd name="T27" fmla="*/ 1 h 2287"/>
                  <a:gd name="T28" fmla="*/ 1 w 661"/>
                  <a:gd name="T29" fmla="*/ 1 h 2287"/>
                  <a:gd name="T30" fmla="*/ 1 w 661"/>
                  <a:gd name="T31" fmla="*/ 1 h 2287"/>
                  <a:gd name="T32" fmla="*/ 1 w 661"/>
                  <a:gd name="T33" fmla="*/ 1 h 2287"/>
                  <a:gd name="T34" fmla="*/ 1 w 661"/>
                  <a:gd name="T35" fmla="*/ 1 h 2287"/>
                  <a:gd name="T36" fmla="*/ 1 w 661"/>
                  <a:gd name="T37" fmla="*/ 1 h 2287"/>
                  <a:gd name="T38" fmla="*/ 1 w 661"/>
                  <a:gd name="T39" fmla="*/ 1 h 2287"/>
                  <a:gd name="T40" fmla="*/ 1 w 661"/>
                  <a:gd name="T41" fmla="*/ 1 h 2287"/>
                  <a:gd name="T42" fmla="*/ 1 w 661"/>
                  <a:gd name="T43" fmla="*/ 1 h 2287"/>
                  <a:gd name="T44" fmla="*/ 1 w 661"/>
                  <a:gd name="T45" fmla="*/ 1 h 2287"/>
                  <a:gd name="T46" fmla="*/ 1 w 661"/>
                  <a:gd name="T47" fmla="*/ 1 h 2287"/>
                  <a:gd name="T48" fmla="*/ 1 w 661"/>
                  <a:gd name="T49" fmla="*/ 1 h 2287"/>
                  <a:gd name="T50" fmla="*/ 1 w 661"/>
                  <a:gd name="T51" fmla="*/ 1 h 2287"/>
                  <a:gd name="T52" fmla="*/ 1 w 661"/>
                  <a:gd name="T53" fmla="*/ 1 h 2287"/>
                  <a:gd name="T54" fmla="*/ 1 w 661"/>
                  <a:gd name="T55" fmla="*/ 1 h 2287"/>
                  <a:gd name="T56" fmla="*/ 1 w 661"/>
                  <a:gd name="T57" fmla="*/ 1 h 2287"/>
                  <a:gd name="T58" fmla="*/ 1 w 661"/>
                  <a:gd name="T59" fmla="*/ 1 h 2287"/>
                  <a:gd name="T60" fmla="*/ 1 w 661"/>
                  <a:gd name="T61" fmla="*/ 1 h 2287"/>
                  <a:gd name="T62" fmla="*/ 1 w 661"/>
                  <a:gd name="T63" fmla="*/ 1 h 2287"/>
                  <a:gd name="T64" fmla="*/ 1 w 661"/>
                  <a:gd name="T65" fmla="*/ 1 h 2287"/>
                  <a:gd name="T66" fmla="*/ 1 w 661"/>
                  <a:gd name="T67" fmla="*/ 1 h 2287"/>
                  <a:gd name="T68" fmla="*/ 1 w 661"/>
                  <a:gd name="T69" fmla="*/ 1 h 2287"/>
                  <a:gd name="T70" fmla="*/ 1 w 661"/>
                  <a:gd name="T71" fmla="*/ 1 h 2287"/>
                  <a:gd name="T72" fmla="*/ 1 w 661"/>
                  <a:gd name="T73" fmla="*/ 1 h 2287"/>
                  <a:gd name="T74" fmla="*/ 1 w 661"/>
                  <a:gd name="T75" fmla="*/ 1 h 2287"/>
                  <a:gd name="T76" fmla="*/ 1 w 661"/>
                  <a:gd name="T77" fmla="*/ 1 h 2287"/>
                  <a:gd name="T78" fmla="*/ 1 w 661"/>
                  <a:gd name="T79" fmla="*/ 1 h 2287"/>
                  <a:gd name="T80" fmla="*/ 1 w 661"/>
                  <a:gd name="T81" fmla="*/ 1 h 2287"/>
                  <a:gd name="T82" fmla="*/ 1 w 661"/>
                  <a:gd name="T83" fmla="*/ 1 h 2287"/>
                  <a:gd name="T84" fmla="*/ 1 w 661"/>
                  <a:gd name="T85" fmla="*/ 1 h 2287"/>
                  <a:gd name="T86" fmla="*/ 1 w 661"/>
                  <a:gd name="T87" fmla="*/ 1 h 2287"/>
                  <a:gd name="T88" fmla="*/ 1 w 661"/>
                  <a:gd name="T89" fmla="*/ 1 h 2287"/>
                  <a:gd name="T90" fmla="*/ 1 w 661"/>
                  <a:gd name="T91" fmla="*/ 1 h 2287"/>
                  <a:gd name="T92" fmla="*/ 1 w 661"/>
                  <a:gd name="T93" fmla="*/ 1 h 2287"/>
                  <a:gd name="T94" fmla="*/ 1 w 661"/>
                  <a:gd name="T95" fmla="*/ 1 h 2287"/>
                  <a:gd name="T96" fmla="*/ 1 w 661"/>
                  <a:gd name="T97" fmla="*/ 1 h 2287"/>
                  <a:gd name="T98" fmla="*/ 1 w 661"/>
                  <a:gd name="T99" fmla="*/ 1 h 2287"/>
                  <a:gd name="T100" fmla="*/ 1 w 661"/>
                  <a:gd name="T101" fmla="*/ 1 h 2287"/>
                  <a:gd name="T102" fmla="*/ 1 w 661"/>
                  <a:gd name="T103" fmla="*/ 1 h 2287"/>
                  <a:gd name="T104" fmla="*/ 1 w 661"/>
                  <a:gd name="T105" fmla="*/ 1 h 2287"/>
                  <a:gd name="T106" fmla="*/ 1 w 661"/>
                  <a:gd name="T107" fmla="*/ 1 h 2287"/>
                  <a:gd name="T108" fmla="*/ 1 w 661"/>
                  <a:gd name="T109" fmla="*/ 1 h 2287"/>
                  <a:gd name="T110" fmla="*/ 1 w 661"/>
                  <a:gd name="T111" fmla="*/ 1 h 2287"/>
                  <a:gd name="T112" fmla="*/ 1 w 661"/>
                  <a:gd name="T113" fmla="*/ 1 h 2287"/>
                  <a:gd name="T114" fmla="*/ 1 w 661"/>
                  <a:gd name="T115" fmla="*/ 1 h 2287"/>
                  <a:gd name="T116" fmla="*/ 1 w 661"/>
                  <a:gd name="T117" fmla="*/ 1 h 2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2287">
                    <a:moveTo>
                      <a:pt x="562" y="1066"/>
                    </a:moveTo>
                    <a:lnTo>
                      <a:pt x="577" y="1045"/>
                    </a:lnTo>
                    <a:lnTo>
                      <a:pt x="588" y="1029"/>
                    </a:lnTo>
                    <a:lnTo>
                      <a:pt x="592" y="1018"/>
                    </a:lnTo>
                    <a:lnTo>
                      <a:pt x="593" y="1008"/>
                    </a:lnTo>
                    <a:lnTo>
                      <a:pt x="595" y="1001"/>
                    </a:lnTo>
                    <a:lnTo>
                      <a:pt x="595" y="993"/>
                    </a:lnTo>
                    <a:lnTo>
                      <a:pt x="597" y="984"/>
                    </a:lnTo>
                    <a:lnTo>
                      <a:pt x="603" y="973"/>
                    </a:lnTo>
                    <a:lnTo>
                      <a:pt x="610" y="958"/>
                    </a:lnTo>
                    <a:lnTo>
                      <a:pt x="615" y="940"/>
                    </a:lnTo>
                    <a:lnTo>
                      <a:pt x="620" y="922"/>
                    </a:lnTo>
                    <a:lnTo>
                      <a:pt x="624" y="903"/>
                    </a:lnTo>
                    <a:lnTo>
                      <a:pt x="629" y="885"/>
                    </a:lnTo>
                    <a:lnTo>
                      <a:pt x="635" y="867"/>
                    </a:lnTo>
                    <a:lnTo>
                      <a:pt x="642" y="849"/>
                    </a:lnTo>
                    <a:lnTo>
                      <a:pt x="649" y="834"/>
                    </a:lnTo>
                    <a:lnTo>
                      <a:pt x="651" y="830"/>
                    </a:lnTo>
                    <a:lnTo>
                      <a:pt x="653" y="823"/>
                    </a:lnTo>
                    <a:lnTo>
                      <a:pt x="654" y="816"/>
                    </a:lnTo>
                    <a:lnTo>
                      <a:pt x="657" y="808"/>
                    </a:lnTo>
                    <a:lnTo>
                      <a:pt x="543" y="812"/>
                    </a:lnTo>
                    <a:lnTo>
                      <a:pt x="536" y="835"/>
                    </a:lnTo>
                    <a:lnTo>
                      <a:pt x="528" y="853"/>
                    </a:lnTo>
                    <a:lnTo>
                      <a:pt x="521" y="864"/>
                    </a:lnTo>
                    <a:lnTo>
                      <a:pt x="519" y="868"/>
                    </a:lnTo>
                    <a:lnTo>
                      <a:pt x="515" y="830"/>
                    </a:lnTo>
                    <a:lnTo>
                      <a:pt x="519" y="814"/>
                    </a:lnTo>
                    <a:lnTo>
                      <a:pt x="528" y="776"/>
                    </a:lnTo>
                    <a:lnTo>
                      <a:pt x="537" y="734"/>
                    </a:lnTo>
                    <a:lnTo>
                      <a:pt x="542" y="705"/>
                    </a:lnTo>
                    <a:lnTo>
                      <a:pt x="543" y="683"/>
                    </a:lnTo>
                    <a:lnTo>
                      <a:pt x="547" y="664"/>
                    </a:lnTo>
                    <a:lnTo>
                      <a:pt x="551" y="660"/>
                    </a:lnTo>
                    <a:lnTo>
                      <a:pt x="552" y="691"/>
                    </a:lnTo>
                    <a:lnTo>
                      <a:pt x="554" y="698"/>
                    </a:lnTo>
                    <a:lnTo>
                      <a:pt x="557" y="706"/>
                    </a:lnTo>
                    <a:lnTo>
                      <a:pt x="558" y="716"/>
                    </a:lnTo>
                    <a:lnTo>
                      <a:pt x="554" y="723"/>
                    </a:lnTo>
                    <a:lnTo>
                      <a:pt x="551" y="727"/>
                    </a:lnTo>
                    <a:lnTo>
                      <a:pt x="551" y="732"/>
                    </a:lnTo>
                    <a:lnTo>
                      <a:pt x="553" y="736"/>
                    </a:lnTo>
                    <a:lnTo>
                      <a:pt x="553" y="743"/>
                    </a:lnTo>
                    <a:lnTo>
                      <a:pt x="552" y="751"/>
                    </a:lnTo>
                    <a:lnTo>
                      <a:pt x="550" y="755"/>
                    </a:lnTo>
                    <a:lnTo>
                      <a:pt x="547" y="758"/>
                    </a:lnTo>
                    <a:lnTo>
                      <a:pt x="547" y="763"/>
                    </a:lnTo>
                    <a:lnTo>
                      <a:pt x="547" y="776"/>
                    </a:lnTo>
                    <a:lnTo>
                      <a:pt x="547" y="788"/>
                    </a:lnTo>
                    <a:lnTo>
                      <a:pt x="545" y="800"/>
                    </a:lnTo>
                    <a:lnTo>
                      <a:pt x="543" y="810"/>
                    </a:lnTo>
                    <a:lnTo>
                      <a:pt x="658" y="794"/>
                    </a:lnTo>
                    <a:lnTo>
                      <a:pt x="658" y="744"/>
                    </a:lnTo>
                    <a:lnTo>
                      <a:pt x="654" y="690"/>
                    </a:lnTo>
                    <a:lnTo>
                      <a:pt x="649" y="644"/>
                    </a:lnTo>
                    <a:lnTo>
                      <a:pt x="646" y="614"/>
                    </a:lnTo>
                    <a:lnTo>
                      <a:pt x="646" y="599"/>
                    </a:lnTo>
                    <a:lnTo>
                      <a:pt x="646" y="581"/>
                    </a:lnTo>
                    <a:lnTo>
                      <a:pt x="646" y="558"/>
                    </a:lnTo>
                    <a:lnTo>
                      <a:pt x="646" y="532"/>
                    </a:lnTo>
                    <a:lnTo>
                      <a:pt x="644" y="515"/>
                    </a:lnTo>
                    <a:lnTo>
                      <a:pt x="642" y="498"/>
                    </a:lnTo>
                    <a:lnTo>
                      <a:pt x="639" y="485"/>
                    </a:lnTo>
                    <a:lnTo>
                      <a:pt x="638" y="479"/>
                    </a:lnTo>
                    <a:lnTo>
                      <a:pt x="630" y="455"/>
                    </a:lnTo>
                    <a:lnTo>
                      <a:pt x="633" y="454"/>
                    </a:lnTo>
                    <a:lnTo>
                      <a:pt x="637" y="448"/>
                    </a:lnTo>
                    <a:lnTo>
                      <a:pt x="639" y="439"/>
                    </a:lnTo>
                    <a:lnTo>
                      <a:pt x="639" y="424"/>
                    </a:lnTo>
                    <a:lnTo>
                      <a:pt x="636" y="408"/>
                    </a:lnTo>
                    <a:lnTo>
                      <a:pt x="633" y="396"/>
                    </a:lnTo>
                    <a:lnTo>
                      <a:pt x="631" y="387"/>
                    </a:lnTo>
                    <a:lnTo>
                      <a:pt x="634" y="381"/>
                    </a:lnTo>
                    <a:lnTo>
                      <a:pt x="637" y="373"/>
                    </a:lnTo>
                    <a:lnTo>
                      <a:pt x="635" y="363"/>
                    </a:lnTo>
                    <a:lnTo>
                      <a:pt x="630" y="351"/>
                    </a:lnTo>
                    <a:lnTo>
                      <a:pt x="623" y="339"/>
                    </a:lnTo>
                    <a:lnTo>
                      <a:pt x="616" y="328"/>
                    </a:lnTo>
                    <a:lnTo>
                      <a:pt x="610" y="319"/>
                    </a:lnTo>
                    <a:lnTo>
                      <a:pt x="605" y="313"/>
                    </a:lnTo>
                    <a:lnTo>
                      <a:pt x="603" y="311"/>
                    </a:lnTo>
                    <a:lnTo>
                      <a:pt x="512" y="294"/>
                    </a:lnTo>
                    <a:lnTo>
                      <a:pt x="507" y="293"/>
                    </a:lnTo>
                    <a:lnTo>
                      <a:pt x="496" y="289"/>
                    </a:lnTo>
                    <a:lnTo>
                      <a:pt x="478" y="283"/>
                    </a:lnTo>
                    <a:lnTo>
                      <a:pt x="458" y="278"/>
                    </a:lnTo>
                    <a:lnTo>
                      <a:pt x="436" y="272"/>
                    </a:lnTo>
                    <a:lnTo>
                      <a:pt x="416" y="266"/>
                    </a:lnTo>
                    <a:lnTo>
                      <a:pt x="399" y="260"/>
                    </a:lnTo>
                    <a:lnTo>
                      <a:pt x="388" y="257"/>
                    </a:lnTo>
                    <a:lnTo>
                      <a:pt x="373" y="249"/>
                    </a:lnTo>
                    <a:lnTo>
                      <a:pt x="364" y="236"/>
                    </a:lnTo>
                    <a:lnTo>
                      <a:pt x="360" y="221"/>
                    </a:lnTo>
                    <a:lnTo>
                      <a:pt x="357" y="205"/>
                    </a:lnTo>
                    <a:lnTo>
                      <a:pt x="359" y="190"/>
                    </a:lnTo>
                    <a:lnTo>
                      <a:pt x="361" y="177"/>
                    </a:lnTo>
                    <a:lnTo>
                      <a:pt x="362" y="168"/>
                    </a:lnTo>
                    <a:lnTo>
                      <a:pt x="363" y="165"/>
                    </a:lnTo>
                    <a:lnTo>
                      <a:pt x="363" y="153"/>
                    </a:lnTo>
                    <a:lnTo>
                      <a:pt x="363" y="124"/>
                    </a:lnTo>
                    <a:lnTo>
                      <a:pt x="361" y="92"/>
                    </a:lnTo>
                    <a:lnTo>
                      <a:pt x="356" y="66"/>
                    </a:lnTo>
                    <a:lnTo>
                      <a:pt x="353" y="56"/>
                    </a:lnTo>
                    <a:lnTo>
                      <a:pt x="347" y="47"/>
                    </a:lnTo>
                    <a:lnTo>
                      <a:pt x="339" y="39"/>
                    </a:lnTo>
                    <a:lnTo>
                      <a:pt x="331" y="31"/>
                    </a:lnTo>
                    <a:lnTo>
                      <a:pt x="323" y="25"/>
                    </a:lnTo>
                    <a:lnTo>
                      <a:pt x="317" y="21"/>
                    </a:lnTo>
                    <a:lnTo>
                      <a:pt x="312" y="17"/>
                    </a:lnTo>
                    <a:lnTo>
                      <a:pt x="310" y="16"/>
                    </a:lnTo>
                    <a:lnTo>
                      <a:pt x="310" y="15"/>
                    </a:lnTo>
                    <a:lnTo>
                      <a:pt x="309" y="14"/>
                    </a:lnTo>
                    <a:lnTo>
                      <a:pt x="307" y="12"/>
                    </a:lnTo>
                    <a:lnTo>
                      <a:pt x="302" y="8"/>
                    </a:lnTo>
                    <a:lnTo>
                      <a:pt x="294" y="6"/>
                    </a:lnTo>
                    <a:lnTo>
                      <a:pt x="280" y="3"/>
                    </a:lnTo>
                    <a:lnTo>
                      <a:pt x="262" y="1"/>
                    </a:lnTo>
                    <a:lnTo>
                      <a:pt x="236" y="0"/>
                    </a:lnTo>
                    <a:lnTo>
                      <a:pt x="211" y="1"/>
                    </a:lnTo>
                    <a:lnTo>
                      <a:pt x="193" y="2"/>
                    </a:lnTo>
                    <a:lnTo>
                      <a:pt x="179" y="6"/>
                    </a:lnTo>
                    <a:lnTo>
                      <a:pt x="170" y="9"/>
                    </a:lnTo>
                    <a:lnTo>
                      <a:pt x="163" y="15"/>
                    </a:lnTo>
                    <a:lnTo>
                      <a:pt x="158" y="22"/>
                    </a:lnTo>
                    <a:lnTo>
                      <a:pt x="155" y="29"/>
                    </a:lnTo>
                    <a:lnTo>
                      <a:pt x="150" y="37"/>
                    </a:lnTo>
                    <a:lnTo>
                      <a:pt x="142" y="51"/>
                    </a:lnTo>
                    <a:lnTo>
                      <a:pt x="134" y="60"/>
                    </a:lnTo>
                    <a:lnTo>
                      <a:pt x="129" y="71"/>
                    </a:lnTo>
                    <a:lnTo>
                      <a:pt x="128" y="88"/>
                    </a:lnTo>
                    <a:lnTo>
                      <a:pt x="133" y="97"/>
                    </a:lnTo>
                    <a:lnTo>
                      <a:pt x="141" y="107"/>
                    </a:lnTo>
                    <a:lnTo>
                      <a:pt x="149" y="114"/>
                    </a:lnTo>
                    <a:lnTo>
                      <a:pt x="152" y="118"/>
                    </a:lnTo>
                    <a:lnTo>
                      <a:pt x="154" y="120"/>
                    </a:lnTo>
                    <a:lnTo>
                      <a:pt x="157" y="129"/>
                    </a:lnTo>
                    <a:lnTo>
                      <a:pt x="162" y="143"/>
                    </a:lnTo>
                    <a:lnTo>
                      <a:pt x="169" y="162"/>
                    </a:lnTo>
                    <a:lnTo>
                      <a:pt x="172" y="173"/>
                    </a:lnTo>
                    <a:lnTo>
                      <a:pt x="177" y="187"/>
                    </a:lnTo>
                    <a:lnTo>
                      <a:pt x="182" y="203"/>
                    </a:lnTo>
                    <a:lnTo>
                      <a:pt x="189" y="219"/>
                    </a:lnTo>
                    <a:lnTo>
                      <a:pt x="196" y="235"/>
                    </a:lnTo>
                    <a:lnTo>
                      <a:pt x="202" y="248"/>
                    </a:lnTo>
                    <a:lnTo>
                      <a:pt x="208" y="258"/>
                    </a:lnTo>
                    <a:lnTo>
                      <a:pt x="212" y="263"/>
                    </a:lnTo>
                    <a:lnTo>
                      <a:pt x="218" y="268"/>
                    </a:lnTo>
                    <a:lnTo>
                      <a:pt x="225" y="275"/>
                    </a:lnTo>
                    <a:lnTo>
                      <a:pt x="228" y="282"/>
                    </a:lnTo>
                    <a:lnTo>
                      <a:pt x="231" y="285"/>
                    </a:lnTo>
                    <a:lnTo>
                      <a:pt x="224" y="294"/>
                    </a:lnTo>
                    <a:lnTo>
                      <a:pt x="216" y="302"/>
                    </a:lnTo>
                    <a:lnTo>
                      <a:pt x="207" y="309"/>
                    </a:lnTo>
                    <a:lnTo>
                      <a:pt x="197" y="315"/>
                    </a:lnTo>
                    <a:lnTo>
                      <a:pt x="188" y="318"/>
                    </a:lnTo>
                    <a:lnTo>
                      <a:pt x="181" y="322"/>
                    </a:lnTo>
                    <a:lnTo>
                      <a:pt x="177" y="323"/>
                    </a:lnTo>
                    <a:lnTo>
                      <a:pt x="174" y="324"/>
                    </a:lnTo>
                    <a:lnTo>
                      <a:pt x="104" y="361"/>
                    </a:lnTo>
                    <a:lnTo>
                      <a:pt x="102" y="361"/>
                    </a:lnTo>
                    <a:lnTo>
                      <a:pt x="95" y="363"/>
                    </a:lnTo>
                    <a:lnTo>
                      <a:pt x="84" y="364"/>
                    </a:lnTo>
                    <a:lnTo>
                      <a:pt x="74" y="366"/>
                    </a:lnTo>
                    <a:lnTo>
                      <a:pt x="64" y="370"/>
                    </a:lnTo>
                    <a:lnTo>
                      <a:pt x="56" y="377"/>
                    </a:lnTo>
                    <a:lnTo>
                      <a:pt x="49" y="387"/>
                    </a:lnTo>
                    <a:lnTo>
                      <a:pt x="44" y="398"/>
                    </a:lnTo>
                    <a:lnTo>
                      <a:pt x="43" y="408"/>
                    </a:lnTo>
                    <a:lnTo>
                      <a:pt x="44" y="417"/>
                    </a:lnTo>
                    <a:lnTo>
                      <a:pt x="45" y="426"/>
                    </a:lnTo>
                    <a:lnTo>
                      <a:pt x="44" y="436"/>
                    </a:lnTo>
                    <a:lnTo>
                      <a:pt x="42" y="444"/>
                    </a:lnTo>
                    <a:lnTo>
                      <a:pt x="38" y="448"/>
                    </a:lnTo>
                    <a:lnTo>
                      <a:pt x="34" y="454"/>
                    </a:lnTo>
                    <a:lnTo>
                      <a:pt x="30" y="462"/>
                    </a:lnTo>
                    <a:lnTo>
                      <a:pt x="29" y="467"/>
                    </a:lnTo>
                    <a:lnTo>
                      <a:pt x="31" y="471"/>
                    </a:lnTo>
                    <a:lnTo>
                      <a:pt x="33" y="476"/>
                    </a:lnTo>
                    <a:lnTo>
                      <a:pt x="33" y="483"/>
                    </a:lnTo>
                    <a:lnTo>
                      <a:pt x="25" y="507"/>
                    </a:lnTo>
                    <a:lnTo>
                      <a:pt x="17" y="535"/>
                    </a:lnTo>
                    <a:lnTo>
                      <a:pt x="8" y="561"/>
                    </a:lnTo>
                    <a:lnTo>
                      <a:pt x="3" y="585"/>
                    </a:lnTo>
                    <a:lnTo>
                      <a:pt x="0" y="628"/>
                    </a:lnTo>
                    <a:lnTo>
                      <a:pt x="3" y="683"/>
                    </a:lnTo>
                    <a:lnTo>
                      <a:pt x="7" y="734"/>
                    </a:lnTo>
                    <a:lnTo>
                      <a:pt x="11" y="767"/>
                    </a:lnTo>
                    <a:lnTo>
                      <a:pt x="15" y="784"/>
                    </a:lnTo>
                    <a:lnTo>
                      <a:pt x="23" y="795"/>
                    </a:lnTo>
                    <a:lnTo>
                      <a:pt x="35" y="803"/>
                    </a:lnTo>
                    <a:lnTo>
                      <a:pt x="46" y="808"/>
                    </a:lnTo>
                    <a:lnTo>
                      <a:pt x="58" y="811"/>
                    </a:lnTo>
                    <a:lnTo>
                      <a:pt x="68" y="812"/>
                    </a:lnTo>
                    <a:lnTo>
                      <a:pt x="75" y="812"/>
                    </a:lnTo>
                    <a:lnTo>
                      <a:pt x="78" y="812"/>
                    </a:lnTo>
                    <a:lnTo>
                      <a:pt x="99" y="808"/>
                    </a:lnTo>
                    <a:lnTo>
                      <a:pt x="76" y="890"/>
                    </a:lnTo>
                    <a:lnTo>
                      <a:pt x="79" y="924"/>
                    </a:lnTo>
                    <a:lnTo>
                      <a:pt x="84" y="1006"/>
                    </a:lnTo>
                    <a:lnTo>
                      <a:pt x="93" y="1099"/>
                    </a:lnTo>
                    <a:lnTo>
                      <a:pt x="102" y="1170"/>
                    </a:lnTo>
                    <a:lnTo>
                      <a:pt x="122" y="1170"/>
                    </a:lnTo>
                    <a:lnTo>
                      <a:pt x="166" y="1544"/>
                    </a:lnTo>
                    <a:lnTo>
                      <a:pt x="170" y="1637"/>
                    </a:lnTo>
                    <a:lnTo>
                      <a:pt x="204" y="1762"/>
                    </a:lnTo>
                    <a:lnTo>
                      <a:pt x="208" y="1773"/>
                    </a:lnTo>
                    <a:lnTo>
                      <a:pt x="216" y="1801"/>
                    </a:lnTo>
                    <a:lnTo>
                      <a:pt x="223" y="1833"/>
                    </a:lnTo>
                    <a:lnTo>
                      <a:pt x="226" y="1858"/>
                    </a:lnTo>
                    <a:lnTo>
                      <a:pt x="230" y="1896"/>
                    </a:lnTo>
                    <a:lnTo>
                      <a:pt x="238" y="1928"/>
                    </a:lnTo>
                    <a:lnTo>
                      <a:pt x="245" y="1951"/>
                    </a:lnTo>
                    <a:lnTo>
                      <a:pt x="248" y="1959"/>
                    </a:lnTo>
                    <a:lnTo>
                      <a:pt x="243" y="2027"/>
                    </a:lnTo>
                    <a:lnTo>
                      <a:pt x="189" y="2081"/>
                    </a:lnTo>
                    <a:lnTo>
                      <a:pt x="186" y="2083"/>
                    </a:lnTo>
                    <a:lnTo>
                      <a:pt x="175" y="2089"/>
                    </a:lnTo>
                    <a:lnTo>
                      <a:pt x="163" y="2097"/>
                    </a:lnTo>
                    <a:lnTo>
                      <a:pt x="148" y="2108"/>
                    </a:lnTo>
                    <a:lnTo>
                      <a:pt x="133" y="2119"/>
                    </a:lnTo>
                    <a:lnTo>
                      <a:pt x="121" y="2131"/>
                    </a:lnTo>
                    <a:lnTo>
                      <a:pt x="114" y="2141"/>
                    </a:lnTo>
                    <a:lnTo>
                      <a:pt x="116" y="2150"/>
                    </a:lnTo>
                    <a:lnTo>
                      <a:pt x="121" y="2158"/>
                    </a:lnTo>
                    <a:lnTo>
                      <a:pt x="127" y="2163"/>
                    </a:lnTo>
                    <a:lnTo>
                      <a:pt x="134" y="2165"/>
                    </a:lnTo>
                    <a:lnTo>
                      <a:pt x="141" y="2166"/>
                    </a:lnTo>
                    <a:lnTo>
                      <a:pt x="150" y="2166"/>
                    </a:lnTo>
                    <a:lnTo>
                      <a:pt x="160" y="2165"/>
                    </a:lnTo>
                    <a:lnTo>
                      <a:pt x="172" y="2164"/>
                    </a:lnTo>
                    <a:lnTo>
                      <a:pt x="187" y="2164"/>
                    </a:lnTo>
                    <a:lnTo>
                      <a:pt x="205" y="2164"/>
                    </a:lnTo>
                    <a:lnTo>
                      <a:pt x="218" y="2164"/>
                    </a:lnTo>
                    <a:lnTo>
                      <a:pt x="227" y="2162"/>
                    </a:lnTo>
                    <a:lnTo>
                      <a:pt x="235" y="2158"/>
                    </a:lnTo>
                    <a:lnTo>
                      <a:pt x="241" y="2153"/>
                    </a:lnTo>
                    <a:lnTo>
                      <a:pt x="247" y="2147"/>
                    </a:lnTo>
                    <a:lnTo>
                      <a:pt x="255" y="2139"/>
                    </a:lnTo>
                    <a:lnTo>
                      <a:pt x="265" y="2128"/>
                    </a:lnTo>
                    <a:lnTo>
                      <a:pt x="272" y="2124"/>
                    </a:lnTo>
                    <a:lnTo>
                      <a:pt x="278" y="2120"/>
                    </a:lnTo>
                    <a:lnTo>
                      <a:pt x="285" y="2117"/>
                    </a:lnTo>
                    <a:lnTo>
                      <a:pt x="291" y="2116"/>
                    </a:lnTo>
                    <a:lnTo>
                      <a:pt x="296" y="2115"/>
                    </a:lnTo>
                    <a:lnTo>
                      <a:pt x="300" y="2115"/>
                    </a:lnTo>
                    <a:lnTo>
                      <a:pt x="302" y="2115"/>
                    </a:lnTo>
                    <a:lnTo>
                      <a:pt x="303" y="2115"/>
                    </a:lnTo>
                    <a:lnTo>
                      <a:pt x="326" y="2127"/>
                    </a:lnTo>
                    <a:lnTo>
                      <a:pt x="390" y="2110"/>
                    </a:lnTo>
                    <a:lnTo>
                      <a:pt x="390" y="2102"/>
                    </a:lnTo>
                    <a:lnTo>
                      <a:pt x="391" y="2085"/>
                    </a:lnTo>
                    <a:lnTo>
                      <a:pt x="390" y="2066"/>
                    </a:lnTo>
                    <a:lnTo>
                      <a:pt x="385" y="2055"/>
                    </a:lnTo>
                    <a:lnTo>
                      <a:pt x="384" y="2040"/>
                    </a:lnTo>
                    <a:lnTo>
                      <a:pt x="387" y="2010"/>
                    </a:lnTo>
                    <a:lnTo>
                      <a:pt x="390" y="1975"/>
                    </a:lnTo>
                    <a:lnTo>
                      <a:pt x="386" y="1945"/>
                    </a:lnTo>
                    <a:lnTo>
                      <a:pt x="372" y="1882"/>
                    </a:lnTo>
                    <a:lnTo>
                      <a:pt x="367" y="1805"/>
                    </a:lnTo>
                    <a:lnTo>
                      <a:pt x="364" y="1735"/>
                    </a:lnTo>
                    <a:lnTo>
                      <a:pt x="361" y="1693"/>
                    </a:lnTo>
                    <a:lnTo>
                      <a:pt x="356" y="1649"/>
                    </a:lnTo>
                    <a:lnTo>
                      <a:pt x="350" y="1567"/>
                    </a:lnTo>
                    <a:lnTo>
                      <a:pt x="346" y="1489"/>
                    </a:lnTo>
                    <a:lnTo>
                      <a:pt x="344" y="1453"/>
                    </a:lnTo>
                    <a:lnTo>
                      <a:pt x="337" y="1261"/>
                    </a:lnTo>
                    <a:lnTo>
                      <a:pt x="340" y="1280"/>
                    </a:lnTo>
                    <a:lnTo>
                      <a:pt x="348" y="1323"/>
                    </a:lnTo>
                    <a:lnTo>
                      <a:pt x="357" y="1367"/>
                    </a:lnTo>
                    <a:lnTo>
                      <a:pt x="363" y="1392"/>
                    </a:lnTo>
                    <a:lnTo>
                      <a:pt x="378" y="1430"/>
                    </a:lnTo>
                    <a:lnTo>
                      <a:pt x="390" y="1470"/>
                    </a:lnTo>
                    <a:lnTo>
                      <a:pt x="400" y="1513"/>
                    </a:lnTo>
                    <a:lnTo>
                      <a:pt x="407" y="1552"/>
                    </a:lnTo>
                    <a:lnTo>
                      <a:pt x="413" y="1588"/>
                    </a:lnTo>
                    <a:lnTo>
                      <a:pt x="417" y="1617"/>
                    </a:lnTo>
                    <a:lnTo>
                      <a:pt x="418" y="1636"/>
                    </a:lnTo>
                    <a:lnTo>
                      <a:pt x="420" y="1643"/>
                    </a:lnTo>
                    <a:lnTo>
                      <a:pt x="422" y="1661"/>
                    </a:lnTo>
                    <a:lnTo>
                      <a:pt x="428" y="1704"/>
                    </a:lnTo>
                    <a:lnTo>
                      <a:pt x="437" y="1764"/>
                    </a:lnTo>
                    <a:lnTo>
                      <a:pt x="447" y="1831"/>
                    </a:lnTo>
                    <a:lnTo>
                      <a:pt x="455" y="1875"/>
                    </a:lnTo>
                    <a:lnTo>
                      <a:pt x="462" y="1909"/>
                    </a:lnTo>
                    <a:lnTo>
                      <a:pt x="468" y="1938"/>
                    </a:lnTo>
                    <a:lnTo>
                      <a:pt x="472" y="1960"/>
                    </a:lnTo>
                    <a:lnTo>
                      <a:pt x="476" y="1977"/>
                    </a:lnTo>
                    <a:lnTo>
                      <a:pt x="478" y="1991"/>
                    </a:lnTo>
                    <a:lnTo>
                      <a:pt x="479" y="2003"/>
                    </a:lnTo>
                    <a:lnTo>
                      <a:pt x="478" y="2014"/>
                    </a:lnTo>
                    <a:lnTo>
                      <a:pt x="478" y="2037"/>
                    </a:lnTo>
                    <a:lnTo>
                      <a:pt x="484" y="2060"/>
                    </a:lnTo>
                    <a:lnTo>
                      <a:pt x="494" y="2086"/>
                    </a:lnTo>
                    <a:lnTo>
                      <a:pt x="506" y="2117"/>
                    </a:lnTo>
                    <a:lnTo>
                      <a:pt x="510" y="2173"/>
                    </a:lnTo>
                    <a:lnTo>
                      <a:pt x="523" y="2184"/>
                    </a:lnTo>
                    <a:lnTo>
                      <a:pt x="523" y="2181"/>
                    </a:lnTo>
                    <a:lnTo>
                      <a:pt x="524" y="2187"/>
                    </a:lnTo>
                    <a:lnTo>
                      <a:pt x="525" y="2193"/>
                    </a:lnTo>
                    <a:lnTo>
                      <a:pt x="525" y="2200"/>
                    </a:lnTo>
                    <a:lnTo>
                      <a:pt x="527" y="2206"/>
                    </a:lnTo>
                    <a:lnTo>
                      <a:pt x="532" y="2234"/>
                    </a:lnTo>
                    <a:lnTo>
                      <a:pt x="542" y="2255"/>
                    </a:lnTo>
                    <a:lnTo>
                      <a:pt x="553" y="2270"/>
                    </a:lnTo>
                    <a:lnTo>
                      <a:pt x="567" y="2280"/>
                    </a:lnTo>
                    <a:lnTo>
                      <a:pt x="583" y="2285"/>
                    </a:lnTo>
                    <a:lnTo>
                      <a:pt x="601" y="2287"/>
                    </a:lnTo>
                    <a:lnTo>
                      <a:pt x="620" y="2286"/>
                    </a:lnTo>
                    <a:lnTo>
                      <a:pt x="641" y="2284"/>
                    </a:lnTo>
                    <a:lnTo>
                      <a:pt x="654" y="2271"/>
                    </a:lnTo>
                    <a:lnTo>
                      <a:pt x="661" y="2245"/>
                    </a:lnTo>
                    <a:lnTo>
                      <a:pt x="658" y="2210"/>
                    </a:lnTo>
                    <a:lnTo>
                      <a:pt x="641" y="2178"/>
                    </a:lnTo>
                    <a:lnTo>
                      <a:pt x="627" y="2157"/>
                    </a:lnTo>
                    <a:lnTo>
                      <a:pt x="616" y="2134"/>
                    </a:lnTo>
                    <a:lnTo>
                      <a:pt x="611" y="2116"/>
                    </a:lnTo>
                    <a:lnTo>
                      <a:pt x="608" y="2109"/>
                    </a:lnTo>
                    <a:lnTo>
                      <a:pt x="605" y="2086"/>
                    </a:lnTo>
                    <a:lnTo>
                      <a:pt x="606" y="2062"/>
                    </a:lnTo>
                    <a:lnTo>
                      <a:pt x="611" y="2042"/>
                    </a:lnTo>
                    <a:lnTo>
                      <a:pt x="613" y="2032"/>
                    </a:lnTo>
                    <a:lnTo>
                      <a:pt x="613" y="2018"/>
                    </a:lnTo>
                    <a:lnTo>
                      <a:pt x="611" y="2007"/>
                    </a:lnTo>
                    <a:lnTo>
                      <a:pt x="607" y="1999"/>
                    </a:lnTo>
                    <a:lnTo>
                      <a:pt x="606" y="1995"/>
                    </a:lnTo>
                    <a:lnTo>
                      <a:pt x="604" y="1981"/>
                    </a:lnTo>
                    <a:lnTo>
                      <a:pt x="600" y="1977"/>
                    </a:lnTo>
                    <a:lnTo>
                      <a:pt x="599" y="1973"/>
                    </a:lnTo>
                    <a:lnTo>
                      <a:pt x="598" y="1960"/>
                    </a:lnTo>
                    <a:lnTo>
                      <a:pt x="597" y="1932"/>
                    </a:lnTo>
                    <a:lnTo>
                      <a:pt x="595" y="1886"/>
                    </a:lnTo>
                    <a:lnTo>
                      <a:pt x="592" y="1828"/>
                    </a:lnTo>
                    <a:lnTo>
                      <a:pt x="591" y="1763"/>
                    </a:lnTo>
                    <a:lnTo>
                      <a:pt x="589" y="1732"/>
                    </a:lnTo>
                    <a:lnTo>
                      <a:pt x="581" y="1711"/>
                    </a:lnTo>
                    <a:lnTo>
                      <a:pt x="570" y="1677"/>
                    </a:lnTo>
                    <a:lnTo>
                      <a:pt x="560" y="1608"/>
                    </a:lnTo>
                    <a:lnTo>
                      <a:pt x="557" y="1553"/>
                    </a:lnTo>
                    <a:lnTo>
                      <a:pt x="558" y="1510"/>
                    </a:lnTo>
                    <a:lnTo>
                      <a:pt x="562" y="1467"/>
                    </a:lnTo>
                    <a:lnTo>
                      <a:pt x="567" y="1416"/>
                    </a:lnTo>
                    <a:lnTo>
                      <a:pt x="565" y="1382"/>
                    </a:lnTo>
                    <a:lnTo>
                      <a:pt x="558" y="1333"/>
                    </a:lnTo>
                    <a:lnTo>
                      <a:pt x="550" y="1281"/>
                    </a:lnTo>
                    <a:lnTo>
                      <a:pt x="542" y="1233"/>
                    </a:lnTo>
                    <a:lnTo>
                      <a:pt x="540" y="1216"/>
                    </a:lnTo>
                    <a:lnTo>
                      <a:pt x="540" y="1185"/>
                    </a:lnTo>
                    <a:lnTo>
                      <a:pt x="539" y="1155"/>
                    </a:lnTo>
                    <a:lnTo>
                      <a:pt x="538" y="1137"/>
                    </a:lnTo>
                    <a:lnTo>
                      <a:pt x="539" y="1133"/>
                    </a:lnTo>
                    <a:lnTo>
                      <a:pt x="544" y="1124"/>
                    </a:lnTo>
                    <a:lnTo>
                      <a:pt x="547" y="1112"/>
                    </a:lnTo>
                    <a:lnTo>
                      <a:pt x="550" y="1104"/>
                    </a:lnTo>
                    <a:lnTo>
                      <a:pt x="552" y="1076"/>
                    </a:lnTo>
                    <a:lnTo>
                      <a:pt x="557" y="1066"/>
                    </a:lnTo>
                    <a:lnTo>
                      <a:pt x="560" y="1065"/>
                    </a:lnTo>
                    <a:lnTo>
                      <a:pt x="562" y="1066"/>
                    </a:lnTo>
                    <a:close/>
                  </a:path>
                </a:pathLst>
              </a:custGeom>
              <a:solidFill>
                <a:srgbClr val="000000"/>
              </a:solidFill>
              <a:ln w="9525">
                <a:noFill/>
                <a:round/>
                <a:headEnd/>
                <a:tailEnd/>
              </a:ln>
            </p:spPr>
            <p:txBody>
              <a:bodyPr/>
              <a:lstStyle/>
              <a:p>
                <a:endParaRPr lang="mk-MK"/>
              </a:p>
            </p:txBody>
          </p:sp>
          <p:sp>
            <p:nvSpPr>
              <p:cNvPr id="25766" name="Freeform 11"/>
              <p:cNvSpPr>
                <a:spLocks/>
              </p:cNvSpPr>
              <p:nvPr/>
            </p:nvSpPr>
            <p:spPr bwMode="auto">
              <a:xfrm>
                <a:off x="5372" y="2648"/>
                <a:ext cx="58" cy="9"/>
              </a:xfrm>
              <a:custGeom>
                <a:avLst/>
                <a:gdLst>
                  <a:gd name="T0" fmla="*/ 0 w 115"/>
                  <a:gd name="T1" fmla="*/ 1 h 18"/>
                  <a:gd name="T2" fmla="*/ 1 w 115"/>
                  <a:gd name="T3" fmla="*/ 1 h 18"/>
                  <a:gd name="T4" fmla="*/ 1 w 115"/>
                  <a:gd name="T5" fmla="*/ 1 h 18"/>
                  <a:gd name="T6" fmla="*/ 1 w 115"/>
                  <a:gd name="T7" fmla="*/ 1 h 18"/>
                  <a:gd name="T8" fmla="*/ 1 w 115"/>
                  <a:gd name="T9" fmla="*/ 1 h 18"/>
                  <a:gd name="T10" fmla="*/ 1 w 115"/>
                  <a:gd name="T11" fmla="*/ 0 h 18"/>
                  <a:gd name="T12" fmla="*/ 0 w 115"/>
                  <a:gd name="T13" fmla="*/ 1 h 18"/>
                  <a:gd name="T14" fmla="*/ 0 w 115"/>
                  <a:gd name="T15" fmla="*/ 1 h 18"/>
                  <a:gd name="T16" fmla="*/ 0 w 115"/>
                  <a:gd name="T17" fmla="*/ 1 h 18"/>
                  <a:gd name="T18" fmla="*/ 0 w 115"/>
                  <a:gd name="T19" fmla="*/ 1 h 18"/>
                  <a:gd name="T20" fmla="*/ 0 w 115"/>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8">
                    <a:moveTo>
                      <a:pt x="0" y="18"/>
                    </a:moveTo>
                    <a:lnTo>
                      <a:pt x="114" y="14"/>
                    </a:lnTo>
                    <a:lnTo>
                      <a:pt x="114" y="10"/>
                    </a:lnTo>
                    <a:lnTo>
                      <a:pt x="115" y="7"/>
                    </a:lnTo>
                    <a:lnTo>
                      <a:pt x="115" y="3"/>
                    </a:lnTo>
                    <a:lnTo>
                      <a:pt x="115" y="0"/>
                    </a:lnTo>
                    <a:lnTo>
                      <a:pt x="0" y="16"/>
                    </a:lnTo>
                    <a:lnTo>
                      <a:pt x="0" y="17"/>
                    </a:lnTo>
                    <a:lnTo>
                      <a:pt x="0" y="18"/>
                    </a:lnTo>
                    <a:close/>
                  </a:path>
                </a:pathLst>
              </a:custGeom>
              <a:solidFill>
                <a:srgbClr val="000000"/>
              </a:solidFill>
              <a:ln w="9525">
                <a:noFill/>
                <a:round/>
                <a:headEnd/>
                <a:tailEnd/>
              </a:ln>
            </p:spPr>
            <p:txBody>
              <a:bodyPr/>
              <a:lstStyle/>
              <a:p>
                <a:endParaRPr lang="mk-MK"/>
              </a:p>
            </p:txBody>
          </p:sp>
          <p:sp>
            <p:nvSpPr>
              <p:cNvPr id="25767" name="Freeform 12"/>
              <p:cNvSpPr>
                <a:spLocks/>
              </p:cNvSpPr>
              <p:nvPr/>
            </p:nvSpPr>
            <p:spPr bwMode="auto">
              <a:xfrm>
                <a:off x="5171" y="2277"/>
                <a:ext cx="43" cy="22"/>
              </a:xfrm>
              <a:custGeom>
                <a:avLst/>
                <a:gdLst>
                  <a:gd name="T0" fmla="*/ 1 w 85"/>
                  <a:gd name="T1" fmla="*/ 0 h 45"/>
                  <a:gd name="T2" fmla="*/ 1 w 85"/>
                  <a:gd name="T3" fmla="*/ 0 h 45"/>
                  <a:gd name="T4" fmla="*/ 0 w 85"/>
                  <a:gd name="T5" fmla="*/ 0 h 45"/>
                  <a:gd name="T6" fmla="*/ 1 w 85"/>
                  <a:gd name="T7" fmla="*/ 0 h 45"/>
                  <a:gd name="T8" fmla="*/ 1 w 85"/>
                  <a:gd name="T9" fmla="*/ 0 h 45"/>
                  <a:gd name="T10" fmla="*/ 1 w 85"/>
                  <a:gd name="T11" fmla="*/ 0 h 45"/>
                  <a:gd name="T12" fmla="*/ 1 w 85"/>
                  <a:gd name="T13" fmla="*/ 0 h 45"/>
                  <a:gd name="T14" fmla="*/ 1 w 85"/>
                  <a:gd name="T15" fmla="*/ 0 h 45"/>
                  <a:gd name="T16" fmla="*/ 1 w 85"/>
                  <a:gd name="T17" fmla="*/ 0 h 45"/>
                  <a:gd name="T18" fmla="*/ 1 w 85"/>
                  <a:gd name="T19" fmla="*/ 0 h 45"/>
                  <a:gd name="T20" fmla="*/ 1 w 85"/>
                  <a:gd name="T21" fmla="*/ 0 h 45"/>
                  <a:gd name="T22" fmla="*/ 1 w 85"/>
                  <a:gd name="T23" fmla="*/ 0 h 45"/>
                  <a:gd name="T24" fmla="*/ 1 w 85"/>
                  <a:gd name="T25" fmla="*/ 0 h 45"/>
                  <a:gd name="T26" fmla="*/ 1 w 85"/>
                  <a:gd name="T27" fmla="*/ 0 h 45"/>
                  <a:gd name="T28" fmla="*/ 1 w 85"/>
                  <a:gd name="T29" fmla="*/ 0 h 45"/>
                  <a:gd name="T30" fmla="*/ 1 w 85"/>
                  <a:gd name="T31" fmla="*/ 0 h 45"/>
                  <a:gd name="T32" fmla="*/ 1 w 85"/>
                  <a:gd name="T33" fmla="*/ 0 h 45"/>
                  <a:gd name="T34" fmla="*/ 1 w 85"/>
                  <a:gd name="T35" fmla="*/ 0 h 45"/>
                  <a:gd name="T36" fmla="*/ 1 w 85"/>
                  <a:gd name="T37" fmla="*/ 0 h 45"/>
                  <a:gd name="T38" fmla="*/ 1 w 85"/>
                  <a:gd name="T39" fmla="*/ 0 h 45"/>
                  <a:gd name="T40" fmla="*/ 1 w 85"/>
                  <a:gd name="T41" fmla="*/ 0 h 45"/>
                  <a:gd name="T42" fmla="*/ 1 w 85"/>
                  <a:gd name="T43" fmla="*/ 0 h 45"/>
                  <a:gd name="T44" fmla="*/ 1 w 85"/>
                  <a:gd name="T45" fmla="*/ 0 h 45"/>
                  <a:gd name="T46" fmla="*/ 1 w 85"/>
                  <a:gd name="T47" fmla="*/ 0 h 45"/>
                  <a:gd name="T48" fmla="*/ 1 w 85"/>
                  <a:gd name="T49" fmla="*/ 0 h 45"/>
                  <a:gd name="T50" fmla="*/ 1 w 85"/>
                  <a:gd name="T51" fmla="*/ 0 h 45"/>
                  <a:gd name="T52" fmla="*/ 1 w 85"/>
                  <a:gd name="T53" fmla="*/ 0 h 45"/>
                  <a:gd name="T54" fmla="*/ 1 w 85"/>
                  <a:gd name="T55" fmla="*/ 0 h 45"/>
                  <a:gd name="T56" fmla="*/ 1 w 85"/>
                  <a:gd name="T57" fmla="*/ 0 h 45"/>
                  <a:gd name="T58" fmla="*/ 1 w 85"/>
                  <a:gd name="T59" fmla="*/ 0 h 45"/>
                  <a:gd name="T60" fmla="*/ 1 w 85"/>
                  <a:gd name="T61" fmla="*/ 0 h 45"/>
                  <a:gd name="T62" fmla="*/ 1 w 85"/>
                  <a:gd name="T63" fmla="*/ 0 h 45"/>
                  <a:gd name="T64" fmla="*/ 1 w 85"/>
                  <a:gd name="T65" fmla="*/ 0 h 45"/>
                  <a:gd name="T66" fmla="*/ 1 w 85"/>
                  <a:gd name="T67" fmla="*/ 0 h 45"/>
                  <a:gd name="T68" fmla="*/ 1 w 85"/>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45">
                    <a:moveTo>
                      <a:pt x="2" y="26"/>
                    </a:moveTo>
                    <a:lnTo>
                      <a:pt x="1" y="28"/>
                    </a:lnTo>
                    <a:lnTo>
                      <a:pt x="0" y="30"/>
                    </a:lnTo>
                    <a:lnTo>
                      <a:pt x="2" y="34"/>
                    </a:lnTo>
                    <a:lnTo>
                      <a:pt x="13" y="41"/>
                    </a:lnTo>
                    <a:lnTo>
                      <a:pt x="23" y="45"/>
                    </a:lnTo>
                    <a:lnTo>
                      <a:pt x="24" y="40"/>
                    </a:lnTo>
                    <a:lnTo>
                      <a:pt x="22" y="36"/>
                    </a:lnTo>
                    <a:lnTo>
                      <a:pt x="21" y="32"/>
                    </a:lnTo>
                    <a:lnTo>
                      <a:pt x="23" y="32"/>
                    </a:lnTo>
                    <a:lnTo>
                      <a:pt x="28" y="31"/>
                    </a:lnTo>
                    <a:lnTo>
                      <a:pt x="33" y="32"/>
                    </a:lnTo>
                    <a:lnTo>
                      <a:pt x="41" y="34"/>
                    </a:lnTo>
                    <a:lnTo>
                      <a:pt x="51" y="38"/>
                    </a:lnTo>
                    <a:lnTo>
                      <a:pt x="59" y="37"/>
                    </a:lnTo>
                    <a:lnTo>
                      <a:pt x="67" y="36"/>
                    </a:lnTo>
                    <a:lnTo>
                      <a:pt x="69" y="34"/>
                    </a:lnTo>
                    <a:lnTo>
                      <a:pt x="33" y="21"/>
                    </a:lnTo>
                    <a:lnTo>
                      <a:pt x="85" y="24"/>
                    </a:lnTo>
                    <a:lnTo>
                      <a:pt x="83" y="24"/>
                    </a:lnTo>
                    <a:lnTo>
                      <a:pt x="77" y="22"/>
                    </a:lnTo>
                    <a:lnTo>
                      <a:pt x="69" y="19"/>
                    </a:lnTo>
                    <a:lnTo>
                      <a:pt x="60" y="17"/>
                    </a:lnTo>
                    <a:lnTo>
                      <a:pt x="51" y="14"/>
                    </a:lnTo>
                    <a:lnTo>
                      <a:pt x="41" y="10"/>
                    </a:lnTo>
                    <a:lnTo>
                      <a:pt x="34" y="7"/>
                    </a:lnTo>
                    <a:lnTo>
                      <a:pt x="31" y="3"/>
                    </a:lnTo>
                    <a:lnTo>
                      <a:pt x="28" y="0"/>
                    </a:lnTo>
                    <a:lnTo>
                      <a:pt x="23" y="1"/>
                    </a:lnTo>
                    <a:lnTo>
                      <a:pt x="19" y="7"/>
                    </a:lnTo>
                    <a:lnTo>
                      <a:pt x="21" y="14"/>
                    </a:lnTo>
                    <a:lnTo>
                      <a:pt x="21" y="21"/>
                    </a:lnTo>
                    <a:lnTo>
                      <a:pt x="14" y="24"/>
                    </a:lnTo>
                    <a:lnTo>
                      <a:pt x="6" y="26"/>
                    </a:lnTo>
                    <a:lnTo>
                      <a:pt x="2" y="26"/>
                    </a:lnTo>
                    <a:close/>
                  </a:path>
                </a:pathLst>
              </a:custGeom>
              <a:solidFill>
                <a:srgbClr val="FFFFFF"/>
              </a:solidFill>
              <a:ln w="9525">
                <a:noFill/>
                <a:round/>
                <a:headEnd/>
                <a:tailEnd/>
              </a:ln>
            </p:spPr>
            <p:txBody>
              <a:bodyPr/>
              <a:lstStyle/>
              <a:p>
                <a:endParaRPr lang="mk-MK"/>
              </a:p>
            </p:txBody>
          </p:sp>
          <p:sp>
            <p:nvSpPr>
              <p:cNvPr id="25768" name="Freeform 13"/>
              <p:cNvSpPr>
                <a:spLocks/>
              </p:cNvSpPr>
              <p:nvPr/>
            </p:nvSpPr>
            <p:spPr bwMode="auto">
              <a:xfrm>
                <a:off x="5188" y="2297"/>
                <a:ext cx="51" cy="100"/>
              </a:xfrm>
              <a:custGeom>
                <a:avLst/>
                <a:gdLst>
                  <a:gd name="T0" fmla="*/ 0 w 103"/>
                  <a:gd name="T1" fmla="*/ 0 h 202"/>
                  <a:gd name="T2" fmla="*/ 0 w 103"/>
                  <a:gd name="T3" fmla="*/ 0 h 202"/>
                  <a:gd name="T4" fmla="*/ 0 w 103"/>
                  <a:gd name="T5" fmla="*/ 0 h 202"/>
                  <a:gd name="T6" fmla="*/ 0 w 103"/>
                  <a:gd name="T7" fmla="*/ 0 h 202"/>
                  <a:gd name="T8" fmla="*/ 0 w 103"/>
                  <a:gd name="T9" fmla="*/ 0 h 202"/>
                  <a:gd name="T10" fmla="*/ 0 w 103"/>
                  <a:gd name="T11" fmla="*/ 0 h 202"/>
                  <a:gd name="T12" fmla="*/ 0 w 103"/>
                  <a:gd name="T13" fmla="*/ 0 h 202"/>
                  <a:gd name="T14" fmla="*/ 0 w 103"/>
                  <a:gd name="T15" fmla="*/ 0 h 202"/>
                  <a:gd name="T16" fmla="*/ 0 w 103"/>
                  <a:gd name="T17" fmla="*/ 0 h 202"/>
                  <a:gd name="T18" fmla="*/ 0 w 103"/>
                  <a:gd name="T19" fmla="*/ 0 h 202"/>
                  <a:gd name="T20" fmla="*/ 0 w 103"/>
                  <a:gd name="T21" fmla="*/ 0 h 202"/>
                  <a:gd name="T22" fmla="*/ 0 w 103"/>
                  <a:gd name="T23" fmla="*/ 0 h 202"/>
                  <a:gd name="T24" fmla="*/ 0 w 103"/>
                  <a:gd name="T25" fmla="*/ 0 h 202"/>
                  <a:gd name="T26" fmla="*/ 0 w 103"/>
                  <a:gd name="T27" fmla="*/ 0 h 202"/>
                  <a:gd name="T28" fmla="*/ 0 w 103"/>
                  <a:gd name="T29" fmla="*/ 0 h 202"/>
                  <a:gd name="T30" fmla="*/ 0 w 103"/>
                  <a:gd name="T31" fmla="*/ 0 h 202"/>
                  <a:gd name="T32" fmla="*/ 0 w 103"/>
                  <a:gd name="T33" fmla="*/ 0 h 202"/>
                  <a:gd name="T34" fmla="*/ 0 w 103"/>
                  <a:gd name="T35" fmla="*/ 0 h 202"/>
                  <a:gd name="T36" fmla="*/ 0 w 103"/>
                  <a:gd name="T37" fmla="*/ 0 h 202"/>
                  <a:gd name="T38" fmla="*/ 0 w 103"/>
                  <a:gd name="T39" fmla="*/ 0 h 202"/>
                  <a:gd name="T40" fmla="*/ 0 w 103"/>
                  <a:gd name="T41" fmla="*/ 0 h 202"/>
                  <a:gd name="T42" fmla="*/ 0 w 103"/>
                  <a:gd name="T43" fmla="*/ 0 h 202"/>
                  <a:gd name="T44" fmla="*/ 0 w 103"/>
                  <a:gd name="T45" fmla="*/ 0 h 202"/>
                  <a:gd name="T46" fmla="*/ 0 w 103"/>
                  <a:gd name="T47" fmla="*/ 0 h 202"/>
                  <a:gd name="T48" fmla="*/ 0 w 103"/>
                  <a:gd name="T49" fmla="*/ 0 h 202"/>
                  <a:gd name="T50" fmla="*/ 0 w 103"/>
                  <a:gd name="T51" fmla="*/ 0 h 202"/>
                  <a:gd name="T52" fmla="*/ 0 w 103"/>
                  <a:gd name="T53" fmla="*/ 0 h 202"/>
                  <a:gd name="T54" fmla="*/ 0 w 103"/>
                  <a:gd name="T55" fmla="*/ 0 h 202"/>
                  <a:gd name="T56" fmla="*/ 0 w 103"/>
                  <a:gd name="T57" fmla="*/ 0 h 202"/>
                  <a:gd name="T58" fmla="*/ 0 w 103"/>
                  <a:gd name="T59" fmla="*/ 0 h 202"/>
                  <a:gd name="T60" fmla="*/ 0 w 103"/>
                  <a:gd name="T61" fmla="*/ 0 h 202"/>
                  <a:gd name="T62" fmla="*/ 0 w 103"/>
                  <a:gd name="T63" fmla="*/ 0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202">
                    <a:moveTo>
                      <a:pt x="1" y="31"/>
                    </a:moveTo>
                    <a:lnTo>
                      <a:pt x="4" y="30"/>
                    </a:lnTo>
                    <a:lnTo>
                      <a:pt x="10" y="28"/>
                    </a:lnTo>
                    <a:lnTo>
                      <a:pt x="21" y="27"/>
                    </a:lnTo>
                    <a:lnTo>
                      <a:pt x="35" y="25"/>
                    </a:lnTo>
                    <a:lnTo>
                      <a:pt x="48" y="23"/>
                    </a:lnTo>
                    <a:lnTo>
                      <a:pt x="59" y="20"/>
                    </a:lnTo>
                    <a:lnTo>
                      <a:pt x="66" y="16"/>
                    </a:lnTo>
                    <a:lnTo>
                      <a:pt x="68" y="14"/>
                    </a:lnTo>
                    <a:lnTo>
                      <a:pt x="58" y="0"/>
                    </a:lnTo>
                    <a:lnTo>
                      <a:pt x="83" y="16"/>
                    </a:lnTo>
                    <a:lnTo>
                      <a:pt x="83" y="20"/>
                    </a:lnTo>
                    <a:lnTo>
                      <a:pt x="81" y="28"/>
                    </a:lnTo>
                    <a:lnTo>
                      <a:pt x="78" y="38"/>
                    </a:lnTo>
                    <a:lnTo>
                      <a:pt x="74" y="44"/>
                    </a:lnTo>
                    <a:lnTo>
                      <a:pt x="70" y="50"/>
                    </a:lnTo>
                    <a:lnTo>
                      <a:pt x="69" y="58"/>
                    </a:lnTo>
                    <a:lnTo>
                      <a:pt x="68" y="65"/>
                    </a:lnTo>
                    <a:lnTo>
                      <a:pt x="68" y="68"/>
                    </a:lnTo>
                    <a:lnTo>
                      <a:pt x="76" y="93"/>
                    </a:lnTo>
                    <a:lnTo>
                      <a:pt x="78" y="95"/>
                    </a:lnTo>
                    <a:lnTo>
                      <a:pt x="82" y="99"/>
                    </a:lnTo>
                    <a:lnTo>
                      <a:pt x="82" y="105"/>
                    </a:lnTo>
                    <a:lnTo>
                      <a:pt x="74" y="112"/>
                    </a:lnTo>
                    <a:lnTo>
                      <a:pt x="73" y="116"/>
                    </a:lnTo>
                    <a:lnTo>
                      <a:pt x="78" y="123"/>
                    </a:lnTo>
                    <a:lnTo>
                      <a:pt x="86" y="129"/>
                    </a:lnTo>
                    <a:lnTo>
                      <a:pt x="90" y="131"/>
                    </a:lnTo>
                    <a:lnTo>
                      <a:pt x="86" y="134"/>
                    </a:lnTo>
                    <a:lnTo>
                      <a:pt x="77" y="141"/>
                    </a:lnTo>
                    <a:lnTo>
                      <a:pt x="69" y="148"/>
                    </a:lnTo>
                    <a:lnTo>
                      <a:pt x="66" y="153"/>
                    </a:lnTo>
                    <a:lnTo>
                      <a:pt x="70" y="154"/>
                    </a:lnTo>
                    <a:lnTo>
                      <a:pt x="78" y="152"/>
                    </a:lnTo>
                    <a:lnTo>
                      <a:pt x="88" y="150"/>
                    </a:lnTo>
                    <a:lnTo>
                      <a:pt x="91" y="149"/>
                    </a:lnTo>
                    <a:lnTo>
                      <a:pt x="93" y="149"/>
                    </a:lnTo>
                    <a:lnTo>
                      <a:pt x="97" y="149"/>
                    </a:lnTo>
                    <a:lnTo>
                      <a:pt x="101" y="151"/>
                    </a:lnTo>
                    <a:lnTo>
                      <a:pt x="103" y="153"/>
                    </a:lnTo>
                    <a:lnTo>
                      <a:pt x="99" y="157"/>
                    </a:lnTo>
                    <a:lnTo>
                      <a:pt x="93" y="159"/>
                    </a:lnTo>
                    <a:lnTo>
                      <a:pt x="90" y="163"/>
                    </a:lnTo>
                    <a:lnTo>
                      <a:pt x="90" y="166"/>
                    </a:lnTo>
                    <a:lnTo>
                      <a:pt x="92" y="172"/>
                    </a:lnTo>
                    <a:lnTo>
                      <a:pt x="95" y="176"/>
                    </a:lnTo>
                    <a:lnTo>
                      <a:pt x="96" y="180"/>
                    </a:lnTo>
                    <a:lnTo>
                      <a:pt x="97" y="181"/>
                    </a:lnTo>
                    <a:lnTo>
                      <a:pt x="98" y="183"/>
                    </a:lnTo>
                    <a:lnTo>
                      <a:pt x="100" y="190"/>
                    </a:lnTo>
                    <a:lnTo>
                      <a:pt x="101" y="197"/>
                    </a:lnTo>
                    <a:lnTo>
                      <a:pt x="99" y="202"/>
                    </a:lnTo>
                    <a:lnTo>
                      <a:pt x="92" y="202"/>
                    </a:lnTo>
                    <a:lnTo>
                      <a:pt x="83" y="198"/>
                    </a:lnTo>
                    <a:lnTo>
                      <a:pt x="76" y="194"/>
                    </a:lnTo>
                    <a:lnTo>
                      <a:pt x="74" y="191"/>
                    </a:lnTo>
                    <a:lnTo>
                      <a:pt x="47" y="164"/>
                    </a:lnTo>
                    <a:lnTo>
                      <a:pt x="45" y="158"/>
                    </a:lnTo>
                    <a:lnTo>
                      <a:pt x="39" y="145"/>
                    </a:lnTo>
                    <a:lnTo>
                      <a:pt x="30" y="127"/>
                    </a:lnTo>
                    <a:lnTo>
                      <a:pt x="16" y="110"/>
                    </a:lnTo>
                    <a:lnTo>
                      <a:pt x="7" y="92"/>
                    </a:lnTo>
                    <a:lnTo>
                      <a:pt x="2" y="67"/>
                    </a:lnTo>
                    <a:lnTo>
                      <a:pt x="0" y="44"/>
                    </a:lnTo>
                    <a:lnTo>
                      <a:pt x="1" y="31"/>
                    </a:lnTo>
                    <a:close/>
                  </a:path>
                </a:pathLst>
              </a:custGeom>
              <a:solidFill>
                <a:srgbClr val="FFFFFF"/>
              </a:solidFill>
              <a:ln w="9525">
                <a:noFill/>
                <a:round/>
                <a:headEnd/>
                <a:tailEnd/>
              </a:ln>
            </p:spPr>
            <p:txBody>
              <a:bodyPr/>
              <a:lstStyle/>
              <a:p>
                <a:endParaRPr lang="mk-MK"/>
              </a:p>
            </p:txBody>
          </p:sp>
          <p:sp>
            <p:nvSpPr>
              <p:cNvPr id="25769" name="Freeform 14"/>
              <p:cNvSpPr>
                <a:spLocks/>
              </p:cNvSpPr>
              <p:nvPr/>
            </p:nvSpPr>
            <p:spPr bwMode="auto">
              <a:xfrm>
                <a:off x="5192" y="2325"/>
                <a:ext cx="23" cy="15"/>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1 h 30"/>
                  <a:gd name="T40" fmla="*/ 0 w 47"/>
                  <a:gd name="T41" fmla="*/ 1 h 30"/>
                  <a:gd name="T42" fmla="*/ 0 w 47"/>
                  <a:gd name="T43" fmla="*/ 1 h 30"/>
                  <a:gd name="T44" fmla="*/ 0 w 47"/>
                  <a:gd name="T45" fmla="*/ 1 h 30"/>
                  <a:gd name="T46" fmla="*/ 0 w 47"/>
                  <a:gd name="T47" fmla="*/ 1 h 30"/>
                  <a:gd name="T48" fmla="*/ 0 w 47"/>
                  <a:gd name="T49" fmla="*/ 1 h 30"/>
                  <a:gd name="T50" fmla="*/ 0 w 47"/>
                  <a:gd name="T51" fmla="*/ 1 h 30"/>
                  <a:gd name="T52" fmla="*/ 0 w 47"/>
                  <a:gd name="T53" fmla="*/ 1 h 30"/>
                  <a:gd name="T54" fmla="*/ 0 w 47"/>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7" h="30">
                    <a:moveTo>
                      <a:pt x="6" y="0"/>
                    </a:moveTo>
                    <a:lnTo>
                      <a:pt x="9" y="0"/>
                    </a:lnTo>
                    <a:lnTo>
                      <a:pt x="16" y="0"/>
                    </a:lnTo>
                    <a:lnTo>
                      <a:pt x="23" y="0"/>
                    </a:lnTo>
                    <a:lnTo>
                      <a:pt x="29" y="0"/>
                    </a:lnTo>
                    <a:lnTo>
                      <a:pt x="32" y="0"/>
                    </a:lnTo>
                    <a:lnTo>
                      <a:pt x="37" y="2"/>
                    </a:lnTo>
                    <a:lnTo>
                      <a:pt x="42" y="3"/>
                    </a:lnTo>
                    <a:lnTo>
                      <a:pt x="43" y="4"/>
                    </a:lnTo>
                    <a:lnTo>
                      <a:pt x="47" y="18"/>
                    </a:lnTo>
                    <a:lnTo>
                      <a:pt x="46" y="19"/>
                    </a:lnTo>
                    <a:lnTo>
                      <a:pt x="44" y="20"/>
                    </a:lnTo>
                    <a:lnTo>
                      <a:pt x="42" y="22"/>
                    </a:lnTo>
                    <a:lnTo>
                      <a:pt x="37" y="26"/>
                    </a:lnTo>
                    <a:lnTo>
                      <a:pt x="32" y="27"/>
                    </a:lnTo>
                    <a:lnTo>
                      <a:pt x="23" y="29"/>
                    </a:lnTo>
                    <a:lnTo>
                      <a:pt x="14" y="30"/>
                    </a:lnTo>
                    <a:lnTo>
                      <a:pt x="11" y="30"/>
                    </a:lnTo>
                    <a:lnTo>
                      <a:pt x="12" y="25"/>
                    </a:lnTo>
                    <a:lnTo>
                      <a:pt x="16" y="19"/>
                    </a:lnTo>
                    <a:lnTo>
                      <a:pt x="22" y="14"/>
                    </a:lnTo>
                    <a:lnTo>
                      <a:pt x="26" y="12"/>
                    </a:lnTo>
                    <a:lnTo>
                      <a:pt x="22" y="11"/>
                    </a:lnTo>
                    <a:lnTo>
                      <a:pt x="17" y="11"/>
                    </a:lnTo>
                    <a:lnTo>
                      <a:pt x="15" y="11"/>
                    </a:lnTo>
                    <a:lnTo>
                      <a:pt x="0" y="12"/>
                    </a:lnTo>
                    <a:lnTo>
                      <a:pt x="6" y="0"/>
                    </a:lnTo>
                    <a:close/>
                  </a:path>
                </a:pathLst>
              </a:custGeom>
              <a:solidFill>
                <a:srgbClr val="000000"/>
              </a:solidFill>
              <a:ln w="9525">
                <a:noFill/>
                <a:round/>
                <a:headEnd/>
                <a:tailEnd/>
              </a:ln>
            </p:spPr>
            <p:txBody>
              <a:bodyPr/>
              <a:lstStyle/>
              <a:p>
                <a:endParaRPr lang="mk-MK"/>
              </a:p>
            </p:txBody>
          </p:sp>
          <p:sp>
            <p:nvSpPr>
              <p:cNvPr id="25770" name="Freeform 15"/>
              <p:cNvSpPr>
                <a:spLocks/>
              </p:cNvSpPr>
              <p:nvPr/>
            </p:nvSpPr>
            <p:spPr bwMode="auto">
              <a:xfrm>
                <a:off x="5236" y="2318"/>
                <a:ext cx="10" cy="5"/>
              </a:xfrm>
              <a:custGeom>
                <a:avLst/>
                <a:gdLst>
                  <a:gd name="T0" fmla="*/ 0 w 21"/>
                  <a:gd name="T1" fmla="*/ 1 h 9"/>
                  <a:gd name="T2" fmla="*/ 0 w 21"/>
                  <a:gd name="T3" fmla="*/ 1 h 9"/>
                  <a:gd name="T4" fmla="*/ 0 w 21"/>
                  <a:gd name="T5" fmla="*/ 1 h 9"/>
                  <a:gd name="T6" fmla="*/ 0 w 21"/>
                  <a:gd name="T7" fmla="*/ 1 h 9"/>
                  <a:gd name="T8" fmla="*/ 0 w 21"/>
                  <a:gd name="T9" fmla="*/ 1 h 9"/>
                  <a:gd name="T10" fmla="*/ 0 w 21"/>
                  <a:gd name="T11" fmla="*/ 1 h 9"/>
                  <a:gd name="T12" fmla="*/ 0 w 21"/>
                  <a:gd name="T13" fmla="*/ 0 h 9"/>
                  <a:gd name="T14" fmla="*/ 0 w 21"/>
                  <a:gd name="T15" fmla="*/ 1 h 9"/>
                  <a:gd name="T16" fmla="*/ 0 w 21"/>
                  <a:gd name="T17" fmla="*/ 1 h 9"/>
                  <a:gd name="T18" fmla="*/ 0 w 21"/>
                  <a:gd name="T19" fmla="*/ 1 h 9"/>
                  <a:gd name="T20" fmla="*/ 0 w 21"/>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9">
                    <a:moveTo>
                      <a:pt x="0" y="9"/>
                    </a:moveTo>
                    <a:lnTo>
                      <a:pt x="0" y="8"/>
                    </a:lnTo>
                    <a:lnTo>
                      <a:pt x="0" y="7"/>
                    </a:lnTo>
                    <a:lnTo>
                      <a:pt x="1" y="4"/>
                    </a:lnTo>
                    <a:lnTo>
                      <a:pt x="4" y="2"/>
                    </a:lnTo>
                    <a:lnTo>
                      <a:pt x="10" y="1"/>
                    </a:lnTo>
                    <a:lnTo>
                      <a:pt x="15" y="0"/>
                    </a:lnTo>
                    <a:lnTo>
                      <a:pt x="19" y="1"/>
                    </a:lnTo>
                    <a:lnTo>
                      <a:pt x="21" y="1"/>
                    </a:lnTo>
                    <a:lnTo>
                      <a:pt x="17" y="6"/>
                    </a:lnTo>
                    <a:lnTo>
                      <a:pt x="0" y="9"/>
                    </a:lnTo>
                    <a:close/>
                  </a:path>
                </a:pathLst>
              </a:custGeom>
              <a:solidFill>
                <a:srgbClr val="FFFFFF"/>
              </a:solidFill>
              <a:ln w="9525">
                <a:noFill/>
                <a:round/>
                <a:headEnd/>
                <a:tailEnd/>
              </a:ln>
            </p:spPr>
            <p:txBody>
              <a:bodyPr/>
              <a:lstStyle/>
              <a:p>
                <a:endParaRPr lang="mk-MK"/>
              </a:p>
            </p:txBody>
          </p:sp>
          <p:sp>
            <p:nvSpPr>
              <p:cNvPr id="25771" name="Freeform 16"/>
              <p:cNvSpPr>
                <a:spLocks/>
              </p:cNvSpPr>
              <p:nvPr/>
            </p:nvSpPr>
            <p:spPr bwMode="auto">
              <a:xfrm>
                <a:off x="5238" y="2326"/>
                <a:ext cx="12" cy="18"/>
              </a:xfrm>
              <a:custGeom>
                <a:avLst/>
                <a:gdLst>
                  <a:gd name="T0" fmla="*/ 0 w 25"/>
                  <a:gd name="T1" fmla="*/ 0 h 36"/>
                  <a:gd name="T2" fmla="*/ 0 w 25"/>
                  <a:gd name="T3" fmla="*/ 1 h 36"/>
                  <a:gd name="T4" fmla="*/ 0 w 25"/>
                  <a:gd name="T5" fmla="*/ 1 h 36"/>
                  <a:gd name="T6" fmla="*/ 0 w 25"/>
                  <a:gd name="T7" fmla="*/ 1 h 36"/>
                  <a:gd name="T8" fmla="*/ 0 w 25"/>
                  <a:gd name="T9" fmla="*/ 1 h 36"/>
                  <a:gd name="T10" fmla="*/ 0 w 25"/>
                  <a:gd name="T11" fmla="*/ 1 h 36"/>
                  <a:gd name="T12" fmla="*/ 0 w 25"/>
                  <a:gd name="T13" fmla="*/ 1 h 36"/>
                  <a:gd name="T14" fmla="*/ 0 w 25"/>
                  <a:gd name="T15" fmla="*/ 1 h 36"/>
                  <a:gd name="T16" fmla="*/ 0 w 25"/>
                  <a:gd name="T17" fmla="*/ 1 h 36"/>
                  <a:gd name="T18" fmla="*/ 0 w 2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6">
                    <a:moveTo>
                      <a:pt x="25" y="0"/>
                    </a:moveTo>
                    <a:lnTo>
                      <a:pt x="0" y="6"/>
                    </a:lnTo>
                    <a:lnTo>
                      <a:pt x="3" y="11"/>
                    </a:lnTo>
                    <a:lnTo>
                      <a:pt x="7" y="24"/>
                    </a:lnTo>
                    <a:lnTo>
                      <a:pt x="12" y="35"/>
                    </a:lnTo>
                    <a:lnTo>
                      <a:pt x="13" y="36"/>
                    </a:lnTo>
                    <a:lnTo>
                      <a:pt x="15" y="28"/>
                    </a:lnTo>
                    <a:lnTo>
                      <a:pt x="20" y="18"/>
                    </a:lnTo>
                    <a:lnTo>
                      <a:pt x="25" y="9"/>
                    </a:lnTo>
                    <a:lnTo>
                      <a:pt x="25" y="0"/>
                    </a:lnTo>
                    <a:close/>
                  </a:path>
                </a:pathLst>
              </a:custGeom>
              <a:solidFill>
                <a:srgbClr val="FFFFFF"/>
              </a:solidFill>
              <a:ln w="9525">
                <a:noFill/>
                <a:round/>
                <a:headEnd/>
                <a:tailEnd/>
              </a:ln>
            </p:spPr>
            <p:txBody>
              <a:bodyPr/>
              <a:lstStyle/>
              <a:p>
                <a:endParaRPr lang="mk-MK"/>
              </a:p>
            </p:txBody>
          </p:sp>
          <p:sp>
            <p:nvSpPr>
              <p:cNvPr id="25772" name="Freeform 17"/>
              <p:cNvSpPr>
                <a:spLocks/>
              </p:cNvSpPr>
              <p:nvPr/>
            </p:nvSpPr>
            <p:spPr bwMode="auto">
              <a:xfrm>
                <a:off x="5190" y="2267"/>
                <a:ext cx="37" cy="19"/>
              </a:xfrm>
              <a:custGeom>
                <a:avLst/>
                <a:gdLst>
                  <a:gd name="T0" fmla="*/ 0 w 72"/>
                  <a:gd name="T1" fmla="*/ 1 h 38"/>
                  <a:gd name="T2" fmla="*/ 1 w 72"/>
                  <a:gd name="T3" fmla="*/ 1 h 38"/>
                  <a:gd name="T4" fmla="*/ 1 w 72"/>
                  <a:gd name="T5" fmla="*/ 1 h 38"/>
                  <a:gd name="T6" fmla="*/ 1 w 72"/>
                  <a:gd name="T7" fmla="*/ 1 h 38"/>
                  <a:gd name="T8" fmla="*/ 1 w 72"/>
                  <a:gd name="T9" fmla="*/ 1 h 38"/>
                  <a:gd name="T10" fmla="*/ 1 w 72"/>
                  <a:gd name="T11" fmla="*/ 1 h 38"/>
                  <a:gd name="T12" fmla="*/ 1 w 72"/>
                  <a:gd name="T13" fmla="*/ 1 h 38"/>
                  <a:gd name="T14" fmla="*/ 1 w 72"/>
                  <a:gd name="T15" fmla="*/ 1 h 38"/>
                  <a:gd name="T16" fmla="*/ 1 w 72"/>
                  <a:gd name="T17" fmla="*/ 1 h 38"/>
                  <a:gd name="T18" fmla="*/ 1 w 72"/>
                  <a:gd name="T19" fmla="*/ 1 h 38"/>
                  <a:gd name="T20" fmla="*/ 1 w 72"/>
                  <a:gd name="T21" fmla="*/ 1 h 38"/>
                  <a:gd name="T22" fmla="*/ 1 w 72"/>
                  <a:gd name="T23" fmla="*/ 1 h 38"/>
                  <a:gd name="T24" fmla="*/ 1 w 72"/>
                  <a:gd name="T25" fmla="*/ 1 h 38"/>
                  <a:gd name="T26" fmla="*/ 1 w 72"/>
                  <a:gd name="T27" fmla="*/ 1 h 38"/>
                  <a:gd name="T28" fmla="*/ 1 w 72"/>
                  <a:gd name="T29" fmla="*/ 1 h 38"/>
                  <a:gd name="T30" fmla="*/ 1 w 72"/>
                  <a:gd name="T31" fmla="*/ 1 h 38"/>
                  <a:gd name="T32" fmla="*/ 1 w 72"/>
                  <a:gd name="T33" fmla="*/ 1 h 38"/>
                  <a:gd name="T34" fmla="*/ 1 w 72"/>
                  <a:gd name="T35" fmla="*/ 1 h 38"/>
                  <a:gd name="T36" fmla="*/ 1 w 72"/>
                  <a:gd name="T37" fmla="*/ 1 h 38"/>
                  <a:gd name="T38" fmla="*/ 1 w 72"/>
                  <a:gd name="T39" fmla="*/ 1 h 38"/>
                  <a:gd name="T40" fmla="*/ 1 w 72"/>
                  <a:gd name="T41" fmla="*/ 1 h 38"/>
                  <a:gd name="T42" fmla="*/ 1 w 72"/>
                  <a:gd name="T43" fmla="*/ 1 h 38"/>
                  <a:gd name="T44" fmla="*/ 1 w 72"/>
                  <a:gd name="T45" fmla="*/ 1 h 38"/>
                  <a:gd name="T46" fmla="*/ 1 w 72"/>
                  <a:gd name="T47" fmla="*/ 1 h 38"/>
                  <a:gd name="T48" fmla="*/ 1 w 72"/>
                  <a:gd name="T49" fmla="*/ 0 h 38"/>
                  <a:gd name="T50" fmla="*/ 1 w 72"/>
                  <a:gd name="T51" fmla="*/ 0 h 38"/>
                  <a:gd name="T52" fmla="*/ 1 w 72"/>
                  <a:gd name="T53" fmla="*/ 1 h 38"/>
                  <a:gd name="T54" fmla="*/ 1 w 72"/>
                  <a:gd name="T55" fmla="*/ 1 h 38"/>
                  <a:gd name="T56" fmla="*/ 0 w 72"/>
                  <a:gd name="T57" fmla="*/ 1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38">
                    <a:moveTo>
                      <a:pt x="0" y="2"/>
                    </a:moveTo>
                    <a:lnTo>
                      <a:pt x="1" y="4"/>
                    </a:lnTo>
                    <a:lnTo>
                      <a:pt x="3" y="6"/>
                    </a:lnTo>
                    <a:lnTo>
                      <a:pt x="7" y="8"/>
                    </a:lnTo>
                    <a:lnTo>
                      <a:pt x="11" y="12"/>
                    </a:lnTo>
                    <a:lnTo>
                      <a:pt x="16" y="16"/>
                    </a:lnTo>
                    <a:lnTo>
                      <a:pt x="22" y="20"/>
                    </a:lnTo>
                    <a:lnTo>
                      <a:pt x="29" y="23"/>
                    </a:lnTo>
                    <a:lnTo>
                      <a:pt x="34" y="25"/>
                    </a:lnTo>
                    <a:lnTo>
                      <a:pt x="41" y="28"/>
                    </a:lnTo>
                    <a:lnTo>
                      <a:pt x="47" y="30"/>
                    </a:lnTo>
                    <a:lnTo>
                      <a:pt x="54" y="32"/>
                    </a:lnTo>
                    <a:lnTo>
                      <a:pt x="60" y="34"/>
                    </a:lnTo>
                    <a:lnTo>
                      <a:pt x="66" y="36"/>
                    </a:lnTo>
                    <a:lnTo>
                      <a:pt x="69" y="37"/>
                    </a:lnTo>
                    <a:lnTo>
                      <a:pt x="71" y="38"/>
                    </a:lnTo>
                    <a:lnTo>
                      <a:pt x="72" y="38"/>
                    </a:lnTo>
                    <a:lnTo>
                      <a:pt x="70" y="37"/>
                    </a:lnTo>
                    <a:lnTo>
                      <a:pt x="64" y="32"/>
                    </a:lnTo>
                    <a:lnTo>
                      <a:pt x="55" y="27"/>
                    </a:lnTo>
                    <a:lnTo>
                      <a:pt x="46" y="19"/>
                    </a:lnTo>
                    <a:lnTo>
                      <a:pt x="36" y="12"/>
                    </a:lnTo>
                    <a:lnTo>
                      <a:pt x="26" y="6"/>
                    </a:lnTo>
                    <a:lnTo>
                      <a:pt x="19" y="1"/>
                    </a:lnTo>
                    <a:lnTo>
                      <a:pt x="15" y="0"/>
                    </a:lnTo>
                    <a:lnTo>
                      <a:pt x="10" y="0"/>
                    </a:lnTo>
                    <a:lnTo>
                      <a:pt x="6" y="1"/>
                    </a:lnTo>
                    <a:lnTo>
                      <a:pt x="1" y="2"/>
                    </a:lnTo>
                    <a:lnTo>
                      <a:pt x="0" y="2"/>
                    </a:lnTo>
                    <a:close/>
                  </a:path>
                </a:pathLst>
              </a:custGeom>
              <a:solidFill>
                <a:srgbClr val="FFFFFF"/>
              </a:solidFill>
              <a:ln w="9525">
                <a:noFill/>
                <a:round/>
                <a:headEnd/>
                <a:tailEnd/>
              </a:ln>
            </p:spPr>
            <p:txBody>
              <a:bodyPr/>
              <a:lstStyle/>
              <a:p>
                <a:endParaRPr lang="mk-MK"/>
              </a:p>
            </p:txBody>
          </p:sp>
          <p:sp>
            <p:nvSpPr>
              <p:cNvPr id="25773" name="Freeform 18"/>
              <p:cNvSpPr>
                <a:spLocks/>
              </p:cNvSpPr>
              <p:nvPr/>
            </p:nvSpPr>
            <p:spPr bwMode="auto">
              <a:xfrm>
                <a:off x="5133" y="2445"/>
                <a:ext cx="28" cy="21"/>
              </a:xfrm>
              <a:custGeom>
                <a:avLst/>
                <a:gdLst>
                  <a:gd name="T0" fmla="*/ 1 w 55"/>
                  <a:gd name="T1" fmla="*/ 0 h 43"/>
                  <a:gd name="T2" fmla="*/ 1 w 55"/>
                  <a:gd name="T3" fmla="*/ 0 h 43"/>
                  <a:gd name="T4" fmla="*/ 1 w 55"/>
                  <a:gd name="T5" fmla="*/ 0 h 43"/>
                  <a:gd name="T6" fmla="*/ 1 w 55"/>
                  <a:gd name="T7" fmla="*/ 0 h 43"/>
                  <a:gd name="T8" fmla="*/ 1 w 55"/>
                  <a:gd name="T9" fmla="*/ 0 h 43"/>
                  <a:gd name="T10" fmla="*/ 1 w 55"/>
                  <a:gd name="T11" fmla="*/ 0 h 43"/>
                  <a:gd name="T12" fmla="*/ 1 w 55"/>
                  <a:gd name="T13" fmla="*/ 0 h 43"/>
                  <a:gd name="T14" fmla="*/ 1 w 55"/>
                  <a:gd name="T15" fmla="*/ 0 h 43"/>
                  <a:gd name="T16" fmla="*/ 1 w 55"/>
                  <a:gd name="T17" fmla="*/ 0 h 43"/>
                  <a:gd name="T18" fmla="*/ 1 w 55"/>
                  <a:gd name="T19" fmla="*/ 0 h 43"/>
                  <a:gd name="T20" fmla="*/ 1 w 55"/>
                  <a:gd name="T21" fmla="*/ 0 h 43"/>
                  <a:gd name="T22" fmla="*/ 1 w 55"/>
                  <a:gd name="T23" fmla="*/ 0 h 43"/>
                  <a:gd name="T24" fmla="*/ 1 w 55"/>
                  <a:gd name="T25" fmla="*/ 0 h 43"/>
                  <a:gd name="T26" fmla="*/ 1 w 55"/>
                  <a:gd name="T27" fmla="*/ 0 h 43"/>
                  <a:gd name="T28" fmla="*/ 1 w 55"/>
                  <a:gd name="T29" fmla="*/ 0 h 43"/>
                  <a:gd name="T30" fmla="*/ 1 w 55"/>
                  <a:gd name="T31" fmla="*/ 0 h 43"/>
                  <a:gd name="T32" fmla="*/ 1 w 55"/>
                  <a:gd name="T33" fmla="*/ 0 h 43"/>
                  <a:gd name="T34" fmla="*/ 1 w 55"/>
                  <a:gd name="T35" fmla="*/ 0 h 43"/>
                  <a:gd name="T36" fmla="*/ 1 w 55"/>
                  <a:gd name="T37" fmla="*/ 0 h 43"/>
                  <a:gd name="T38" fmla="*/ 1 w 55"/>
                  <a:gd name="T39" fmla="*/ 0 h 43"/>
                  <a:gd name="T40" fmla="*/ 1 w 55"/>
                  <a:gd name="T41" fmla="*/ 0 h 43"/>
                  <a:gd name="T42" fmla="*/ 1 w 55"/>
                  <a:gd name="T43" fmla="*/ 0 h 43"/>
                  <a:gd name="T44" fmla="*/ 1 w 55"/>
                  <a:gd name="T45" fmla="*/ 0 h 43"/>
                  <a:gd name="T46" fmla="*/ 1 w 55"/>
                  <a:gd name="T47" fmla="*/ 0 h 43"/>
                  <a:gd name="T48" fmla="*/ 1 w 55"/>
                  <a:gd name="T49" fmla="*/ 0 h 43"/>
                  <a:gd name="T50" fmla="*/ 1 w 55"/>
                  <a:gd name="T51" fmla="*/ 0 h 43"/>
                  <a:gd name="T52" fmla="*/ 1 w 55"/>
                  <a:gd name="T53" fmla="*/ 0 h 43"/>
                  <a:gd name="T54" fmla="*/ 1 w 55"/>
                  <a:gd name="T55" fmla="*/ 0 h 43"/>
                  <a:gd name="T56" fmla="*/ 1 w 55"/>
                  <a:gd name="T57" fmla="*/ 0 h 43"/>
                  <a:gd name="T58" fmla="*/ 0 w 55"/>
                  <a:gd name="T59" fmla="*/ 0 h 43"/>
                  <a:gd name="T60" fmla="*/ 0 w 55"/>
                  <a:gd name="T61" fmla="*/ 0 h 43"/>
                  <a:gd name="T62" fmla="*/ 0 w 55"/>
                  <a:gd name="T63" fmla="*/ 0 h 43"/>
                  <a:gd name="T64" fmla="*/ 1 w 55"/>
                  <a:gd name="T65" fmla="*/ 0 h 43"/>
                  <a:gd name="T66" fmla="*/ 1 w 5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43">
                    <a:moveTo>
                      <a:pt x="1" y="8"/>
                    </a:moveTo>
                    <a:lnTo>
                      <a:pt x="6" y="14"/>
                    </a:lnTo>
                    <a:lnTo>
                      <a:pt x="11" y="19"/>
                    </a:lnTo>
                    <a:lnTo>
                      <a:pt x="17" y="25"/>
                    </a:lnTo>
                    <a:lnTo>
                      <a:pt x="23" y="29"/>
                    </a:lnTo>
                    <a:lnTo>
                      <a:pt x="30" y="33"/>
                    </a:lnTo>
                    <a:lnTo>
                      <a:pt x="37" y="37"/>
                    </a:lnTo>
                    <a:lnTo>
                      <a:pt x="44" y="41"/>
                    </a:lnTo>
                    <a:lnTo>
                      <a:pt x="51" y="43"/>
                    </a:lnTo>
                    <a:lnTo>
                      <a:pt x="52" y="43"/>
                    </a:lnTo>
                    <a:lnTo>
                      <a:pt x="54" y="43"/>
                    </a:lnTo>
                    <a:lnTo>
                      <a:pt x="55" y="42"/>
                    </a:lnTo>
                    <a:lnTo>
                      <a:pt x="55" y="41"/>
                    </a:lnTo>
                    <a:lnTo>
                      <a:pt x="55" y="40"/>
                    </a:lnTo>
                    <a:lnTo>
                      <a:pt x="55" y="37"/>
                    </a:lnTo>
                    <a:lnTo>
                      <a:pt x="54" y="36"/>
                    </a:lnTo>
                    <a:lnTo>
                      <a:pt x="53" y="35"/>
                    </a:lnTo>
                    <a:lnTo>
                      <a:pt x="46" y="33"/>
                    </a:lnTo>
                    <a:lnTo>
                      <a:pt x="40" y="29"/>
                    </a:lnTo>
                    <a:lnTo>
                      <a:pt x="33" y="26"/>
                    </a:lnTo>
                    <a:lnTo>
                      <a:pt x="28" y="22"/>
                    </a:lnTo>
                    <a:lnTo>
                      <a:pt x="22" y="18"/>
                    </a:lnTo>
                    <a:lnTo>
                      <a:pt x="17" y="13"/>
                    </a:lnTo>
                    <a:lnTo>
                      <a:pt x="11" y="7"/>
                    </a:lnTo>
                    <a:lnTo>
                      <a:pt x="7" y="3"/>
                    </a:lnTo>
                    <a:lnTo>
                      <a:pt x="6" y="1"/>
                    </a:lnTo>
                    <a:lnTo>
                      <a:pt x="3" y="0"/>
                    </a:lnTo>
                    <a:lnTo>
                      <a:pt x="2" y="1"/>
                    </a:lnTo>
                    <a:lnTo>
                      <a:pt x="1" y="3"/>
                    </a:lnTo>
                    <a:lnTo>
                      <a:pt x="0" y="4"/>
                    </a:lnTo>
                    <a:lnTo>
                      <a:pt x="0" y="5"/>
                    </a:lnTo>
                    <a:lnTo>
                      <a:pt x="0" y="7"/>
                    </a:lnTo>
                    <a:lnTo>
                      <a:pt x="1" y="8"/>
                    </a:lnTo>
                    <a:close/>
                  </a:path>
                </a:pathLst>
              </a:custGeom>
              <a:solidFill>
                <a:srgbClr val="FFFFFF"/>
              </a:solidFill>
              <a:ln w="9525">
                <a:noFill/>
                <a:round/>
                <a:headEnd/>
                <a:tailEnd/>
              </a:ln>
            </p:spPr>
            <p:txBody>
              <a:bodyPr/>
              <a:lstStyle/>
              <a:p>
                <a:endParaRPr lang="mk-MK"/>
              </a:p>
            </p:txBody>
          </p:sp>
          <p:sp>
            <p:nvSpPr>
              <p:cNvPr id="25774" name="Freeform 19"/>
              <p:cNvSpPr>
                <a:spLocks/>
              </p:cNvSpPr>
              <p:nvPr/>
            </p:nvSpPr>
            <p:spPr bwMode="auto">
              <a:xfrm>
                <a:off x="5124" y="2459"/>
                <a:ext cx="32" cy="29"/>
              </a:xfrm>
              <a:custGeom>
                <a:avLst/>
                <a:gdLst>
                  <a:gd name="T0" fmla="*/ 0 w 65"/>
                  <a:gd name="T1" fmla="*/ 0 h 58"/>
                  <a:gd name="T2" fmla="*/ 0 w 65"/>
                  <a:gd name="T3" fmla="*/ 1 h 58"/>
                  <a:gd name="T4" fmla="*/ 0 w 65"/>
                  <a:gd name="T5" fmla="*/ 1 h 58"/>
                  <a:gd name="T6" fmla="*/ 0 w 65"/>
                  <a:gd name="T7" fmla="*/ 1 h 58"/>
                  <a:gd name="T8" fmla="*/ 0 w 65"/>
                  <a:gd name="T9" fmla="*/ 1 h 58"/>
                  <a:gd name="T10" fmla="*/ 0 w 65"/>
                  <a:gd name="T11" fmla="*/ 1 h 58"/>
                  <a:gd name="T12" fmla="*/ 0 w 65"/>
                  <a:gd name="T13" fmla="*/ 1 h 58"/>
                  <a:gd name="T14" fmla="*/ 0 w 65"/>
                  <a:gd name="T15" fmla="*/ 1 h 58"/>
                  <a:gd name="T16" fmla="*/ 0 w 65"/>
                  <a:gd name="T17" fmla="*/ 1 h 58"/>
                  <a:gd name="T18" fmla="*/ 0 w 65"/>
                  <a:gd name="T19" fmla="*/ 1 h 58"/>
                  <a:gd name="T20" fmla="*/ 0 w 65"/>
                  <a:gd name="T21" fmla="*/ 1 h 58"/>
                  <a:gd name="T22" fmla="*/ 0 w 65"/>
                  <a:gd name="T23" fmla="*/ 1 h 58"/>
                  <a:gd name="T24" fmla="*/ 0 w 65"/>
                  <a:gd name="T25" fmla="*/ 1 h 58"/>
                  <a:gd name="T26" fmla="*/ 0 w 65"/>
                  <a:gd name="T27" fmla="*/ 1 h 58"/>
                  <a:gd name="T28" fmla="*/ 0 w 65"/>
                  <a:gd name="T29" fmla="*/ 1 h 58"/>
                  <a:gd name="T30" fmla="*/ 0 w 65"/>
                  <a:gd name="T31" fmla="*/ 1 h 58"/>
                  <a:gd name="T32" fmla="*/ 0 w 65"/>
                  <a:gd name="T33" fmla="*/ 1 h 58"/>
                  <a:gd name="T34" fmla="*/ 0 w 65"/>
                  <a:gd name="T35" fmla="*/ 1 h 58"/>
                  <a:gd name="T36" fmla="*/ 0 w 65"/>
                  <a:gd name="T37" fmla="*/ 1 h 58"/>
                  <a:gd name="T38" fmla="*/ 0 w 65"/>
                  <a:gd name="T39" fmla="*/ 1 h 58"/>
                  <a:gd name="T40" fmla="*/ 0 w 65"/>
                  <a:gd name="T41" fmla="*/ 1 h 58"/>
                  <a:gd name="T42" fmla="*/ 0 w 65"/>
                  <a:gd name="T43" fmla="*/ 1 h 58"/>
                  <a:gd name="T44" fmla="*/ 0 w 65"/>
                  <a:gd name="T45" fmla="*/ 1 h 58"/>
                  <a:gd name="T46" fmla="*/ 0 w 65"/>
                  <a:gd name="T47" fmla="*/ 1 h 58"/>
                  <a:gd name="T48" fmla="*/ 0 w 65"/>
                  <a:gd name="T49" fmla="*/ 1 h 58"/>
                  <a:gd name="T50" fmla="*/ 0 w 65"/>
                  <a:gd name="T51" fmla="*/ 1 h 58"/>
                  <a:gd name="T52" fmla="*/ 0 w 65"/>
                  <a:gd name="T53" fmla="*/ 1 h 58"/>
                  <a:gd name="T54" fmla="*/ 0 w 65"/>
                  <a:gd name="T55" fmla="*/ 1 h 58"/>
                  <a:gd name="T56" fmla="*/ 0 w 65"/>
                  <a:gd name="T57" fmla="*/ 1 h 58"/>
                  <a:gd name="T58" fmla="*/ 0 w 65"/>
                  <a:gd name="T59" fmla="*/ 1 h 58"/>
                  <a:gd name="T60" fmla="*/ 0 w 65"/>
                  <a:gd name="T61" fmla="*/ 1 h 58"/>
                  <a:gd name="T62" fmla="*/ 0 w 65"/>
                  <a:gd name="T63" fmla="*/ 1 h 58"/>
                  <a:gd name="T64" fmla="*/ 0 w 65"/>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58">
                    <a:moveTo>
                      <a:pt x="11" y="0"/>
                    </a:moveTo>
                    <a:lnTo>
                      <a:pt x="12" y="1"/>
                    </a:lnTo>
                    <a:lnTo>
                      <a:pt x="15" y="3"/>
                    </a:lnTo>
                    <a:lnTo>
                      <a:pt x="20" y="7"/>
                    </a:lnTo>
                    <a:lnTo>
                      <a:pt x="26" y="12"/>
                    </a:lnTo>
                    <a:lnTo>
                      <a:pt x="33" y="16"/>
                    </a:lnTo>
                    <a:lnTo>
                      <a:pt x="38" y="22"/>
                    </a:lnTo>
                    <a:lnTo>
                      <a:pt x="44" y="26"/>
                    </a:lnTo>
                    <a:lnTo>
                      <a:pt x="49" y="30"/>
                    </a:lnTo>
                    <a:lnTo>
                      <a:pt x="56" y="39"/>
                    </a:lnTo>
                    <a:lnTo>
                      <a:pt x="62" y="48"/>
                    </a:lnTo>
                    <a:lnTo>
                      <a:pt x="65" y="55"/>
                    </a:lnTo>
                    <a:lnTo>
                      <a:pt x="60" y="58"/>
                    </a:lnTo>
                    <a:lnTo>
                      <a:pt x="53" y="56"/>
                    </a:lnTo>
                    <a:lnTo>
                      <a:pt x="45" y="54"/>
                    </a:lnTo>
                    <a:lnTo>
                      <a:pt x="35" y="52"/>
                    </a:lnTo>
                    <a:lnTo>
                      <a:pt x="26" y="50"/>
                    </a:lnTo>
                    <a:lnTo>
                      <a:pt x="15" y="47"/>
                    </a:lnTo>
                    <a:lnTo>
                      <a:pt x="7" y="45"/>
                    </a:lnTo>
                    <a:lnTo>
                      <a:pt x="3" y="43"/>
                    </a:lnTo>
                    <a:lnTo>
                      <a:pt x="0" y="43"/>
                    </a:lnTo>
                    <a:lnTo>
                      <a:pt x="1" y="43"/>
                    </a:lnTo>
                    <a:lnTo>
                      <a:pt x="6" y="43"/>
                    </a:lnTo>
                    <a:lnTo>
                      <a:pt x="11" y="43"/>
                    </a:lnTo>
                    <a:lnTo>
                      <a:pt x="18" y="43"/>
                    </a:lnTo>
                    <a:lnTo>
                      <a:pt x="23" y="41"/>
                    </a:lnTo>
                    <a:lnTo>
                      <a:pt x="28" y="40"/>
                    </a:lnTo>
                    <a:lnTo>
                      <a:pt x="31" y="39"/>
                    </a:lnTo>
                    <a:lnTo>
                      <a:pt x="31" y="37"/>
                    </a:lnTo>
                    <a:lnTo>
                      <a:pt x="27" y="28"/>
                    </a:lnTo>
                    <a:lnTo>
                      <a:pt x="20" y="16"/>
                    </a:lnTo>
                    <a:lnTo>
                      <a:pt x="13" y="5"/>
                    </a:lnTo>
                    <a:lnTo>
                      <a:pt x="11" y="0"/>
                    </a:lnTo>
                    <a:close/>
                  </a:path>
                </a:pathLst>
              </a:custGeom>
              <a:solidFill>
                <a:srgbClr val="FFFFFF"/>
              </a:solidFill>
              <a:ln w="9525">
                <a:noFill/>
                <a:round/>
                <a:headEnd/>
                <a:tailEnd/>
              </a:ln>
            </p:spPr>
            <p:txBody>
              <a:bodyPr/>
              <a:lstStyle/>
              <a:p>
                <a:endParaRPr lang="mk-MK"/>
              </a:p>
            </p:txBody>
          </p:sp>
          <p:sp>
            <p:nvSpPr>
              <p:cNvPr id="25775" name="Freeform 20"/>
              <p:cNvSpPr>
                <a:spLocks/>
              </p:cNvSpPr>
              <p:nvPr/>
            </p:nvSpPr>
            <p:spPr bwMode="auto">
              <a:xfrm>
                <a:off x="5226" y="2405"/>
                <a:ext cx="51" cy="123"/>
              </a:xfrm>
              <a:custGeom>
                <a:avLst/>
                <a:gdLst>
                  <a:gd name="T0" fmla="*/ 0 w 104"/>
                  <a:gd name="T1" fmla="*/ 0 h 245"/>
                  <a:gd name="T2" fmla="*/ 0 w 104"/>
                  <a:gd name="T3" fmla="*/ 1 h 245"/>
                  <a:gd name="T4" fmla="*/ 0 w 104"/>
                  <a:gd name="T5" fmla="*/ 1 h 245"/>
                  <a:gd name="T6" fmla="*/ 0 w 104"/>
                  <a:gd name="T7" fmla="*/ 1 h 245"/>
                  <a:gd name="T8" fmla="*/ 0 w 104"/>
                  <a:gd name="T9" fmla="*/ 1 h 245"/>
                  <a:gd name="T10" fmla="*/ 0 w 104"/>
                  <a:gd name="T11" fmla="*/ 1 h 245"/>
                  <a:gd name="T12" fmla="*/ 0 w 104"/>
                  <a:gd name="T13" fmla="*/ 1 h 245"/>
                  <a:gd name="T14" fmla="*/ 0 w 104"/>
                  <a:gd name="T15" fmla="*/ 1 h 245"/>
                  <a:gd name="T16" fmla="*/ 0 w 104"/>
                  <a:gd name="T17" fmla="*/ 1 h 245"/>
                  <a:gd name="T18" fmla="*/ 0 w 104"/>
                  <a:gd name="T19" fmla="*/ 1 h 245"/>
                  <a:gd name="T20" fmla="*/ 0 w 104"/>
                  <a:gd name="T21" fmla="*/ 1 h 245"/>
                  <a:gd name="T22" fmla="*/ 0 w 104"/>
                  <a:gd name="T23" fmla="*/ 0 h 245"/>
                  <a:gd name="T24" fmla="*/ 0 w 104"/>
                  <a:gd name="T25" fmla="*/ 0 h 245"/>
                  <a:gd name="T26" fmla="*/ 0 w 104"/>
                  <a:gd name="T27" fmla="*/ 1 h 245"/>
                  <a:gd name="T28" fmla="*/ 0 w 104"/>
                  <a:gd name="T29" fmla="*/ 1 h 245"/>
                  <a:gd name="T30" fmla="*/ 0 w 104"/>
                  <a:gd name="T31" fmla="*/ 1 h 245"/>
                  <a:gd name="T32" fmla="*/ 0 w 104"/>
                  <a:gd name="T33" fmla="*/ 1 h 245"/>
                  <a:gd name="T34" fmla="*/ 0 w 104"/>
                  <a:gd name="T35" fmla="*/ 1 h 245"/>
                  <a:gd name="T36" fmla="*/ 0 w 104"/>
                  <a:gd name="T37" fmla="*/ 1 h 245"/>
                  <a:gd name="T38" fmla="*/ 0 w 104"/>
                  <a:gd name="T39" fmla="*/ 1 h 245"/>
                  <a:gd name="T40" fmla="*/ 0 w 104"/>
                  <a:gd name="T41" fmla="*/ 1 h 245"/>
                  <a:gd name="T42" fmla="*/ 0 w 104"/>
                  <a:gd name="T43" fmla="*/ 0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245">
                    <a:moveTo>
                      <a:pt x="67" y="0"/>
                    </a:moveTo>
                    <a:lnTo>
                      <a:pt x="63" y="1"/>
                    </a:lnTo>
                    <a:lnTo>
                      <a:pt x="54" y="4"/>
                    </a:lnTo>
                    <a:lnTo>
                      <a:pt x="44" y="8"/>
                    </a:lnTo>
                    <a:lnTo>
                      <a:pt x="36" y="9"/>
                    </a:lnTo>
                    <a:lnTo>
                      <a:pt x="32" y="9"/>
                    </a:lnTo>
                    <a:lnTo>
                      <a:pt x="27" y="8"/>
                    </a:lnTo>
                    <a:lnTo>
                      <a:pt x="21" y="6"/>
                    </a:lnTo>
                    <a:lnTo>
                      <a:pt x="15" y="4"/>
                    </a:lnTo>
                    <a:lnTo>
                      <a:pt x="9" y="3"/>
                    </a:lnTo>
                    <a:lnTo>
                      <a:pt x="5" y="1"/>
                    </a:lnTo>
                    <a:lnTo>
                      <a:pt x="1" y="0"/>
                    </a:lnTo>
                    <a:lnTo>
                      <a:pt x="0" y="0"/>
                    </a:lnTo>
                    <a:lnTo>
                      <a:pt x="15" y="68"/>
                    </a:lnTo>
                    <a:lnTo>
                      <a:pt x="15" y="69"/>
                    </a:lnTo>
                    <a:lnTo>
                      <a:pt x="39" y="245"/>
                    </a:lnTo>
                    <a:lnTo>
                      <a:pt x="50" y="101"/>
                    </a:lnTo>
                    <a:lnTo>
                      <a:pt x="34" y="63"/>
                    </a:lnTo>
                    <a:lnTo>
                      <a:pt x="59" y="30"/>
                    </a:lnTo>
                    <a:lnTo>
                      <a:pt x="104" y="59"/>
                    </a:lnTo>
                    <a:lnTo>
                      <a:pt x="104" y="25"/>
                    </a:lnTo>
                    <a:lnTo>
                      <a:pt x="67" y="0"/>
                    </a:lnTo>
                    <a:close/>
                  </a:path>
                </a:pathLst>
              </a:custGeom>
              <a:solidFill>
                <a:srgbClr val="FFFFFF"/>
              </a:solidFill>
              <a:ln w="9525">
                <a:noFill/>
                <a:round/>
                <a:headEnd/>
                <a:tailEnd/>
              </a:ln>
            </p:spPr>
            <p:txBody>
              <a:bodyPr/>
              <a:lstStyle/>
              <a:p>
                <a:endParaRPr lang="mk-MK"/>
              </a:p>
            </p:txBody>
          </p:sp>
          <p:sp>
            <p:nvSpPr>
              <p:cNvPr id="25776" name="Freeform 21"/>
              <p:cNvSpPr>
                <a:spLocks/>
              </p:cNvSpPr>
              <p:nvPr/>
            </p:nvSpPr>
            <p:spPr bwMode="auto">
              <a:xfrm>
                <a:off x="5266" y="2443"/>
                <a:ext cx="22" cy="89"/>
              </a:xfrm>
              <a:custGeom>
                <a:avLst/>
                <a:gdLst>
                  <a:gd name="T0" fmla="*/ 1 w 43"/>
                  <a:gd name="T1" fmla="*/ 0 h 177"/>
                  <a:gd name="T2" fmla="*/ 0 w 43"/>
                  <a:gd name="T3" fmla="*/ 1 h 177"/>
                  <a:gd name="T4" fmla="*/ 1 w 43"/>
                  <a:gd name="T5" fmla="*/ 1 h 177"/>
                  <a:gd name="T6" fmla="*/ 1 w 43"/>
                  <a:gd name="T7" fmla="*/ 1 h 177"/>
                  <a:gd name="T8" fmla="*/ 1 w 43"/>
                  <a:gd name="T9" fmla="*/ 1 h 177"/>
                  <a:gd name="T10" fmla="*/ 1 w 43"/>
                  <a:gd name="T11" fmla="*/ 1 h 177"/>
                  <a:gd name="T12" fmla="*/ 1 w 43"/>
                  <a:gd name="T13" fmla="*/ 1 h 177"/>
                  <a:gd name="T14" fmla="*/ 1 w 43"/>
                  <a:gd name="T15" fmla="*/ 1 h 177"/>
                  <a:gd name="T16" fmla="*/ 1 w 43"/>
                  <a:gd name="T17" fmla="*/ 1 h 177"/>
                  <a:gd name="T18" fmla="*/ 1 w 43"/>
                  <a:gd name="T19" fmla="*/ 1 h 177"/>
                  <a:gd name="T20" fmla="*/ 1 w 43"/>
                  <a:gd name="T21" fmla="*/ 1 h 177"/>
                  <a:gd name="T22" fmla="*/ 1 w 43"/>
                  <a:gd name="T23" fmla="*/ 1 h 177"/>
                  <a:gd name="T24" fmla="*/ 1 w 43"/>
                  <a:gd name="T25" fmla="*/ 1 h 177"/>
                  <a:gd name="T26" fmla="*/ 1 w 43"/>
                  <a:gd name="T27" fmla="*/ 1 h 177"/>
                  <a:gd name="T28" fmla="*/ 1 w 43"/>
                  <a:gd name="T29" fmla="*/ 1 h 177"/>
                  <a:gd name="T30" fmla="*/ 1 w 43"/>
                  <a:gd name="T31" fmla="*/ 1 h 177"/>
                  <a:gd name="T32" fmla="*/ 1 w 43"/>
                  <a:gd name="T33" fmla="*/ 0 h 177"/>
                  <a:gd name="T34" fmla="*/ 1 w 43"/>
                  <a:gd name="T35" fmla="*/ 0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177">
                    <a:moveTo>
                      <a:pt x="11" y="0"/>
                    </a:moveTo>
                    <a:lnTo>
                      <a:pt x="0" y="28"/>
                    </a:lnTo>
                    <a:lnTo>
                      <a:pt x="2" y="48"/>
                    </a:lnTo>
                    <a:lnTo>
                      <a:pt x="8" y="93"/>
                    </a:lnTo>
                    <a:lnTo>
                      <a:pt x="14" y="139"/>
                    </a:lnTo>
                    <a:lnTo>
                      <a:pt x="17" y="164"/>
                    </a:lnTo>
                    <a:lnTo>
                      <a:pt x="25" y="176"/>
                    </a:lnTo>
                    <a:lnTo>
                      <a:pt x="32" y="177"/>
                    </a:lnTo>
                    <a:lnTo>
                      <a:pt x="37" y="166"/>
                    </a:lnTo>
                    <a:lnTo>
                      <a:pt x="41" y="146"/>
                    </a:lnTo>
                    <a:lnTo>
                      <a:pt x="43" y="121"/>
                    </a:lnTo>
                    <a:lnTo>
                      <a:pt x="43" y="89"/>
                    </a:lnTo>
                    <a:lnTo>
                      <a:pt x="41" y="55"/>
                    </a:lnTo>
                    <a:lnTo>
                      <a:pt x="37" y="19"/>
                    </a:lnTo>
                    <a:lnTo>
                      <a:pt x="31" y="9"/>
                    </a:lnTo>
                    <a:lnTo>
                      <a:pt x="23" y="2"/>
                    </a:lnTo>
                    <a:lnTo>
                      <a:pt x="15" y="0"/>
                    </a:lnTo>
                    <a:lnTo>
                      <a:pt x="11" y="0"/>
                    </a:lnTo>
                    <a:close/>
                  </a:path>
                </a:pathLst>
              </a:custGeom>
              <a:solidFill>
                <a:srgbClr val="FFFFFF"/>
              </a:solidFill>
              <a:ln w="9525">
                <a:noFill/>
                <a:round/>
                <a:headEnd/>
                <a:tailEnd/>
              </a:ln>
            </p:spPr>
            <p:txBody>
              <a:bodyPr/>
              <a:lstStyle/>
              <a:p>
                <a:endParaRPr lang="mk-MK"/>
              </a:p>
            </p:txBody>
          </p:sp>
          <p:sp>
            <p:nvSpPr>
              <p:cNvPr id="25777" name="Freeform 22"/>
              <p:cNvSpPr>
                <a:spLocks/>
              </p:cNvSpPr>
              <p:nvPr/>
            </p:nvSpPr>
            <p:spPr bwMode="auto">
              <a:xfrm>
                <a:off x="5113" y="2490"/>
                <a:ext cx="46" cy="102"/>
              </a:xfrm>
              <a:custGeom>
                <a:avLst/>
                <a:gdLst>
                  <a:gd name="T0" fmla="*/ 1 w 92"/>
                  <a:gd name="T1" fmla="*/ 0 h 204"/>
                  <a:gd name="T2" fmla="*/ 1 w 92"/>
                  <a:gd name="T3" fmla="*/ 1 h 204"/>
                  <a:gd name="T4" fmla="*/ 1 w 92"/>
                  <a:gd name="T5" fmla="*/ 1 h 204"/>
                  <a:gd name="T6" fmla="*/ 1 w 92"/>
                  <a:gd name="T7" fmla="*/ 1 h 204"/>
                  <a:gd name="T8" fmla="*/ 1 w 92"/>
                  <a:gd name="T9" fmla="*/ 1 h 204"/>
                  <a:gd name="T10" fmla="*/ 0 w 92"/>
                  <a:gd name="T11" fmla="*/ 1 h 204"/>
                  <a:gd name="T12" fmla="*/ 0 w 92"/>
                  <a:gd name="T13" fmla="*/ 1 h 204"/>
                  <a:gd name="T14" fmla="*/ 1 w 92"/>
                  <a:gd name="T15" fmla="*/ 1 h 204"/>
                  <a:gd name="T16" fmla="*/ 1 w 92"/>
                  <a:gd name="T17" fmla="*/ 1 h 204"/>
                  <a:gd name="T18" fmla="*/ 1 w 92"/>
                  <a:gd name="T19" fmla="*/ 1 h 204"/>
                  <a:gd name="T20" fmla="*/ 1 w 92"/>
                  <a:gd name="T21" fmla="*/ 1 h 204"/>
                  <a:gd name="T22" fmla="*/ 1 w 92"/>
                  <a:gd name="T23" fmla="*/ 1 h 204"/>
                  <a:gd name="T24" fmla="*/ 1 w 92"/>
                  <a:gd name="T25" fmla="*/ 1 h 204"/>
                  <a:gd name="T26" fmla="*/ 1 w 92"/>
                  <a:gd name="T27" fmla="*/ 1 h 204"/>
                  <a:gd name="T28" fmla="*/ 1 w 92"/>
                  <a:gd name="T29" fmla="*/ 1 h 204"/>
                  <a:gd name="T30" fmla="*/ 1 w 92"/>
                  <a:gd name="T31" fmla="*/ 1 h 204"/>
                  <a:gd name="T32" fmla="*/ 1 w 92"/>
                  <a:gd name="T33" fmla="*/ 1 h 204"/>
                  <a:gd name="T34" fmla="*/ 1 w 92"/>
                  <a:gd name="T35" fmla="*/ 1 h 204"/>
                  <a:gd name="T36" fmla="*/ 1 w 92"/>
                  <a:gd name="T37" fmla="*/ 1 h 204"/>
                  <a:gd name="T38" fmla="*/ 1 w 92"/>
                  <a:gd name="T39" fmla="*/ 1 h 204"/>
                  <a:gd name="T40" fmla="*/ 1 w 92"/>
                  <a:gd name="T41" fmla="*/ 1 h 204"/>
                  <a:gd name="T42" fmla="*/ 1 w 92"/>
                  <a:gd name="T43" fmla="*/ 1 h 204"/>
                  <a:gd name="T44" fmla="*/ 1 w 92"/>
                  <a:gd name="T45" fmla="*/ 1 h 204"/>
                  <a:gd name="T46" fmla="*/ 1 w 92"/>
                  <a:gd name="T47" fmla="*/ 1 h 204"/>
                  <a:gd name="T48" fmla="*/ 1 w 92"/>
                  <a:gd name="T49" fmla="*/ 1 h 204"/>
                  <a:gd name="T50" fmla="*/ 1 w 92"/>
                  <a:gd name="T51" fmla="*/ 1 h 204"/>
                  <a:gd name="T52" fmla="*/ 1 w 92"/>
                  <a:gd name="T53" fmla="*/ 1 h 204"/>
                  <a:gd name="T54" fmla="*/ 1 w 92"/>
                  <a:gd name="T55" fmla="*/ 1 h 204"/>
                  <a:gd name="T56" fmla="*/ 1 w 92"/>
                  <a:gd name="T57" fmla="*/ 1 h 204"/>
                  <a:gd name="T58" fmla="*/ 1 w 92"/>
                  <a:gd name="T59" fmla="*/ 1 h 204"/>
                  <a:gd name="T60" fmla="*/ 1 w 92"/>
                  <a:gd name="T61" fmla="*/ 1 h 204"/>
                  <a:gd name="T62" fmla="*/ 1 w 92"/>
                  <a:gd name="T63" fmla="*/ 0 h 204"/>
                  <a:gd name="T64" fmla="*/ 1 w 92"/>
                  <a:gd name="T65" fmla="*/ 0 h 204"/>
                  <a:gd name="T66" fmla="*/ 1 w 92"/>
                  <a:gd name="T67" fmla="*/ 0 h 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204">
                    <a:moveTo>
                      <a:pt x="21" y="0"/>
                    </a:moveTo>
                    <a:lnTo>
                      <a:pt x="19" y="7"/>
                    </a:lnTo>
                    <a:lnTo>
                      <a:pt x="16" y="26"/>
                    </a:lnTo>
                    <a:lnTo>
                      <a:pt x="9" y="53"/>
                    </a:lnTo>
                    <a:lnTo>
                      <a:pt x="3" y="88"/>
                    </a:lnTo>
                    <a:lnTo>
                      <a:pt x="0" y="127"/>
                    </a:lnTo>
                    <a:lnTo>
                      <a:pt x="0" y="165"/>
                    </a:lnTo>
                    <a:lnTo>
                      <a:pt x="2" y="193"/>
                    </a:lnTo>
                    <a:lnTo>
                      <a:pt x="3" y="204"/>
                    </a:lnTo>
                    <a:lnTo>
                      <a:pt x="41" y="167"/>
                    </a:lnTo>
                    <a:lnTo>
                      <a:pt x="40" y="165"/>
                    </a:lnTo>
                    <a:lnTo>
                      <a:pt x="36" y="158"/>
                    </a:lnTo>
                    <a:lnTo>
                      <a:pt x="33" y="145"/>
                    </a:lnTo>
                    <a:lnTo>
                      <a:pt x="32" y="129"/>
                    </a:lnTo>
                    <a:lnTo>
                      <a:pt x="31" y="102"/>
                    </a:lnTo>
                    <a:lnTo>
                      <a:pt x="31" y="65"/>
                    </a:lnTo>
                    <a:lnTo>
                      <a:pt x="34" y="35"/>
                    </a:lnTo>
                    <a:lnTo>
                      <a:pt x="44" y="26"/>
                    </a:lnTo>
                    <a:lnTo>
                      <a:pt x="54" y="28"/>
                    </a:lnTo>
                    <a:lnTo>
                      <a:pt x="63" y="29"/>
                    </a:lnTo>
                    <a:lnTo>
                      <a:pt x="73" y="28"/>
                    </a:lnTo>
                    <a:lnTo>
                      <a:pt x="82" y="27"/>
                    </a:lnTo>
                    <a:lnTo>
                      <a:pt x="88" y="24"/>
                    </a:lnTo>
                    <a:lnTo>
                      <a:pt x="92" y="21"/>
                    </a:lnTo>
                    <a:lnTo>
                      <a:pt x="89" y="18"/>
                    </a:lnTo>
                    <a:lnTo>
                      <a:pt x="82" y="13"/>
                    </a:lnTo>
                    <a:lnTo>
                      <a:pt x="72" y="8"/>
                    </a:lnTo>
                    <a:lnTo>
                      <a:pt x="61" y="6"/>
                    </a:lnTo>
                    <a:lnTo>
                      <a:pt x="50" y="4"/>
                    </a:lnTo>
                    <a:lnTo>
                      <a:pt x="41" y="1"/>
                    </a:lnTo>
                    <a:lnTo>
                      <a:pt x="33" y="1"/>
                    </a:lnTo>
                    <a:lnTo>
                      <a:pt x="27" y="0"/>
                    </a:lnTo>
                    <a:lnTo>
                      <a:pt x="23" y="0"/>
                    </a:lnTo>
                    <a:lnTo>
                      <a:pt x="21" y="0"/>
                    </a:lnTo>
                    <a:close/>
                  </a:path>
                </a:pathLst>
              </a:custGeom>
              <a:solidFill>
                <a:srgbClr val="FFFFFF"/>
              </a:solidFill>
              <a:ln w="9525">
                <a:noFill/>
                <a:round/>
                <a:headEnd/>
                <a:tailEnd/>
              </a:ln>
            </p:spPr>
            <p:txBody>
              <a:bodyPr/>
              <a:lstStyle/>
              <a:p>
                <a:endParaRPr lang="mk-MK"/>
              </a:p>
            </p:txBody>
          </p:sp>
          <p:sp>
            <p:nvSpPr>
              <p:cNvPr id="25778" name="Freeform 23"/>
              <p:cNvSpPr>
                <a:spLocks/>
              </p:cNvSpPr>
              <p:nvPr/>
            </p:nvSpPr>
            <p:spPr bwMode="auto">
              <a:xfrm>
                <a:off x="5152" y="2412"/>
                <a:ext cx="57" cy="64"/>
              </a:xfrm>
              <a:custGeom>
                <a:avLst/>
                <a:gdLst>
                  <a:gd name="T0" fmla="*/ 0 w 115"/>
                  <a:gd name="T1" fmla="*/ 1 h 127"/>
                  <a:gd name="T2" fmla="*/ 0 w 115"/>
                  <a:gd name="T3" fmla="*/ 1 h 127"/>
                  <a:gd name="T4" fmla="*/ 0 w 115"/>
                  <a:gd name="T5" fmla="*/ 1 h 127"/>
                  <a:gd name="T6" fmla="*/ 0 w 115"/>
                  <a:gd name="T7" fmla="*/ 1 h 127"/>
                  <a:gd name="T8" fmla="*/ 0 w 115"/>
                  <a:gd name="T9" fmla="*/ 1 h 127"/>
                  <a:gd name="T10" fmla="*/ 0 w 115"/>
                  <a:gd name="T11" fmla="*/ 1 h 127"/>
                  <a:gd name="T12" fmla="*/ 0 w 115"/>
                  <a:gd name="T13" fmla="*/ 1 h 127"/>
                  <a:gd name="T14" fmla="*/ 0 w 115"/>
                  <a:gd name="T15" fmla="*/ 1 h 127"/>
                  <a:gd name="T16" fmla="*/ 0 w 115"/>
                  <a:gd name="T17" fmla="*/ 1 h 127"/>
                  <a:gd name="T18" fmla="*/ 0 w 115"/>
                  <a:gd name="T19" fmla="*/ 1 h 127"/>
                  <a:gd name="T20" fmla="*/ 0 w 115"/>
                  <a:gd name="T21" fmla="*/ 1 h 127"/>
                  <a:gd name="T22" fmla="*/ 0 w 115"/>
                  <a:gd name="T23" fmla="*/ 1 h 127"/>
                  <a:gd name="T24" fmla="*/ 0 w 115"/>
                  <a:gd name="T25" fmla="*/ 1 h 127"/>
                  <a:gd name="T26" fmla="*/ 0 w 115"/>
                  <a:gd name="T27" fmla="*/ 1 h 127"/>
                  <a:gd name="T28" fmla="*/ 0 w 115"/>
                  <a:gd name="T29" fmla="*/ 1 h 127"/>
                  <a:gd name="T30" fmla="*/ 0 w 115"/>
                  <a:gd name="T31" fmla="*/ 1 h 127"/>
                  <a:gd name="T32" fmla="*/ 0 w 115"/>
                  <a:gd name="T33" fmla="*/ 1 h 127"/>
                  <a:gd name="T34" fmla="*/ 0 w 115"/>
                  <a:gd name="T35" fmla="*/ 1 h 127"/>
                  <a:gd name="T36" fmla="*/ 0 w 115"/>
                  <a:gd name="T37" fmla="*/ 1 h 127"/>
                  <a:gd name="T38" fmla="*/ 0 w 115"/>
                  <a:gd name="T39" fmla="*/ 1 h 127"/>
                  <a:gd name="T40" fmla="*/ 0 w 115"/>
                  <a:gd name="T41" fmla="*/ 1 h 127"/>
                  <a:gd name="T42" fmla="*/ 0 w 115"/>
                  <a:gd name="T43" fmla="*/ 1 h 127"/>
                  <a:gd name="T44" fmla="*/ 0 w 115"/>
                  <a:gd name="T45" fmla="*/ 1 h 127"/>
                  <a:gd name="T46" fmla="*/ 0 w 115"/>
                  <a:gd name="T47" fmla="*/ 0 h 127"/>
                  <a:gd name="T48" fmla="*/ 0 w 115"/>
                  <a:gd name="T49" fmla="*/ 1 h 127"/>
                  <a:gd name="T50" fmla="*/ 0 w 115"/>
                  <a:gd name="T51" fmla="*/ 1 h 127"/>
                  <a:gd name="T52" fmla="*/ 0 w 115"/>
                  <a:gd name="T53" fmla="*/ 1 h 127"/>
                  <a:gd name="T54" fmla="*/ 0 w 115"/>
                  <a:gd name="T55" fmla="*/ 1 h 127"/>
                  <a:gd name="T56" fmla="*/ 0 w 115"/>
                  <a:gd name="T57" fmla="*/ 1 h 127"/>
                  <a:gd name="T58" fmla="*/ 0 w 115"/>
                  <a:gd name="T59" fmla="*/ 1 h 127"/>
                  <a:gd name="T60" fmla="*/ 0 w 115"/>
                  <a:gd name="T61" fmla="*/ 1 h 127"/>
                  <a:gd name="T62" fmla="*/ 0 w 115"/>
                  <a:gd name="T63" fmla="*/ 1 h 127"/>
                  <a:gd name="T64" fmla="*/ 0 w 115"/>
                  <a:gd name="T65" fmla="*/ 1 h 127"/>
                  <a:gd name="T66" fmla="*/ 0 w 115"/>
                  <a:gd name="T67" fmla="*/ 1 h 127"/>
                  <a:gd name="T68" fmla="*/ 0 w 115"/>
                  <a:gd name="T69" fmla="*/ 1 h 127"/>
                  <a:gd name="T70" fmla="*/ 0 w 115"/>
                  <a:gd name="T71" fmla="*/ 1 h 127"/>
                  <a:gd name="T72" fmla="*/ 0 w 115"/>
                  <a:gd name="T73" fmla="*/ 1 h 127"/>
                  <a:gd name="T74" fmla="*/ 0 w 115"/>
                  <a:gd name="T75" fmla="*/ 1 h 127"/>
                  <a:gd name="T76" fmla="*/ 0 w 115"/>
                  <a:gd name="T77" fmla="*/ 1 h 127"/>
                  <a:gd name="T78" fmla="*/ 0 w 115"/>
                  <a:gd name="T79" fmla="*/ 1 h 127"/>
                  <a:gd name="T80" fmla="*/ 0 w 115"/>
                  <a:gd name="T81" fmla="*/ 1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5" h="127">
                    <a:moveTo>
                      <a:pt x="2" y="67"/>
                    </a:moveTo>
                    <a:lnTo>
                      <a:pt x="3" y="67"/>
                    </a:lnTo>
                    <a:lnTo>
                      <a:pt x="4" y="69"/>
                    </a:lnTo>
                    <a:lnTo>
                      <a:pt x="8" y="72"/>
                    </a:lnTo>
                    <a:lnTo>
                      <a:pt x="12" y="77"/>
                    </a:lnTo>
                    <a:lnTo>
                      <a:pt x="19" y="84"/>
                    </a:lnTo>
                    <a:lnTo>
                      <a:pt x="27" y="93"/>
                    </a:lnTo>
                    <a:lnTo>
                      <a:pt x="37" y="106"/>
                    </a:lnTo>
                    <a:lnTo>
                      <a:pt x="47" y="122"/>
                    </a:lnTo>
                    <a:lnTo>
                      <a:pt x="53" y="127"/>
                    </a:lnTo>
                    <a:lnTo>
                      <a:pt x="57" y="126"/>
                    </a:lnTo>
                    <a:lnTo>
                      <a:pt x="62" y="119"/>
                    </a:lnTo>
                    <a:lnTo>
                      <a:pt x="65" y="109"/>
                    </a:lnTo>
                    <a:lnTo>
                      <a:pt x="69" y="96"/>
                    </a:lnTo>
                    <a:lnTo>
                      <a:pt x="75" y="81"/>
                    </a:lnTo>
                    <a:lnTo>
                      <a:pt x="81" y="69"/>
                    </a:lnTo>
                    <a:lnTo>
                      <a:pt x="92" y="58"/>
                    </a:lnTo>
                    <a:lnTo>
                      <a:pt x="106" y="42"/>
                    </a:lnTo>
                    <a:lnTo>
                      <a:pt x="111" y="26"/>
                    </a:lnTo>
                    <a:lnTo>
                      <a:pt x="113" y="13"/>
                    </a:lnTo>
                    <a:lnTo>
                      <a:pt x="113" y="9"/>
                    </a:lnTo>
                    <a:lnTo>
                      <a:pt x="114" y="6"/>
                    </a:lnTo>
                    <a:lnTo>
                      <a:pt x="115" y="2"/>
                    </a:lnTo>
                    <a:lnTo>
                      <a:pt x="114" y="0"/>
                    </a:lnTo>
                    <a:lnTo>
                      <a:pt x="108" y="4"/>
                    </a:lnTo>
                    <a:lnTo>
                      <a:pt x="103" y="9"/>
                    </a:lnTo>
                    <a:lnTo>
                      <a:pt x="99" y="13"/>
                    </a:lnTo>
                    <a:lnTo>
                      <a:pt x="95" y="18"/>
                    </a:lnTo>
                    <a:lnTo>
                      <a:pt x="91" y="23"/>
                    </a:lnTo>
                    <a:lnTo>
                      <a:pt x="85" y="26"/>
                    </a:lnTo>
                    <a:lnTo>
                      <a:pt x="80" y="29"/>
                    </a:lnTo>
                    <a:lnTo>
                      <a:pt x="73" y="31"/>
                    </a:lnTo>
                    <a:lnTo>
                      <a:pt x="67" y="32"/>
                    </a:lnTo>
                    <a:lnTo>
                      <a:pt x="57" y="33"/>
                    </a:lnTo>
                    <a:lnTo>
                      <a:pt x="46" y="34"/>
                    </a:lnTo>
                    <a:lnTo>
                      <a:pt x="33" y="38"/>
                    </a:lnTo>
                    <a:lnTo>
                      <a:pt x="20" y="42"/>
                    </a:lnTo>
                    <a:lnTo>
                      <a:pt x="10" y="47"/>
                    </a:lnTo>
                    <a:lnTo>
                      <a:pt x="2" y="54"/>
                    </a:lnTo>
                    <a:lnTo>
                      <a:pt x="0" y="59"/>
                    </a:lnTo>
                    <a:lnTo>
                      <a:pt x="2" y="67"/>
                    </a:lnTo>
                    <a:close/>
                  </a:path>
                </a:pathLst>
              </a:custGeom>
              <a:solidFill>
                <a:srgbClr val="FFFFFF"/>
              </a:solidFill>
              <a:ln w="9525">
                <a:noFill/>
                <a:round/>
                <a:headEnd/>
                <a:tailEnd/>
              </a:ln>
            </p:spPr>
            <p:txBody>
              <a:bodyPr/>
              <a:lstStyle/>
              <a:p>
                <a:endParaRPr lang="mk-MK"/>
              </a:p>
            </p:txBody>
          </p:sp>
          <p:sp>
            <p:nvSpPr>
              <p:cNvPr id="25779" name="Freeform 24"/>
              <p:cNvSpPr>
                <a:spLocks/>
              </p:cNvSpPr>
              <p:nvPr/>
            </p:nvSpPr>
            <p:spPr bwMode="auto">
              <a:xfrm>
                <a:off x="5147" y="2654"/>
                <a:ext cx="38" cy="169"/>
              </a:xfrm>
              <a:custGeom>
                <a:avLst/>
                <a:gdLst>
                  <a:gd name="T0" fmla="*/ 1 w 74"/>
                  <a:gd name="T1" fmla="*/ 0 h 337"/>
                  <a:gd name="T2" fmla="*/ 1 w 74"/>
                  <a:gd name="T3" fmla="*/ 1 h 337"/>
                  <a:gd name="T4" fmla="*/ 1 w 74"/>
                  <a:gd name="T5" fmla="*/ 1 h 337"/>
                  <a:gd name="T6" fmla="*/ 1 w 74"/>
                  <a:gd name="T7" fmla="*/ 1 h 337"/>
                  <a:gd name="T8" fmla="*/ 1 w 74"/>
                  <a:gd name="T9" fmla="*/ 1 h 337"/>
                  <a:gd name="T10" fmla="*/ 0 w 74"/>
                  <a:gd name="T11" fmla="*/ 1 h 337"/>
                  <a:gd name="T12" fmla="*/ 1 w 74"/>
                  <a:gd name="T13" fmla="*/ 1 h 337"/>
                  <a:gd name="T14" fmla="*/ 1 w 74"/>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337">
                    <a:moveTo>
                      <a:pt x="62" y="0"/>
                    </a:moveTo>
                    <a:lnTo>
                      <a:pt x="40" y="69"/>
                    </a:lnTo>
                    <a:lnTo>
                      <a:pt x="24" y="81"/>
                    </a:lnTo>
                    <a:lnTo>
                      <a:pt x="74" y="337"/>
                    </a:lnTo>
                    <a:lnTo>
                      <a:pt x="29" y="337"/>
                    </a:lnTo>
                    <a:lnTo>
                      <a:pt x="0" y="88"/>
                    </a:lnTo>
                    <a:lnTo>
                      <a:pt x="18" y="12"/>
                    </a:lnTo>
                    <a:lnTo>
                      <a:pt x="62" y="0"/>
                    </a:lnTo>
                    <a:close/>
                  </a:path>
                </a:pathLst>
              </a:custGeom>
              <a:solidFill>
                <a:srgbClr val="FFFFFF"/>
              </a:solidFill>
              <a:ln w="9525">
                <a:noFill/>
                <a:round/>
                <a:headEnd/>
                <a:tailEnd/>
              </a:ln>
            </p:spPr>
            <p:txBody>
              <a:bodyPr/>
              <a:lstStyle/>
              <a:p>
                <a:endParaRPr lang="mk-MK"/>
              </a:p>
            </p:txBody>
          </p:sp>
          <p:sp>
            <p:nvSpPr>
              <p:cNvPr id="25780" name="Freeform 25"/>
              <p:cNvSpPr>
                <a:spLocks/>
              </p:cNvSpPr>
              <p:nvPr/>
            </p:nvSpPr>
            <p:spPr bwMode="auto">
              <a:xfrm>
                <a:off x="5180" y="2844"/>
                <a:ext cx="63" cy="341"/>
              </a:xfrm>
              <a:custGeom>
                <a:avLst/>
                <a:gdLst>
                  <a:gd name="T0" fmla="*/ 0 w 128"/>
                  <a:gd name="T1" fmla="*/ 0 h 681"/>
                  <a:gd name="T2" fmla="*/ 0 w 128"/>
                  <a:gd name="T3" fmla="*/ 1 h 681"/>
                  <a:gd name="T4" fmla="*/ 0 w 128"/>
                  <a:gd name="T5" fmla="*/ 1 h 681"/>
                  <a:gd name="T6" fmla="*/ 0 w 128"/>
                  <a:gd name="T7" fmla="*/ 1 h 681"/>
                  <a:gd name="T8" fmla="*/ 0 w 128"/>
                  <a:gd name="T9" fmla="*/ 1 h 681"/>
                  <a:gd name="T10" fmla="*/ 0 w 128"/>
                  <a:gd name="T11" fmla="*/ 1 h 681"/>
                  <a:gd name="T12" fmla="*/ 0 w 128"/>
                  <a:gd name="T13" fmla="*/ 1 h 681"/>
                  <a:gd name="T14" fmla="*/ 0 w 128"/>
                  <a:gd name="T15" fmla="*/ 1 h 681"/>
                  <a:gd name="T16" fmla="*/ 0 w 128"/>
                  <a:gd name="T17" fmla="*/ 1 h 681"/>
                  <a:gd name="T18" fmla="*/ 0 w 128"/>
                  <a:gd name="T19" fmla="*/ 1 h 681"/>
                  <a:gd name="T20" fmla="*/ 0 w 128"/>
                  <a:gd name="T21" fmla="*/ 1 h 681"/>
                  <a:gd name="T22" fmla="*/ 0 w 128"/>
                  <a:gd name="T23" fmla="*/ 1 h 681"/>
                  <a:gd name="T24" fmla="*/ 0 w 128"/>
                  <a:gd name="T25" fmla="*/ 1 h 681"/>
                  <a:gd name="T26" fmla="*/ 0 w 128"/>
                  <a:gd name="T27" fmla="*/ 1 h 681"/>
                  <a:gd name="T28" fmla="*/ 0 w 128"/>
                  <a:gd name="T29" fmla="*/ 1 h 681"/>
                  <a:gd name="T30" fmla="*/ 0 w 128"/>
                  <a:gd name="T31" fmla="*/ 1 h 681"/>
                  <a:gd name="T32" fmla="*/ 0 w 128"/>
                  <a:gd name="T33" fmla="*/ 1 h 681"/>
                  <a:gd name="T34" fmla="*/ 0 w 128"/>
                  <a:gd name="T35" fmla="*/ 1 h 681"/>
                  <a:gd name="T36" fmla="*/ 0 w 128"/>
                  <a:gd name="T37" fmla="*/ 1 h 681"/>
                  <a:gd name="T38" fmla="*/ 0 w 128"/>
                  <a:gd name="T39" fmla="*/ 1 h 681"/>
                  <a:gd name="T40" fmla="*/ 0 w 128"/>
                  <a:gd name="T41" fmla="*/ 1 h 681"/>
                  <a:gd name="T42" fmla="*/ 0 w 128"/>
                  <a:gd name="T43" fmla="*/ 1 h 681"/>
                  <a:gd name="T44" fmla="*/ 0 w 128"/>
                  <a:gd name="T45" fmla="*/ 1 h 681"/>
                  <a:gd name="T46" fmla="*/ 0 w 128"/>
                  <a:gd name="T47" fmla="*/ 1 h 681"/>
                  <a:gd name="T48" fmla="*/ 0 w 128"/>
                  <a:gd name="T49" fmla="*/ 1 h 681"/>
                  <a:gd name="T50" fmla="*/ 0 w 128"/>
                  <a:gd name="T51" fmla="*/ 1 h 681"/>
                  <a:gd name="T52" fmla="*/ 0 w 128"/>
                  <a:gd name="T53" fmla="*/ 1 h 681"/>
                  <a:gd name="T54" fmla="*/ 0 w 128"/>
                  <a:gd name="T55" fmla="*/ 1 h 681"/>
                  <a:gd name="T56" fmla="*/ 0 w 128"/>
                  <a:gd name="T57" fmla="*/ 1 h 681"/>
                  <a:gd name="T58" fmla="*/ 0 w 128"/>
                  <a:gd name="T59" fmla="*/ 1 h 681"/>
                  <a:gd name="T60" fmla="*/ 0 w 128"/>
                  <a:gd name="T61" fmla="*/ 1 h 681"/>
                  <a:gd name="T62" fmla="*/ 0 w 128"/>
                  <a:gd name="T63" fmla="*/ 1 h 681"/>
                  <a:gd name="T64" fmla="*/ 0 w 128"/>
                  <a:gd name="T65" fmla="*/ 1 h 681"/>
                  <a:gd name="T66" fmla="*/ 0 w 128"/>
                  <a:gd name="T67" fmla="*/ 1 h 681"/>
                  <a:gd name="T68" fmla="*/ 0 w 128"/>
                  <a:gd name="T69" fmla="*/ 1 h 681"/>
                  <a:gd name="T70" fmla="*/ 0 w 128"/>
                  <a:gd name="T71" fmla="*/ 1 h 681"/>
                  <a:gd name="T72" fmla="*/ 0 w 128"/>
                  <a:gd name="T73" fmla="*/ 1 h 681"/>
                  <a:gd name="T74" fmla="*/ 0 w 128"/>
                  <a:gd name="T75" fmla="*/ 1 h 681"/>
                  <a:gd name="T76" fmla="*/ 0 w 128"/>
                  <a:gd name="T77" fmla="*/ 1 h 681"/>
                  <a:gd name="T78" fmla="*/ 0 w 128"/>
                  <a:gd name="T79" fmla="*/ 1 h 681"/>
                  <a:gd name="T80" fmla="*/ 0 w 128"/>
                  <a:gd name="T81" fmla="*/ 1 h 681"/>
                  <a:gd name="T82" fmla="*/ 0 w 128"/>
                  <a:gd name="T83" fmla="*/ 1 h 681"/>
                  <a:gd name="T84" fmla="*/ 0 w 128"/>
                  <a:gd name="T85" fmla="*/ 1 h 681"/>
                  <a:gd name="T86" fmla="*/ 0 w 128"/>
                  <a:gd name="T87" fmla="*/ 1 h 681"/>
                  <a:gd name="T88" fmla="*/ 0 w 128"/>
                  <a:gd name="T89" fmla="*/ 1 h 681"/>
                  <a:gd name="T90" fmla="*/ 0 w 128"/>
                  <a:gd name="T91" fmla="*/ 1 h 681"/>
                  <a:gd name="T92" fmla="*/ 0 w 128"/>
                  <a:gd name="T93" fmla="*/ 1 h 681"/>
                  <a:gd name="T94" fmla="*/ 0 w 128"/>
                  <a:gd name="T95" fmla="*/ 1 h 681"/>
                  <a:gd name="T96" fmla="*/ 0 w 128"/>
                  <a:gd name="T97" fmla="*/ 1 h 681"/>
                  <a:gd name="T98" fmla="*/ 0 w 128"/>
                  <a:gd name="T99" fmla="*/ 1 h 681"/>
                  <a:gd name="T100" fmla="*/ 0 w 128"/>
                  <a:gd name="T101" fmla="*/ 1 h 681"/>
                  <a:gd name="T102" fmla="*/ 0 w 128"/>
                  <a:gd name="T103" fmla="*/ 1 h 681"/>
                  <a:gd name="T104" fmla="*/ 0 w 128"/>
                  <a:gd name="T105" fmla="*/ 1 h 681"/>
                  <a:gd name="T106" fmla="*/ 0 w 128"/>
                  <a:gd name="T107" fmla="*/ 1 h 681"/>
                  <a:gd name="T108" fmla="*/ 0 w 128"/>
                  <a:gd name="T109" fmla="*/ 1 h 681"/>
                  <a:gd name="T110" fmla="*/ 0 w 128"/>
                  <a:gd name="T111" fmla="*/ 1 h 681"/>
                  <a:gd name="T112" fmla="*/ 0 w 128"/>
                  <a:gd name="T113" fmla="*/ 0 h 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681">
                    <a:moveTo>
                      <a:pt x="17" y="0"/>
                    </a:moveTo>
                    <a:lnTo>
                      <a:pt x="18" y="8"/>
                    </a:lnTo>
                    <a:lnTo>
                      <a:pt x="22" y="31"/>
                    </a:lnTo>
                    <a:lnTo>
                      <a:pt x="28" y="66"/>
                    </a:lnTo>
                    <a:lnTo>
                      <a:pt x="33" y="107"/>
                    </a:lnTo>
                    <a:lnTo>
                      <a:pt x="41" y="153"/>
                    </a:lnTo>
                    <a:lnTo>
                      <a:pt x="50" y="199"/>
                    </a:lnTo>
                    <a:lnTo>
                      <a:pt x="59" y="243"/>
                    </a:lnTo>
                    <a:lnTo>
                      <a:pt x="67" y="281"/>
                    </a:lnTo>
                    <a:lnTo>
                      <a:pt x="76" y="313"/>
                    </a:lnTo>
                    <a:lnTo>
                      <a:pt x="85" y="344"/>
                    </a:lnTo>
                    <a:lnTo>
                      <a:pt x="96" y="373"/>
                    </a:lnTo>
                    <a:lnTo>
                      <a:pt x="106" y="397"/>
                    </a:lnTo>
                    <a:lnTo>
                      <a:pt x="114" y="418"/>
                    </a:lnTo>
                    <a:lnTo>
                      <a:pt x="121" y="434"/>
                    </a:lnTo>
                    <a:lnTo>
                      <a:pt x="127" y="445"/>
                    </a:lnTo>
                    <a:lnTo>
                      <a:pt x="128" y="448"/>
                    </a:lnTo>
                    <a:lnTo>
                      <a:pt x="126" y="446"/>
                    </a:lnTo>
                    <a:lnTo>
                      <a:pt x="120" y="439"/>
                    </a:lnTo>
                    <a:lnTo>
                      <a:pt x="111" y="430"/>
                    </a:lnTo>
                    <a:lnTo>
                      <a:pt x="100" y="419"/>
                    </a:lnTo>
                    <a:lnTo>
                      <a:pt x="89" y="409"/>
                    </a:lnTo>
                    <a:lnTo>
                      <a:pt x="78" y="400"/>
                    </a:lnTo>
                    <a:lnTo>
                      <a:pt x="68" y="394"/>
                    </a:lnTo>
                    <a:lnTo>
                      <a:pt x="61" y="392"/>
                    </a:lnTo>
                    <a:lnTo>
                      <a:pt x="55" y="397"/>
                    </a:lnTo>
                    <a:lnTo>
                      <a:pt x="55" y="410"/>
                    </a:lnTo>
                    <a:lnTo>
                      <a:pt x="59" y="427"/>
                    </a:lnTo>
                    <a:lnTo>
                      <a:pt x="61" y="448"/>
                    </a:lnTo>
                    <a:lnTo>
                      <a:pt x="63" y="465"/>
                    </a:lnTo>
                    <a:lnTo>
                      <a:pt x="70" y="495"/>
                    </a:lnTo>
                    <a:lnTo>
                      <a:pt x="78" y="532"/>
                    </a:lnTo>
                    <a:lnTo>
                      <a:pt x="89" y="573"/>
                    </a:lnTo>
                    <a:lnTo>
                      <a:pt x="98" y="612"/>
                    </a:lnTo>
                    <a:lnTo>
                      <a:pt x="105" y="646"/>
                    </a:lnTo>
                    <a:lnTo>
                      <a:pt x="109" y="671"/>
                    </a:lnTo>
                    <a:lnTo>
                      <a:pt x="109" y="681"/>
                    </a:lnTo>
                    <a:lnTo>
                      <a:pt x="104" y="673"/>
                    </a:lnTo>
                    <a:lnTo>
                      <a:pt x="94" y="646"/>
                    </a:lnTo>
                    <a:lnTo>
                      <a:pt x="83" y="608"/>
                    </a:lnTo>
                    <a:lnTo>
                      <a:pt x="71" y="563"/>
                    </a:lnTo>
                    <a:lnTo>
                      <a:pt x="59" y="520"/>
                    </a:lnTo>
                    <a:lnTo>
                      <a:pt x="48" y="480"/>
                    </a:lnTo>
                    <a:lnTo>
                      <a:pt x="41" y="453"/>
                    </a:lnTo>
                    <a:lnTo>
                      <a:pt x="39" y="442"/>
                    </a:lnTo>
                    <a:lnTo>
                      <a:pt x="37" y="418"/>
                    </a:lnTo>
                    <a:lnTo>
                      <a:pt x="33" y="365"/>
                    </a:lnTo>
                    <a:lnTo>
                      <a:pt x="30" y="306"/>
                    </a:lnTo>
                    <a:lnTo>
                      <a:pt x="28" y="271"/>
                    </a:lnTo>
                    <a:lnTo>
                      <a:pt x="25" y="251"/>
                    </a:lnTo>
                    <a:lnTo>
                      <a:pt x="20" y="214"/>
                    </a:lnTo>
                    <a:lnTo>
                      <a:pt x="13" y="166"/>
                    </a:lnTo>
                    <a:lnTo>
                      <a:pt x="6" y="114"/>
                    </a:lnTo>
                    <a:lnTo>
                      <a:pt x="1" y="64"/>
                    </a:lnTo>
                    <a:lnTo>
                      <a:pt x="0" y="25"/>
                    </a:lnTo>
                    <a:lnTo>
                      <a:pt x="5" y="1"/>
                    </a:lnTo>
                    <a:lnTo>
                      <a:pt x="17" y="0"/>
                    </a:lnTo>
                    <a:close/>
                  </a:path>
                </a:pathLst>
              </a:custGeom>
              <a:solidFill>
                <a:srgbClr val="FFFFFF"/>
              </a:solidFill>
              <a:ln w="9525">
                <a:noFill/>
                <a:round/>
                <a:headEnd/>
                <a:tailEnd/>
              </a:ln>
            </p:spPr>
            <p:txBody>
              <a:bodyPr/>
              <a:lstStyle/>
              <a:p>
                <a:endParaRPr lang="mk-MK"/>
              </a:p>
            </p:txBody>
          </p:sp>
          <p:sp>
            <p:nvSpPr>
              <p:cNvPr id="25781" name="Freeform 26"/>
              <p:cNvSpPr>
                <a:spLocks/>
              </p:cNvSpPr>
              <p:nvPr/>
            </p:nvSpPr>
            <p:spPr bwMode="auto">
              <a:xfrm>
                <a:off x="5287" y="2872"/>
                <a:ext cx="72" cy="213"/>
              </a:xfrm>
              <a:custGeom>
                <a:avLst/>
                <a:gdLst>
                  <a:gd name="T0" fmla="*/ 0 w 145"/>
                  <a:gd name="T1" fmla="*/ 0 h 427"/>
                  <a:gd name="T2" fmla="*/ 0 w 145"/>
                  <a:gd name="T3" fmla="*/ 0 h 427"/>
                  <a:gd name="T4" fmla="*/ 0 w 145"/>
                  <a:gd name="T5" fmla="*/ 0 h 427"/>
                  <a:gd name="T6" fmla="*/ 0 w 145"/>
                  <a:gd name="T7" fmla="*/ 0 h 427"/>
                  <a:gd name="T8" fmla="*/ 0 w 145"/>
                  <a:gd name="T9" fmla="*/ 0 h 427"/>
                  <a:gd name="T10" fmla="*/ 0 w 145"/>
                  <a:gd name="T11" fmla="*/ 0 h 427"/>
                  <a:gd name="T12" fmla="*/ 0 w 145"/>
                  <a:gd name="T13" fmla="*/ 0 h 427"/>
                  <a:gd name="T14" fmla="*/ 0 w 145"/>
                  <a:gd name="T15" fmla="*/ 0 h 427"/>
                  <a:gd name="T16" fmla="*/ 0 w 145"/>
                  <a:gd name="T17" fmla="*/ 0 h 427"/>
                  <a:gd name="T18" fmla="*/ 0 w 145"/>
                  <a:gd name="T19" fmla="*/ 0 h 427"/>
                  <a:gd name="T20" fmla="*/ 0 w 145"/>
                  <a:gd name="T21" fmla="*/ 0 h 427"/>
                  <a:gd name="T22" fmla="*/ 0 w 145"/>
                  <a:gd name="T23" fmla="*/ 0 h 427"/>
                  <a:gd name="T24" fmla="*/ 0 w 145"/>
                  <a:gd name="T25" fmla="*/ 0 h 427"/>
                  <a:gd name="T26" fmla="*/ 0 w 145"/>
                  <a:gd name="T27" fmla="*/ 0 h 427"/>
                  <a:gd name="T28" fmla="*/ 0 w 145"/>
                  <a:gd name="T29" fmla="*/ 0 h 427"/>
                  <a:gd name="T30" fmla="*/ 0 w 145"/>
                  <a:gd name="T31" fmla="*/ 0 h 427"/>
                  <a:gd name="T32" fmla="*/ 0 w 145"/>
                  <a:gd name="T33" fmla="*/ 0 h 427"/>
                  <a:gd name="T34" fmla="*/ 0 w 145"/>
                  <a:gd name="T35" fmla="*/ 0 h 427"/>
                  <a:gd name="T36" fmla="*/ 0 w 145"/>
                  <a:gd name="T37" fmla="*/ 0 h 427"/>
                  <a:gd name="T38" fmla="*/ 0 w 145"/>
                  <a:gd name="T39" fmla="*/ 0 h 427"/>
                  <a:gd name="T40" fmla="*/ 0 w 145"/>
                  <a:gd name="T41" fmla="*/ 0 h 427"/>
                  <a:gd name="T42" fmla="*/ 0 w 145"/>
                  <a:gd name="T43" fmla="*/ 0 h 427"/>
                  <a:gd name="T44" fmla="*/ 0 w 145"/>
                  <a:gd name="T45" fmla="*/ 0 h 427"/>
                  <a:gd name="T46" fmla="*/ 0 w 145"/>
                  <a:gd name="T47" fmla="*/ 0 h 427"/>
                  <a:gd name="T48" fmla="*/ 0 w 145"/>
                  <a:gd name="T49" fmla="*/ 0 h 427"/>
                  <a:gd name="T50" fmla="*/ 0 w 145"/>
                  <a:gd name="T51" fmla="*/ 0 h 427"/>
                  <a:gd name="T52" fmla="*/ 0 w 145"/>
                  <a:gd name="T53" fmla="*/ 0 h 427"/>
                  <a:gd name="T54" fmla="*/ 0 w 145"/>
                  <a:gd name="T55" fmla="*/ 0 h 427"/>
                  <a:gd name="T56" fmla="*/ 0 w 145"/>
                  <a:gd name="T57" fmla="*/ 0 h 427"/>
                  <a:gd name="T58" fmla="*/ 0 w 145"/>
                  <a:gd name="T59" fmla="*/ 0 h 427"/>
                  <a:gd name="T60" fmla="*/ 0 w 145"/>
                  <a:gd name="T61" fmla="*/ 0 h 427"/>
                  <a:gd name="T62" fmla="*/ 0 w 145"/>
                  <a:gd name="T63" fmla="*/ 0 h 427"/>
                  <a:gd name="T64" fmla="*/ 0 w 145"/>
                  <a:gd name="T65" fmla="*/ 0 h 427"/>
                  <a:gd name="T66" fmla="*/ 0 w 145"/>
                  <a:gd name="T67" fmla="*/ 0 h 427"/>
                  <a:gd name="T68" fmla="*/ 0 w 145"/>
                  <a:gd name="T69" fmla="*/ 0 h 427"/>
                  <a:gd name="T70" fmla="*/ 0 w 145"/>
                  <a:gd name="T71" fmla="*/ 0 h 427"/>
                  <a:gd name="T72" fmla="*/ 0 w 145"/>
                  <a:gd name="T73" fmla="*/ 0 h 427"/>
                  <a:gd name="T74" fmla="*/ 0 w 145"/>
                  <a:gd name="T75" fmla="*/ 0 h 427"/>
                  <a:gd name="T76" fmla="*/ 0 w 145"/>
                  <a:gd name="T77" fmla="*/ 0 h 427"/>
                  <a:gd name="T78" fmla="*/ 0 w 145"/>
                  <a:gd name="T79" fmla="*/ 0 h 427"/>
                  <a:gd name="T80" fmla="*/ 0 w 145"/>
                  <a:gd name="T81" fmla="*/ 0 h 427"/>
                  <a:gd name="T82" fmla="*/ 0 w 145"/>
                  <a:gd name="T83" fmla="*/ 0 h 427"/>
                  <a:gd name="T84" fmla="*/ 0 w 145"/>
                  <a:gd name="T85" fmla="*/ 0 h 427"/>
                  <a:gd name="T86" fmla="*/ 0 w 145"/>
                  <a:gd name="T87" fmla="*/ 0 h 427"/>
                  <a:gd name="T88" fmla="*/ 0 w 145"/>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427">
                    <a:moveTo>
                      <a:pt x="12" y="88"/>
                    </a:moveTo>
                    <a:lnTo>
                      <a:pt x="13" y="92"/>
                    </a:lnTo>
                    <a:lnTo>
                      <a:pt x="19" y="105"/>
                    </a:lnTo>
                    <a:lnTo>
                      <a:pt x="26" y="124"/>
                    </a:lnTo>
                    <a:lnTo>
                      <a:pt x="34" y="147"/>
                    </a:lnTo>
                    <a:lnTo>
                      <a:pt x="43" y="174"/>
                    </a:lnTo>
                    <a:lnTo>
                      <a:pt x="52" y="203"/>
                    </a:lnTo>
                    <a:lnTo>
                      <a:pt x="61" y="232"/>
                    </a:lnTo>
                    <a:lnTo>
                      <a:pt x="68" y="259"/>
                    </a:lnTo>
                    <a:lnTo>
                      <a:pt x="75" y="309"/>
                    </a:lnTo>
                    <a:lnTo>
                      <a:pt x="77" y="351"/>
                    </a:lnTo>
                    <a:lnTo>
                      <a:pt x="80" y="382"/>
                    </a:lnTo>
                    <a:lnTo>
                      <a:pt x="90" y="404"/>
                    </a:lnTo>
                    <a:lnTo>
                      <a:pt x="99" y="412"/>
                    </a:lnTo>
                    <a:lnTo>
                      <a:pt x="108" y="417"/>
                    </a:lnTo>
                    <a:lnTo>
                      <a:pt x="118" y="421"/>
                    </a:lnTo>
                    <a:lnTo>
                      <a:pt x="126" y="423"/>
                    </a:lnTo>
                    <a:lnTo>
                      <a:pt x="134" y="425"/>
                    </a:lnTo>
                    <a:lnTo>
                      <a:pt x="139" y="427"/>
                    </a:lnTo>
                    <a:lnTo>
                      <a:pt x="144" y="427"/>
                    </a:lnTo>
                    <a:lnTo>
                      <a:pt x="145" y="427"/>
                    </a:lnTo>
                    <a:lnTo>
                      <a:pt x="144" y="420"/>
                    </a:lnTo>
                    <a:lnTo>
                      <a:pt x="141" y="405"/>
                    </a:lnTo>
                    <a:lnTo>
                      <a:pt x="136" y="384"/>
                    </a:lnTo>
                    <a:lnTo>
                      <a:pt x="128" y="366"/>
                    </a:lnTo>
                    <a:lnTo>
                      <a:pt x="125" y="349"/>
                    </a:lnTo>
                    <a:lnTo>
                      <a:pt x="120" y="321"/>
                    </a:lnTo>
                    <a:lnTo>
                      <a:pt x="115" y="284"/>
                    </a:lnTo>
                    <a:lnTo>
                      <a:pt x="111" y="241"/>
                    </a:lnTo>
                    <a:lnTo>
                      <a:pt x="105" y="196"/>
                    </a:lnTo>
                    <a:lnTo>
                      <a:pt x="99" y="153"/>
                    </a:lnTo>
                    <a:lnTo>
                      <a:pt x="92" y="117"/>
                    </a:lnTo>
                    <a:lnTo>
                      <a:pt x="84" y="88"/>
                    </a:lnTo>
                    <a:lnTo>
                      <a:pt x="75" y="66"/>
                    </a:lnTo>
                    <a:lnTo>
                      <a:pt x="62" y="46"/>
                    </a:lnTo>
                    <a:lnTo>
                      <a:pt x="50" y="29"/>
                    </a:lnTo>
                    <a:lnTo>
                      <a:pt x="37" y="15"/>
                    </a:lnTo>
                    <a:lnTo>
                      <a:pt x="24" y="6"/>
                    </a:lnTo>
                    <a:lnTo>
                      <a:pt x="14" y="0"/>
                    </a:lnTo>
                    <a:lnTo>
                      <a:pt x="6" y="0"/>
                    </a:lnTo>
                    <a:lnTo>
                      <a:pt x="1" y="5"/>
                    </a:lnTo>
                    <a:lnTo>
                      <a:pt x="0" y="27"/>
                    </a:lnTo>
                    <a:lnTo>
                      <a:pt x="5" y="54"/>
                    </a:lnTo>
                    <a:lnTo>
                      <a:pt x="9" y="77"/>
                    </a:lnTo>
                    <a:lnTo>
                      <a:pt x="12" y="88"/>
                    </a:lnTo>
                    <a:close/>
                  </a:path>
                </a:pathLst>
              </a:custGeom>
              <a:solidFill>
                <a:srgbClr val="FFFFFF"/>
              </a:solidFill>
              <a:ln w="9525">
                <a:noFill/>
                <a:round/>
                <a:headEnd/>
                <a:tailEnd/>
              </a:ln>
            </p:spPr>
            <p:txBody>
              <a:bodyPr/>
              <a:lstStyle/>
              <a:p>
                <a:endParaRPr lang="mk-MK"/>
              </a:p>
            </p:txBody>
          </p:sp>
          <p:sp>
            <p:nvSpPr>
              <p:cNvPr id="25782" name="Freeform 27"/>
              <p:cNvSpPr>
                <a:spLocks/>
              </p:cNvSpPr>
              <p:nvPr/>
            </p:nvSpPr>
            <p:spPr bwMode="auto">
              <a:xfrm>
                <a:off x="5171" y="3306"/>
                <a:ext cx="36" cy="14"/>
              </a:xfrm>
              <a:custGeom>
                <a:avLst/>
                <a:gdLst>
                  <a:gd name="T0" fmla="*/ 1 w 71"/>
                  <a:gd name="T1" fmla="*/ 0 h 29"/>
                  <a:gd name="T2" fmla="*/ 1 w 71"/>
                  <a:gd name="T3" fmla="*/ 0 h 29"/>
                  <a:gd name="T4" fmla="*/ 1 w 71"/>
                  <a:gd name="T5" fmla="*/ 0 h 29"/>
                  <a:gd name="T6" fmla="*/ 1 w 71"/>
                  <a:gd name="T7" fmla="*/ 0 h 29"/>
                  <a:gd name="T8" fmla="*/ 1 w 71"/>
                  <a:gd name="T9" fmla="*/ 0 h 29"/>
                  <a:gd name="T10" fmla="*/ 1 w 71"/>
                  <a:gd name="T11" fmla="*/ 0 h 29"/>
                  <a:gd name="T12" fmla="*/ 1 w 71"/>
                  <a:gd name="T13" fmla="*/ 0 h 29"/>
                  <a:gd name="T14" fmla="*/ 1 w 71"/>
                  <a:gd name="T15" fmla="*/ 0 h 29"/>
                  <a:gd name="T16" fmla="*/ 1 w 71"/>
                  <a:gd name="T17" fmla="*/ 0 h 29"/>
                  <a:gd name="T18" fmla="*/ 1 w 71"/>
                  <a:gd name="T19" fmla="*/ 0 h 29"/>
                  <a:gd name="T20" fmla="*/ 1 w 71"/>
                  <a:gd name="T21" fmla="*/ 0 h 29"/>
                  <a:gd name="T22" fmla="*/ 1 w 71"/>
                  <a:gd name="T23" fmla="*/ 0 h 29"/>
                  <a:gd name="T24" fmla="*/ 1 w 71"/>
                  <a:gd name="T25" fmla="*/ 0 h 29"/>
                  <a:gd name="T26" fmla="*/ 1 w 71"/>
                  <a:gd name="T27" fmla="*/ 0 h 29"/>
                  <a:gd name="T28" fmla="*/ 1 w 71"/>
                  <a:gd name="T29" fmla="*/ 0 h 29"/>
                  <a:gd name="T30" fmla="*/ 1 w 71"/>
                  <a:gd name="T31" fmla="*/ 0 h 29"/>
                  <a:gd name="T32" fmla="*/ 1 w 71"/>
                  <a:gd name="T33" fmla="*/ 0 h 29"/>
                  <a:gd name="T34" fmla="*/ 1 w 71"/>
                  <a:gd name="T35" fmla="*/ 0 h 29"/>
                  <a:gd name="T36" fmla="*/ 1 w 71"/>
                  <a:gd name="T37" fmla="*/ 0 h 29"/>
                  <a:gd name="T38" fmla="*/ 1 w 71"/>
                  <a:gd name="T39" fmla="*/ 0 h 29"/>
                  <a:gd name="T40" fmla="*/ 1 w 71"/>
                  <a:gd name="T41" fmla="*/ 0 h 29"/>
                  <a:gd name="T42" fmla="*/ 1 w 71"/>
                  <a:gd name="T43" fmla="*/ 0 h 29"/>
                  <a:gd name="T44" fmla="*/ 1 w 71"/>
                  <a:gd name="T45" fmla="*/ 0 h 29"/>
                  <a:gd name="T46" fmla="*/ 1 w 71"/>
                  <a:gd name="T47" fmla="*/ 0 h 29"/>
                  <a:gd name="T48" fmla="*/ 1 w 71"/>
                  <a:gd name="T49" fmla="*/ 0 h 29"/>
                  <a:gd name="T50" fmla="*/ 1 w 71"/>
                  <a:gd name="T51" fmla="*/ 0 h 29"/>
                  <a:gd name="T52" fmla="*/ 1 w 71"/>
                  <a:gd name="T53" fmla="*/ 0 h 29"/>
                  <a:gd name="T54" fmla="*/ 0 w 71"/>
                  <a:gd name="T55" fmla="*/ 0 h 29"/>
                  <a:gd name="T56" fmla="*/ 1 w 71"/>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29">
                    <a:moveTo>
                      <a:pt x="2" y="26"/>
                    </a:moveTo>
                    <a:lnTo>
                      <a:pt x="3" y="26"/>
                    </a:lnTo>
                    <a:lnTo>
                      <a:pt x="7" y="26"/>
                    </a:lnTo>
                    <a:lnTo>
                      <a:pt x="11" y="28"/>
                    </a:lnTo>
                    <a:lnTo>
                      <a:pt x="17" y="28"/>
                    </a:lnTo>
                    <a:lnTo>
                      <a:pt x="24" y="29"/>
                    </a:lnTo>
                    <a:lnTo>
                      <a:pt x="30" y="29"/>
                    </a:lnTo>
                    <a:lnTo>
                      <a:pt x="35" y="29"/>
                    </a:lnTo>
                    <a:lnTo>
                      <a:pt x="40" y="28"/>
                    </a:lnTo>
                    <a:lnTo>
                      <a:pt x="49" y="26"/>
                    </a:lnTo>
                    <a:lnTo>
                      <a:pt x="58" y="26"/>
                    </a:lnTo>
                    <a:lnTo>
                      <a:pt x="67" y="25"/>
                    </a:lnTo>
                    <a:lnTo>
                      <a:pt x="71" y="22"/>
                    </a:lnTo>
                    <a:lnTo>
                      <a:pt x="71" y="17"/>
                    </a:lnTo>
                    <a:lnTo>
                      <a:pt x="69" y="11"/>
                    </a:lnTo>
                    <a:lnTo>
                      <a:pt x="64" y="6"/>
                    </a:lnTo>
                    <a:lnTo>
                      <a:pt x="58" y="1"/>
                    </a:lnTo>
                    <a:lnTo>
                      <a:pt x="54" y="0"/>
                    </a:lnTo>
                    <a:lnTo>
                      <a:pt x="47" y="1"/>
                    </a:lnTo>
                    <a:lnTo>
                      <a:pt x="38" y="3"/>
                    </a:lnTo>
                    <a:lnTo>
                      <a:pt x="29" y="7"/>
                    </a:lnTo>
                    <a:lnTo>
                      <a:pt x="19" y="10"/>
                    </a:lnTo>
                    <a:lnTo>
                      <a:pt x="11" y="13"/>
                    </a:lnTo>
                    <a:lnTo>
                      <a:pt x="7" y="15"/>
                    </a:lnTo>
                    <a:lnTo>
                      <a:pt x="4" y="16"/>
                    </a:lnTo>
                    <a:lnTo>
                      <a:pt x="3" y="17"/>
                    </a:lnTo>
                    <a:lnTo>
                      <a:pt x="1" y="21"/>
                    </a:lnTo>
                    <a:lnTo>
                      <a:pt x="0" y="25"/>
                    </a:lnTo>
                    <a:lnTo>
                      <a:pt x="2" y="26"/>
                    </a:lnTo>
                    <a:close/>
                  </a:path>
                </a:pathLst>
              </a:custGeom>
              <a:solidFill>
                <a:srgbClr val="FFFFFF"/>
              </a:solidFill>
              <a:ln w="9525">
                <a:noFill/>
                <a:round/>
                <a:headEnd/>
                <a:tailEnd/>
              </a:ln>
            </p:spPr>
            <p:txBody>
              <a:bodyPr/>
              <a:lstStyle/>
              <a:p>
                <a:endParaRPr lang="mk-MK"/>
              </a:p>
            </p:txBody>
          </p:sp>
          <p:sp>
            <p:nvSpPr>
              <p:cNvPr id="25783" name="Freeform 28"/>
              <p:cNvSpPr>
                <a:spLocks/>
              </p:cNvSpPr>
              <p:nvPr/>
            </p:nvSpPr>
            <p:spPr bwMode="auto">
              <a:xfrm>
                <a:off x="5372" y="3338"/>
                <a:ext cx="41" cy="42"/>
              </a:xfrm>
              <a:custGeom>
                <a:avLst/>
                <a:gdLst>
                  <a:gd name="T0" fmla="*/ 0 w 81"/>
                  <a:gd name="T1" fmla="*/ 0 h 85"/>
                  <a:gd name="T2" fmla="*/ 1 w 81"/>
                  <a:gd name="T3" fmla="*/ 0 h 85"/>
                  <a:gd name="T4" fmla="*/ 1 w 81"/>
                  <a:gd name="T5" fmla="*/ 0 h 85"/>
                  <a:gd name="T6" fmla="*/ 1 w 81"/>
                  <a:gd name="T7" fmla="*/ 0 h 85"/>
                  <a:gd name="T8" fmla="*/ 1 w 81"/>
                  <a:gd name="T9" fmla="*/ 0 h 85"/>
                  <a:gd name="T10" fmla="*/ 1 w 81"/>
                  <a:gd name="T11" fmla="*/ 0 h 85"/>
                  <a:gd name="T12" fmla="*/ 1 w 81"/>
                  <a:gd name="T13" fmla="*/ 0 h 85"/>
                  <a:gd name="T14" fmla="*/ 1 w 81"/>
                  <a:gd name="T15" fmla="*/ 0 h 85"/>
                  <a:gd name="T16" fmla="*/ 1 w 81"/>
                  <a:gd name="T17" fmla="*/ 0 h 85"/>
                  <a:gd name="T18" fmla="*/ 1 w 81"/>
                  <a:gd name="T19" fmla="*/ 0 h 85"/>
                  <a:gd name="T20" fmla="*/ 1 w 81"/>
                  <a:gd name="T21" fmla="*/ 0 h 85"/>
                  <a:gd name="T22" fmla="*/ 1 w 81"/>
                  <a:gd name="T23" fmla="*/ 0 h 85"/>
                  <a:gd name="T24" fmla="*/ 1 w 81"/>
                  <a:gd name="T25" fmla="*/ 0 h 85"/>
                  <a:gd name="T26" fmla="*/ 1 w 81"/>
                  <a:gd name="T27" fmla="*/ 0 h 85"/>
                  <a:gd name="T28" fmla="*/ 1 w 81"/>
                  <a:gd name="T29" fmla="*/ 0 h 85"/>
                  <a:gd name="T30" fmla="*/ 1 w 81"/>
                  <a:gd name="T31" fmla="*/ 0 h 85"/>
                  <a:gd name="T32" fmla="*/ 1 w 81"/>
                  <a:gd name="T33" fmla="*/ 0 h 85"/>
                  <a:gd name="T34" fmla="*/ 1 w 81"/>
                  <a:gd name="T35" fmla="*/ 0 h 85"/>
                  <a:gd name="T36" fmla="*/ 1 w 81"/>
                  <a:gd name="T37" fmla="*/ 0 h 85"/>
                  <a:gd name="T38" fmla="*/ 1 w 81"/>
                  <a:gd name="T39" fmla="*/ 0 h 85"/>
                  <a:gd name="T40" fmla="*/ 1 w 81"/>
                  <a:gd name="T41" fmla="*/ 0 h 85"/>
                  <a:gd name="T42" fmla="*/ 1 w 81"/>
                  <a:gd name="T43" fmla="*/ 0 h 85"/>
                  <a:gd name="T44" fmla="*/ 1 w 81"/>
                  <a:gd name="T45" fmla="*/ 0 h 85"/>
                  <a:gd name="T46" fmla="*/ 1 w 81"/>
                  <a:gd name="T47" fmla="*/ 0 h 85"/>
                  <a:gd name="T48" fmla="*/ 1 w 81"/>
                  <a:gd name="T49" fmla="*/ 0 h 85"/>
                  <a:gd name="T50" fmla="*/ 1 w 81"/>
                  <a:gd name="T51" fmla="*/ 0 h 85"/>
                  <a:gd name="T52" fmla="*/ 1 w 81"/>
                  <a:gd name="T53" fmla="*/ 0 h 85"/>
                  <a:gd name="T54" fmla="*/ 1 w 81"/>
                  <a:gd name="T55" fmla="*/ 0 h 85"/>
                  <a:gd name="T56" fmla="*/ 1 w 81"/>
                  <a:gd name="T57" fmla="*/ 0 h 85"/>
                  <a:gd name="T58" fmla="*/ 1 w 81"/>
                  <a:gd name="T59" fmla="*/ 0 h 85"/>
                  <a:gd name="T60" fmla="*/ 1 w 81"/>
                  <a:gd name="T61" fmla="*/ 0 h 85"/>
                  <a:gd name="T62" fmla="*/ 1 w 81"/>
                  <a:gd name="T63" fmla="*/ 0 h 85"/>
                  <a:gd name="T64" fmla="*/ 0 w 81"/>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 h="85">
                    <a:moveTo>
                      <a:pt x="0" y="0"/>
                    </a:moveTo>
                    <a:lnTo>
                      <a:pt x="1" y="6"/>
                    </a:lnTo>
                    <a:lnTo>
                      <a:pt x="3" y="20"/>
                    </a:lnTo>
                    <a:lnTo>
                      <a:pt x="8" y="37"/>
                    </a:lnTo>
                    <a:lnTo>
                      <a:pt x="12" y="52"/>
                    </a:lnTo>
                    <a:lnTo>
                      <a:pt x="16" y="59"/>
                    </a:lnTo>
                    <a:lnTo>
                      <a:pt x="20" y="65"/>
                    </a:lnTo>
                    <a:lnTo>
                      <a:pt x="26" y="71"/>
                    </a:lnTo>
                    <a:lnTo>
                      <a:pt x="32" y="74"/>
                    </a:lnTo>
                    <a:lnTo>
                      <a:pt x="37" y="78"/>
                    </a:lnTo>
                    <a:lnTo>
                      <a:pt x="42" y="81"/>
                    </a:lnTo>
                    <a:lnTo>
                      <a:pt x="47" y="82"/>
                    </a:lnTo>
                    <a:lnTo>
                      <a:pt x="50" y="83"/>
                    </a:lnTo>
                    <a:lnTo>
                      <a:pt x="64" y="85"/>
                    </a:lnTo>
                    <a:lnTo>
                      <a:pt x="75" y="83"/>
                    </a:lnTo>
                    <a:lnTo>
                      <a:pt x="79" y="81"/>
                    </a:lnTo>
                    <a:lnTo>
                      <a:pt x="81" y="80"/>
                    </a:lnTo>
                    <a:lnTo>
                      <a:pt x="81" y="78"/>
                    </a:lnTo>
                    <a:lnTo>
                      <a:pt x="81" y="72"/>
                    </a:lnTo>
                    <a:lnTo>
                      <a:pt x="78" y="66"/>
                    </a:lnTo>
                    <a:lnTo>
                      <a:pt x="71" y="63"/>
                    </a:lnTo>
                    <a:lnTo>
                      <a:pt x="61" y="62"/>
                    </a:lnTo>
                    <a:lnTo>
                      <a:pt x="53" y="62"/>
                    </a:lnTo>
                    <a:lnTo>
                      <a:pt x="46" y="60"/>
                    </a:lnTo>
                    <a:lnTo>
                      <a:pt x="40" y="57"/>
                    </a:lnTo>
                    <a:lnTo>
                      <a:pt x="33" y="49"/>
                    </a:lnTo>
                    <a:lnTo>
                      <a:pt x="25" y="41"/>
                    </a:lnTo>
                    <a:lnTo>
                      <a:pt x="18" y="30"/>
                    </a:lnTo>
                    <a:lnTo>
                      <a:pt x="12" y="21"/>
                    </a:lnTo>
                    <a:lnTo>
                      <a:pt x="8" y="13"/>
                    </a:lnTo>
                    <a:lnTo>
                      <a:pt x="3" y="6"/>
                    </a:lnTo>
                    <a:lnTo>
                      <a:pt x="1" y="2"/>
                    </a:lnTo>
                    <a:lnTo>
                      <a:pt x="0" y="0"/>
                    </a:lnTo>
                    <a:close/>
                  </a:path>
                </a:pathLst>
              </a:custGeom>
              <a:solidFill>
                <a:srgbClr val="FFFFFF"/>
              </a:solidFill>
              <a:ln w="9525">
                <a:noFill/>
                <a:round/>
                <a:headEnd/>
                <a:tailEnd/>
              </a:ln>
            </p:spPr>
            <p:txBody>
              <a:bodyPr/>
              <a:lstStyle/>
              <a:p>
                <a:endParaRPr lang="mk-MK"/>
              </a:p>
            </p:txBody>
          </p:sp>
          <p:sp>
            <p:nvSpPr>
              <p:cNvPr id="25784" name="Freeform 29"/>
              <p:cNvSpPr>
                <a:spLocks/>
              </p:cNvSpPr>
              <p:nvPr/>
            </p:nvSpPr>
            <p:spPr bwMode="auto">
              <a:xfrm>
                <a:off x="5208" y="3278"/>
                <a:ext cx="33" cy="16"/>
              </a:xfrm>
              <a:custGeom>
                <a:avLst/>
                <a:gdLst>
                  <a:gd name="T0" fmla="*/ 0 w 65"/>
                  <a:gd name="T1" fmla="*/ 0 h 34"/>
                  <a:gd name="T2" fmla="*/ 1 w 65"/>
                  <a:gd name="T3" fmla="*/ 0 h 34"/>
                  <a:gd name="T4" fmla="*/ 1 w 65"/>
                  <a:gd name="T5" fmla="*/ 0 h 34"/>
                  <a:gd name="T6" fmla="*/ 1 w 65"/>
                  <a:gd name="T7" fmla="*/ 0 h 34"/>
                  <a:gd name="T8" fmla="*/ 1 w 65"/>
                  <a:gd name="T9" fmla="*/ 0 h 34"/>
                  <a:gd name="T10" fmla="*/ 1 w 65"/>
                  <a:gd name="T11" fmla="*/ 0 h 34"/>
                  <a:gd name="T12" fmla="*/ 1 w 65"/>
                  <a:gd name="T13" fmla="*/ 0 h 34"/>
                  <a:gd name="T14" fmla="*/ 1 w 65"/>
                  <a:gd name="T15" fmla="*/ 0 h 34"/>
                  <a:gd name="T16" fmla="*/ 1 w 65"/>
                  <a:gd name="T17" fmla="*/ 0 h 34"/>
                  <a:gd name="T18" fmla="*/ 1 w 65"/>
                  <a:gd name="T19" fmla="*/ 0 h 34"/>
                  <a:gd name="T20" fmla="*/ 1 w 65"/>
                  <a:gd name="T21" fmla="*/ 0 h 34"/>
                  <a:gd name="T22" fmla="*/ 1 w 65"/>
                  <a:gd name="T23" fmla="*/ 0 h 34"/>
                  <a:gd name="T24" fmla="*/ 1 w 65"/>
                  <a:gd name="T25" fmla="*/ 0 h 34"/>
                  <a:gd name="T26" fmla="*/ 1 w 65"/>
                  <a:gd name="T27" fmla="*/ 0 h 34"/>
                  <a:gd name="T28" fmla="*/ 1 w 65"/>
                  <a:gd name="T29" fmla="*/ 0 h 34"/>
                  <a:gd name="T30" fmla="*/ 1 w 65"/>
                  <a:gd name="T31" fmla="*/ 0 h 34"/>
                  <a:gd name="T32" fmla="*/ 1 w 65"/>
                  <a:gd name="T33" fmla="*/ 0 h 34"/>
                  <a:gd name="T34" fmla="*/ 0 w 6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 h="34">
                    <a:moveTo>
                      <a:pt x="0" y="33"/>
                    </a:moveTo>
                    <a:lnTo>
                      <a:pt x="28" y="34"/>
                    </a:lnTo>
                    <a:lnTo>
                      <a:pt x="30" y="32"/>
                    </a:lnTo>
                    <a:lnTo>
                      <a:pt x="33" y="27"/>
                    </a:lnTo>
                    <a:lnTo>
                      <a:pt x="39" y="21"/>
                    </a:lnTo>
                    <a:lnTo>
                      <a:pt x="48" y="15"/>
                    </a:lnTo>
                    <a:lnTo>
                      <a:pt x="57" y="12"/>
                    </a:lnTo>
                    <a:lnTo>
                      <a:pt x="63" y="7"/>
                    </a:lnTo>
                    <a:lnTo>
                      <a:pt x="65" y="3"/>
                    </a:lnTo>
                    <a:lnTo>
                      <a:pt x="63" y="0"/>
                    </a:lnTo>
                    <a:lnTo>
                      <a:pt x="58" y="2"/>
                    </a:lnTo>
                    <a:lnTo>
                      <a:pt x="51" y="4"/>
                    </a:lnTo>
                    <a:lnTo>
                      <a:pt x="42" y="9"/>
                    </a:lnTo>
                    <a:lnTo>
                      <a:pt x="33" y="13"/>
                    </a:lnTo>
                    <a:lnTo>
                      <a:pt x="23" y="19"/>
                    </a:lnTo>
                    <a:lnTo>
                      <a:pt x="13" y="25"/>
                    </a:lnTo>
                    <a:lnTo>
                      <a:pt x="5" y="29"/>
                    </a:lnTo>
                    <a:lnTo>
                      <a:pt x="0" y="33"/>
                    </a:lnTo>
                    <a:close/>
                  </a:path>
                </a:pathLst>
              </a:custGeom>
              <a:solidFill>
                <a:srgbClr val="FFFFFF"/>
              </a:solidFill>
              <a:ln w="9525">
                <a:noFill/>
                <a:round/>
                <a:headEnd/>
                <a:tailEnd/>
              </a:ln>
            </p:spPr>
            <p:txBody>
              <a:bodyPr/>
              <a:lstStyle/>
              <a:p>
                <a:endParaRPr lang="mk-MK"/>
              </a:p>
            </p:txBody>
          </p:sp>
          <p:sp>
            <p:nvSpPr>
              <p:cNvPr id="25785" name="Freeform 30"/>
              <p:cNvSpPr>
                <a:spLocks/>
              </p:cNvSpPr>
              <p:nvPr/>
            </p:nvSpPr>
            <p:spPr bwMode="auto">
              <a:xfrm>
                <a:off x="5129" y="2563"/>
                <a:ext cx="82" cy="60"/>
              </a:xfrm>
              <a:custGeom>
                <a:avLst/>
                <a:gdLst>
                  <a:gd name="T0" fmla="*/ 1 w 163"/>
                  <a:gd name="T1" fmla="*/ 1 h 120"/>
                  <a:gd name="T2" fmla="*/ 1 w 163"/>
                  <a:gd name="T3" fmla="*/ 1 h 120"/>
                  <a:gd name="T4" fmla="*/ 1 w 163"/>
                  <a:gd name="T5" fmla="*/ 1 h 120"/>
                  <a:gd name="T6" fmla="*/ 1 w 163"/>
                  <a:gd name="T7" fmla="*/ 1 h 120"/>
                  <a:gd name="T8" fmla="*/ 1 w 163"/>
                  <a:gd name="T9" fmla="*/ 1 h 120"/>
                  <a:gd name="T10" fmla="*/ 1 w 163"/>
                  <a:gd name="T11" fmla="*/ 1 h 120"/>
                  <a:gd name="T12" fmla="*/ 1 w 163"/>
                  <a:gd name="T13" fmla="*/ 1 h 120"/>
                  <a:gd name="T14" fmla="*/ 1 w 163"/>
                  <a:gd name="T15" fmla="*/ 1 h 120"/>
                  <a:gd name="T16" fmla="*/ 1 w 163"/>
                  <a:gd name="T17" fmla="*/ 1 h 120"/>
                  <a:gd name="T18" fmla="*/ 1 w 163"/>
                  <a:gd name="T19" fmla="*/ 1 h 120"/>
                  <a:gd name="T20" fmla="*/ 1 w 163"/>
                  <a:gd name="T21" fmla="*/ 1 h 120"/>
                  <a:gd name="T22" fmla="*/ 1 w 163"/>
                  <a:gd name="T23" fmla="*/ 1 h 120"/>
                  <a:gd name="T24" fmla="*/ 1 w 163"/>
                  <a:gd name="T25" fmla="*/ 1 h 120"/>
                  <a:gd name="T26" fmla="*/ 1 w 163"/>
                  <a:gd name="T27" fmla="*/ 1 h 120"/>
                  <a:gd name="T28" fmla="*/ 1 w 163"/>
                  <a:gd name="T29" fmla="*/ 1 h 120"/>
                  <a:gd name="T30" fmla="*/ 1 w 163"/>
                  <a:gd name="T31" fmla="*/ 1 h 120"/>
                  <a:gd name="T32" fmla="*/ 1 w 163"/>
                  <a:gd name="T33" fmla="*/ 1 h 120"/>
                  <a:gd name="T34" fmla="*/ 1 w 163"/>
                  <a:gd name="T35" fmla="*/ 1 h 120"/>
                  <a:gd name="T36" fmla="*/ 1 w 163"/>
                  <a:gd name="T37" fmla="*/ 1 h 120"/>
                  <a:gd name="T38" fmla="*/ 1 w 163"/>
                  <a:gd name="T39" fmla="*/ 1 h 120"/>
                  <a:gd name="T40" fmla="*/ 1 w 163"/>
                  <a:gd name="T41" fmla="*/ 1 h 120"/>
                  <a:gd name="T42" fmla="*/ 1 w 163"/>
                  <a:gd name="T43" fmla="*/ 1 h 120"/>
                  <a:gd name="T44" fmla="*/ 1 w 163"/>
                  <a:gd name="T45" fmla="*/ 1 h 120"/>
                  <a:gd name="T46" fmla="*/ 1 w 163"/>
                  <a:gd name="T47" fmla="*/ 1 h 120"/>
                  <a:gd name="T48" fmla="*/ 1 w 163"/>
                  <a:gd name="T49" fmla="*/ 1 h 120"/>
                  <a:gd name="T50" fmla="*/ 1 w 163"/>
                  <a:gd name="T51" fmla="*/ 1 h 120"/>
                  <a:gd name="T52" fmla="*/ 1 w 163"/>
                  <a:gd name="T53" fmla="*/ 1 h 120"/>
                  <a:gd name="T54" fmla="*/ 1 w 163"/>
                  <a:gd name="T55" fmla="*/ 1 h 120"/>
                  <a:gd name="T56" fmla="*/ 1 w 163"/>
                  <a:gd name="T57" fmla="*/ 1 h 120"/>
                  <a:gd name="T58" fmla="*/ 1 w 163"/>
                  <a:gd name="T59" fmla="*/ 1 h 120"/>
                  <a:gd name="T60" fmla="*/ 1 w 163"/>
                  <a:gd name="T61" fmla="*/ 1 h 120"/>
                  <a:gd name="T62" fmla="*/ 1 w 163"/>
                  <a:gd name="T63" fmla="*/ 1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0">
                    <a:moveTo>
                      <a:pt x="83" y="18"/>
                    </a:moveTo>
                    <a:lnTo>
                      <a:pt x="80" y="19"/>
                    </a:lnTo>
                    <a:lnTo>
                      <a:pt x="78" y="19"/>
                    </a:lnTo>
                    <a:lnTo>
                      <a:pt x="77" y="20"/>
                    </a:lnTo>
                    <a:lnTo>
                      <a:pt x="75" y="21"/>
                    </a:lnTo>
                    <a:lnTo>
                      <a:pt x="69" y="20"/>
                    </a:lnTo>
                    <a:lnTo>
                      <a:pt x="61" y="22"/>
                    </a:lnTo>
                    <a:lnTo>
                      <a:pt x="51" y="27"/>
                    </a:lnTo>
                    <a:lnTo>
                      <a:pt x="46" y="32"/>
                    </a:lnTo>
                    <a:lnTo>
                      <a:pt x="39" y="40"/>
                    </a:lnTo>
                    <a:lnTo>
                      <a:pt x="31" y="49"/>
                    </a:lnTo>
                    <a:lnTo>
                      <a:pt x="24" y="59"/>
                    </a:lnTo>
                    <a:lnTo>
                      <a:pt x="16" y="71"/>
                    </a:lnTo>
                    <a:lnTo>
                      <a:pt x="10" y="80"/>
                    </a:lnTo>
                    <a:lnTo>
                      <a:pt x="4" y="88"/>
                    </a:lnTo>
                    <a:lnTo>
                      <a:pt x="1" y="94"/>
                    </a:lnTo>
                    <a:lnTo>
                      <a:pt x="0" y="96"/>
                    </a:lnTo>
                    <a:lnTo>
                      <a:pt x="1" y="95"/>
                    </a:lnTo>
                    <a:lnTo>
                      <a:pt x="4" y="93"/>
                    </a:lnTo>
                    <a:lnTo>
                      <a:pt x="11" y="87"/>
                    </a:lnTo>
                    <a:lnTo>
                      <a:pt x="19" y="79"/>
                    </a:lnTo>
                    <a:lnTo>
                      <a:pt x="28" y="68"/>
                    </a:lnTo>
                    <a:lnTo>
                      <a:pt x="39" y="57"/>
                    </a:lnTo>
                    <a:lnTo>
                      <a:pt x="46" y="50"/>
                    </a:lnTo>
                    <a:lnTo>
                      <a:pt x="46" y="52"/>
                    </a:lnTo>
                    <a:lnTo>
                      <a:pt x="41" y="63"/>
                    </a:lnTo>
                    <a:lnTo>
                      <a:pt x="35" y="79"/>
                    </a:lnTo>
                    <a:lnTo>
                      <a:pt x="30" y="96"/>
                    </a:lnTo>
                    <a:lnTo>
                      <a:pt x="25" y="112"/>
                    </a:lnTo>
                    <a:lnTo>
                      <a:pt x="25" y="120"/>
                    </a:lnTo>
                    <a:lnTo>
                      <a:pt x="30" y="116"/>
                    </a:lnTo>
                    <a:lnTo>
                      <a:pt x="35" y="103"/>
                    </a:lnTo>
                    <a:lnTo>
                      <a:pt x="41" y="86"/>
                    </a:lnTo>
                    <a:lnTo>
                      <a:pt x="43" y="80"/>
                    </a:lnTo>
                    <a:lnTo>
                      <a:pt x="47" y="73"/>
                    </a:lnTo>
                    <a:lnTo>
                      <a:pt x="50" y="68"/>
                    </a:lnTo>
                    <a:lnTo>
                      <a:pt x="54" y="64"/>
                    </a:lnTo>
                    <a:lnTo>
                      <a:pt x="56" y="59"/>
                    </a:lnTo>
                    <a:lnTo>
                      <a:pt x="61" y="55"/>
                    </a:lnTo>
                    <a:lnTo>
                      <a:pt x="65" y="49"/>
                    </a:lnTo>
                    <a:lnTo>
                      <a:pt x="71" y="43"/>
                    </a:lnTo>
                    <a:lnTo>
                      <a:pt x="77" y="37"/>
                    </a:lnTo>
                    <a:lnTo>
                      <a:pt x="84" y="33"/>
                    </a:lnTo>
                    <a:lnTo>
                      <a:pt x="89" y="30"/>
                    </a:lnTo>
                    <a:lnTo>
                      <a:pt x="96" y="27"/>
                    </a:lnTo>
                    <a:lnTo>
                      <a:pt x="104" y="26"/>
                    </a:lnTo>
                    <a:lnTo>
                      <a:pt x="111" y="25"/>
                    </a:lnTo>
                    <a:lnTo>
                      <a:pt x="119" y="23"/>
                    </a:lnTo>
                    <a:lnTo>
                      <a:pt x="129" y="22"/>
                    </a:lnTo>
                    <a:lnTo>
                      <a:pt x="138" y="20"/>
                    </a:lnTo>
                    <a:lnTo>
                      <a:pt x="145" y="17"/>
                    </a:lnTo>
                    <a:lnTo>
                      <a:pt x="151" y="13"/>
                    </a:lnTo>
                    <a:lnTo>
                      <a:pt x="155" y="10"/>
                    </a:lnTo>
                    <a:lnTo>
                      <a:pt x="159" y="6"/>
                    </a:lnTo>
                    <a:lnTo>
                      <a:pt x="161" y="3"/>
                    </a:lnTo>
                    <a:lnTo>
                      <a:pt x="163" y="2"/>
                    </a:lnTo>
                    <a:lnTo>
                      <a:pt x="163" y="0"/>
                    </a:lnTo>
                    <a:lnTo>
                      <a:pt x="161" y="2"/>
                    </a:lnTo>
                    <a:lnTo>
                      <a:pt x="154" y="3"/>
                    </a:lnTo>
                    <a:lnTo>
                      <a:pt x="145" y="5"/>
                    </a:lnTo>
                    <a:lnTo>
                      <a:pt x="132" y="7"/>
                    </a:lnTo>
                    <a:lnTo>
                      <a:pt x="119" y="11"/>
                    </a:lnTo>
                    <a:lnTo>
                      <a:pt x="106" y="13"/>
                    </a:lnTo>
                    <a:lnTo>
                      <a:pt x="93" y="15"/>
                    </a:lnTo>
                    <a:lnTo>
                      <a:pt x="83" y="18"/>
                    </a:lnTo>
                    <a:close/>
                  </a:path>
                </a:pathLst>
              </a:custGeom>
              <a:solidFill>
                <a:srgbClr val="FFFFFF"/>
              </a:solidFill>
              <a:ln w="9525">
                <a:noFill/>
                <a:round/>
                <a:headEnd/>
                <a:tailEnd/>
              </a:ln>
            </p:spPr>
            <p:txBody>
              <a:bodyPr/>
              <a:lstStyle/>
              <a:p>
                <a:endParaRPr lang="mk-MK"/>
              </a:p>
            </p:txBody>
          </p:sp>
          <p:sp>
            <p:nvSpPr>
              <p:cNvPr id="25786" name="Freeform 31"/>
              <p:cNvSpPr>
                <a:spLocks/>
              </p:cNvSpPr>
              <p:nvPr/>
            </p:nvSpPr>
            <p:spPr bwMode="auto">
              <a:xfrm>
                <a:off x="5194" y="2465"/>
                <a:ext cx="18" cy="11"/>
              </a:xfrm>
              <a:custGeom>
                <a:avLst/>
                <a:gdLst>
                  <a:gd name="T0" fmla="*/ 1 w 34"/>
                  <a:gd name="T1" fmla="*/ 1 h 21"/>
                  <a:gd name="T2" fmla="*/ 1 w 34"/>
                  <a:gd name="T3" fmla="*/ 1 h 21"/>
                  <a:gd name="T4" fmla="*/ 1 w 34"/>
                  <a:gd name="T5" fmla="*/ 1 h 21"/>
                  <a:gd name="T6" fmla="*/ 1 w 34"/>
                  <a:gd name="T7" fmla="*/ 1 h 21"/>
                  <a:gd name="T8" fmla="*/ 1 w 34"/>
                  <a:gd name="T9" fmla="*/ 1 h 21"/>
                  <a:gd name="T10" fmla="*/ 1 w 34"/>
                  <a:gd name="T11" fmla="*/ 1 h 21"/>
                  <a:gd name="T12" fmla="*/ 1 w 34"/>
                  <a:gd name="T13" fmla="*/ 1 h 21"/>
                  <a:gd name="T14" fmla="*/ 1 w 34"/>
                  <a:gd name="T15" fmla="*/ 1 h 21"/>
                  <a:gd name="T16" fmla="*/ 1 w 34"/>
                  <a:gd name="T17" fmla="*/ 1 h 21"/>
                  <a:gd name="T18" fmla="*/ 1 w 34"/>
                  <a:gd name="T19" fmla="*/ 1 h 21"/>
                  <a:gd name="T20" fmla="*/ 1 w 34"/>
                  <a:gd name="T21" fmla="*/ 1 h 21"/>
                  <a:gd name="T22" fmla="*/ 1 w 34"/>
                  <a:gd name="T23" fmla="*/ 1 h 21"/>
                  <a:gd name="T24" fmla="*/ 1 w 34"/>
                  <a:gd name="T25" fmla="*/ 1 h 21"/>
                  <a:gd name="T26" fmla="*/ 1 w 34"/>
                  <a:gd name="T27" fmla="*/ 1 h 21"/>
                  <a:gd name="T28" fmla="*/ 1 w 34"/>
                  <a:gd name="T29" fmla="*/ 1 h 21"/>
                  <a:gd name="T30" fmla="*/ 1 w 34"/>
                  <a:gd name="T31" fmla="*/ 1 h 21"/>
                  <a:gd name="T32" fmla="*/ 1 w 34"/>
                  <a:gd name="T33" fmla="*/ 0 h 21"/>
                  <a:gd name="T34" fmla="*/ 1 w 34"/>
                  <a:gd name="T35" fmla="*/ 0 h 21"/>
                  <a:gd name="T36" fmla="*/ 1 w 34"/>
                  <a:gd name="T37" fmla="*/ 0 h 21"/>
                  <a:gd name="T38" fmla="*/ 1 w 34"/>
                  <a:gd name="T39" fmla="*/ 1 h 21"/>
                  <a:gd name="T40" fmla="*/ 0 w 34"/>
                  <a:gd name="T41" fmla="*/ 1 h 21"/>
                  <a:gd name="T42" fmla="*/ 0 w 34"/>
                  <a:gd name="T43" fmla="*/ 1 h 21"/>
                  <a:gd name="T44" fmla="*/ 0 w 34"/>
                  <a:gd name="T45" fmla="*/ 1 h 21"/>
                  <a:gd name="T46" fmla="*/ 1 w 34"/>
                  <a:gd name="T47" fmla="*/ 1 h 21"/>
                  <a:gd name="T48" fmla="*/ 1 w 34"/>
                  <a:gd name="T49" fmla="*/ 1 h 21"/>
                  <a:gd name="T50" fmla="*/ 1 w 34"/>
                  <a:gd name="T51" fmla="*/ 1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1">
                    <a:moveTo>
                      <a:pt x="2" y="6"/>
                    </a:moveTo>
                    <a:lnTo>
                      <a:pt x="9" y="10"/>
                    </a:lnTo>
                    <a:lnTo>
                      <a:pt x="16" y="13"/>
                    </a:lnTo>
                    <a:lnTo>
                      <a:pt x="22" y="18"/>
                    </a:lnTo>
                    <a:lnTo>
                      <a:pt x="29" y="21"/>
                    </a:lnTo>
                    <a:lnTo>
                      <a:pt x="30" y="21"/>
                    </a:lnTo>
                    <a:lnTo>
                      <a:pt x="32" y="21"/>
                    </a:lnTo>
                    <a:lnTo>
                      <a:pt x="33" y="20"/>
                    </a:lnTo>
                    <a:lnTo>
                      <a:pt x="34" y="19"/>
                    </a:lnTo>
                    <a:lnTo>
                      <a:pt x="34" y="18"/>
                    </a:lnTo>
                    <a:lnTo>
                      <a:pt x="34" y="16"/>
                    </a:lnTo>
                    <a:lnTo>
                      <a:pt x="33" y="14"/>
                    </a:lnTo>
                    <a:lnTo>
                      <a:pt x="32" y="13"/>
                    </a:lnTo>
                    <a:lnTo>
                      <a:pt x="25" y="10"/>
                    </a:lnTo>
                    <a:lnTo>
                      <a:pt x="20" y="6"/>
                    </a:lnTo>
                    <a:lnTo>
                      <a:pt x="13" y="2"/>
                    </a:lnTo>
                    <a:lnTo>
                      <a:pt x="6" y="0"/>
                    </a:lnTo>
                    <a:lnTo>
                      <a:pt x="5" y="0"/>
                    </a:lnTo>
                    <a:lnTo>
                      <a:pt x="2" y="0"/>
                    </a:lnTo>
                    <a:lnTo>
                      <a:pt x="1" y="1"/>
                    </a:lnTo>
                    <a:lnTo>
                      <a:pt x="0" y="2"/>
                    </a:lnTo>
                    <a:lnTo>
                      <a:pt x="0" y="3"/>
                    </a:lnTo>
                    <a:lnTo>
                      <a:pt x="0" y="5"/>
                    </a:lnTo>
                    <a:lnTo>
                      <a:pt x="1" y="6"/>
                    </a:lnTo>
                    <a:lnTo>
                      <a:pt x="2" y="6"/>
                    </a:lnTo>
                    <a:close/>
                  </a:path>
                </a:pathLst>
              </a:custGeom>
              <a:solidFill>
                <a:srgbClr val="FFFFFF"/>
              </a:solidFill>
              <a:ln w="9525">
                <a:noFill/>
                <a:round/>
                <a:headEnd/>
                <a:tailEnd/>
              </a:ln>
            </p:spPr>
            <p:txBody>
              <a:bodyPr/>
              <a:lstStyle/>
              <a:p>
                <a:endParaRPr lang="mk-MK"/>
              </a:p>
            </p:txBody>
          </p:sp>
          <p:sp>
            <p:nvSpPr>
              <p:cNvPr id="25787" name="Freeform 32"/>
              <p:cNvSpPr>
                <a:spLocks/>
              </p:cNvSpPr>
              <p:nvPr/>
            </p:nvSpPr>
            <p:spPr bwMode="auto">
              <a:xfrm>
                <a:off x="5191" y="2489"/>
                <a:ext cx="31" cy="59"/>
              </a:xfrm>
              <a:custGeom>
                <a:avLst/>
                <a:gdLst>
                  <a:gd name="T0" fmla="*/ 0 w 62"/>
                  <a:gd name="T1" fmla="*/ 1 h 117"/>
                  <a:gd name="T2" fmla="*/ 1 w 62"/>
                  <a:gd name="T3" fmla="*/ 1 h 117"/>
                  <a:gd name="T4" fmla="*/ 1 w 62"/>
                  <a:gd name="T5" fmla="*/ 1 h 117"/>
                  <a:gd name="T6" fmla="*/ 1 w 62"/>
                  <a:gd name="T7" fmla="*/ 1 h 117"/>
                  <a:gd name="T8" fmla="*/ 1 w 62"/>
                  <a:gd name="T9" fmla="*/ 1 h 117"/>
                  <a:gd name="T10" fmla="*/ 1 w 62"/>
                  <a:gd name="T11" fmla="*/ 1 h 117"/>
                  <a:gd name="T12" fmla="*/ 1 w 62"/>
                  <a:gd name="T13" fmla="*/ 1 h 117"/>
                  <a:gd name="T14" fmla="*/ 1 w 62"/>
                  <a:gd name="T15" fmla="*/ 1 h 117"/>
                  <a:gd name="T16" fmla="*/ 1 w 62"/>
                  <a:gd name="T17" fmla="*/ 1 h 117"/>
                  <a:gd name="T18" fmla="*/ 1 w 62"/>
                  <a:gd name="T19" fmla="*/ 1 h 117"/>
                  <a:gd name="T20" fmla="*/ 1 w 62"/>
                  <a:gd name="T21" fmla="*/ 1 h 117"/>
                  <a:gd name="T22" fmla="*/ 1 w 62"/>
                  <a:gd name="T23" fmla="*/ 1 h 117"/>
                  <a:gd name="T24" fmla="*/ 1 w 62"/>
                  <a:gd name="T25" fmla="*/ 1 h 117"/>
                  <a:gd name="T26" fmla="*/ 1 w 62"/>
                  <a:gd name="T27" fmla="*/ 1 h 117"/>
                  <a:gd name="T28" fmla="*/ 1 w 62"/>
                  <a:gd name="T29" fmla="*/ 1 h 117"/>
                  <a:gd name="T30" fmla="*/ 1 w 62"/>
                  <a:gd name="T31" fmla="*/ 1 h 117"/>
                  <a:gd name="T32" fmla="*/ 1 w 62"/>
                  <a:gd name="T33" fmla="*/ 1 h 117"/>
                  <a:gd name="T34" fmla="*/ 1 w 62"/>
                  <a:gd name="T35" fmla="*/ 1 h 117"/>
                  <a:gd name="T36" fmla="*/ 1 w 62"/>
                  <a:gd name="T37" fmla="*/ 1 h 117"/>
                  <a:gd name="T38" fmla="*/ 1 w 62"/>
                  <a:gd name="T39" fmla="*/ 1 h 117"/>
                  <a:gd name="T40" fmla="*/ 1 w 62"/>
                  <a:gd name="T41" fmla="*/ 1 h 117"/>
                  <a:gd name="T42" fmla="*/ 1 w 62"/>
                  <a:gd name="T43" fmla="*/ 1 h 117"/>
                  <a:gd name="T44" fmla="*/ 1 w 62"/>
                  <a:gd name="T45" fmla="*/ 1 h 117"/>
                  <a:gd name="T46" fmla="*/ 1 w 62"/>
                  <a:gd name="T47" fmla="*/ 1 h 117"/>
                  <a:gd name="T48" fmla="*/ 1 w 62"/>
                  <a:gd name="T49" fmla="*/ 1 h 117"/>
                  <a:gd name="T50" fmla="*/ 1 w 62"/>
                  <a:gd name="T51" fmla="*/ 1 h 117"/>
                  <a:gd name="T52" fmla="*/ 1 w 62"/>
                  <a:gd name="T53" fmla="*/ 1 h 117"/>
                  <a:gd name="T54" fmla="*/ 1 w 62"/>
                  <a:gd name="T55" fmla="*/ 0 h 117"/>
                  <a:gd name="T56" fmla="*/ 1 w 62"/>
                  <a:gd name="T57" fmla="*/ 0 h 117"/>
                  <a:gd name="T58" fmla="*/ 1 w 62"/>
                  <a:gd name="T59" fmla="*/ 1 h 117"/>
                  <a:gd name="T60" fmla="*/ 0 w 62"/>
                  <a:gd name="T61" fmla="*/ 1 h 117"/>
                  <a:gd name="T62" fmla="*/ 0 w 62"/>
                  <a:gd name="T63" fmla="*/ 1 h 117"/>
                  <a:gd name="T64" fmla="*/ 0 w 62"/>
                  <a:gd name="T65" fmla="*/ 1 h 117"/>
                  <a:gd name="T66" fmla="*/ 0 w 62"/>
                  <a:gd name="T67" fmla="*/ 1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117">
                    <a:moveTo>
                      <a:pt x="0" y="5"/>
                    </a:moveTo>
                    <a:lnTo>
                      <a:pt x="3" y="20"/>
                    </a:lnTo>
                    <a:lnTo>
                      <a:pt x="8" y="36"/>
                    </a:lnTo>
                    <a:lnTo>
                      <a:pt x="13" y="51"/>
                    </a:lnTo>
                    <a:lnTo>
                      <a:pt x="18" y="66"/>
                    </a:lnTo>
                    <a:lnTo>
                      <a:pt x="27" y="79"/>
                    </a:lnTo>
                    <a:lnTo>
                      <a:pt x="35" y="92"/>
                    </a:lnTo>
                    <a:lnTo>
                      <a:pt x="44" y="105"/>
                    </a:lnTo>
                    <a:lnTo>
                      <a:pt x="54" y="116"/>
                    </a:lnTo>
                    <a:lnTo>
                      <a:pt x="56" y="117"/>
                    </a:lnTo>
                    <a:lnTo>
                      <a:pt x="58" y="117"/>
                    </a:lnTo>
                    <a:lnTo>
                      <a:pt x="60" y="117"/>
                    </a:lnTo>
                    <a:lnTo>
                      <a:pt x="61" y="116"/>
                    </a:lnTo>
                    <a:lnTo>
                      <a:pt x="62" y="115"/>
                    </a:lnTo>
                    <a:lnTo>
                      <a:pt x="62" y="114"/>
                    </a:lnTo>
                    <a:lnTo>
                      <a:pt x="62" y="112"/>
                    </a:lnTo>
                    <a:lnTo>
                      <a:pt x="61" y="111"/>
                    </a:lnTo>
                    <a:lnTo>
                      <a:pt x="51" y="100"/>
                    </a:lnTo>
                    <a:lnTo>
                      <a:pt x="41" y="87"/>
                    </a:lnTo>
                    <a:lnTo>
                      <a:pt x="33" y="75"/>
                    </a:lnTo>
                    <a:lnTo>
                      <a:pt x="27" y="61"/>
                    </a:lnTo>
                    <a:lnTo>
                      <a:pt x="20" y="47"/>
                    </a:lnTo>
                    <a:lnTo>
                      <a:pt x="15" y="32"/>
                    </a:lnTo>
                    <a:lnTo>
                      <a:pt x="12" y="18"/>
                    </a:lnTo>
                    <a:lnTo>
                      <a:pt x="8" y="3"/>
                    </a:lnTo>
                    <a:lnTo>
                      <a:pt x="8" y="2"/>
                    </a:lnTo>
                    <a:lnTo>
                      <a:pt x="7" y="1"/>
                    </a:lnTo>
                    <a:lnTo>
                      <a:pt x="5" y="0"/>
                    </a:lnTo>
                    <a:lnTo>
                      <a:pt x="3" y="0"/>
                    </a:lnTo>
                    <a:lnTo>
                      <a:pt x="2" y="1"/>
                    </a:lnTo>
                    <a:lnTo>
                      <a:pt x="0" y="2"/>
                    </a:lnTo>
                    <a:lnTo>
                      <a:pt x="0" y="3"/>
                    </a:lnTo>
                    <a:lnTo>
                      <a:pt x="0" y="5"/>
                    </a:lnTo>
                    <a:close/>
                  </a:path>
                </a:pathLst>
              </a:custGeom>
              <a:solidFill>
                <a:srgbClr val="FFFFFF"/>
              </a:solidFill>
              <a:ln w="9525">
                <a:noFill/>
                <a:round/>
                <a:headEnd/>
                <a:tailEnd/>
              </a:ln>
            </p:spPr>
            <p:txBody>
              <a:bodyPr/>
              <a:lstStyle/>
              <a:p>
                <a:endParaRPr lang="mk-MK"/>
              </a:p>
            </p:txBody>
          </p:sp>
          <p:sp>
            <p:nvSpPr>
              <p:cNvPr id="25788" name="Freeform 33"/>
              <p:cNvSpPr>
                <a:spLocks/>
              </p:cNvSpPr>
              <p:nvPr/>
            </p:nvSpPr>
            <p:spPr bwMode="auto">
              <a:xfrm>
                <a:off x="5374" y="3311"/>
                <a:ext cx="17" cy="6"/>
              </a:xfrm>
              <a:custGeom>
                <a:avLst/>
                <a:gdLst>
                  <a:gd name="T0" fmla="*/ 1 w 34"/>
                  <a:gd name="T1" fmla="*/ 0 h 13"/>
                  <a:gd name="T2" fmla="*/ 1 w 34"/>
                  <a:gd name="T3" fmla="*/ 0 h 13"/>
                  <a:gd name="T4" fmla="*/ 1 w 34"/>
                  <a:gd name="T5" fmla="*/ 0 h 13"/>
                  <a:gd name="T6" fmla="*/ 1 w 34"/>
                  <a:gd name="T7" fmla="*/ 0 h 13"/>
                  <a:gd name="T8" fmla="*/ 1 w 34"/>
                  <a:gd name="T9" fmla="*/ 0 h 13"/>
                  <a:gd name="T10" fmla="*/ 1 w 34"/>
                  <a:gd name="T11" fmla="*/ 0 h 13"/>
                  <a:gd name="T12" fmla="*/ 1 w 34"/>
                  <a:gd name="T13" fmla="*/ 0 h 13"/>
                  <a:gd name="T14" fmla="*/ 1 w 34"/>
                  <a:gd name="T15" fmla="*/ 0 h 13"/>
                  <a:gd name="T16" fmla="*/ 1 w 34"/>
                  <a:gd name="T17" fmla="*/ 0 h 13"/>
                  <a:gd name="T18" fmla="*/ 1 w 34"/>
                  <a:gd name="T19" fmla="*/ 0 h 13"/>
                  <a:gd name="T20" fmla="*/ 1 w 34"/>
                  <a:gd name="T21" fmla="*/ 0 h 13"/>
                  <a:gd name="T22" fmla="*/ 1 w 34"/>
                  <a:gd name="T23" fmla="*/ 0 h 13"/>
                  <a:gd name="T24" fmla="*/ 1 w 34"/>
                  <a:gd name="T25" fmla="*/ 0 h 13"/>
                  <a:gd name="T26" fmla="*/ 1 w 34"/>
                  <a:gd name="T27" fmla="*/ 0 h 13"/>
                  <a:gd name="T28" fmla="*/ 1 w 34"/>
                  <a:gd name="T29" fmla="*/ 0 h 13"/>
                  <a:gd name="T30" fmla="*/ 1 w 34"/>
                  <a:gd name="T31" fmla="*/ 0 h 13"/>
                  <a:gd name="T32" fmla="*/ 1 w 34"/>
                  <a:gd name="T33" fmla="*/ 0 h 13"/>
                  <a:gd name="T34" fmla="*/ 1 w 34"/>
                  <a:gd name="T35" fmla="*/ 0 h 13"/>
                  <a:gd name="T36" fmla="*/ 1 w 34"/>
                  <a:gd name="T37" fmla="*/ 0 h 13"/>
                  <a:gd name="T38" fmla="*/ 0 w 34"/>
                  <a:gd name="T39" fmla="*/ 0 h 13"/>
                  <a:gd name="T40" fmla="*/ 0 w 34"/>
                  <a:gd name="T41" fmla="*/ 0 h 13"/>
                  <a:gd name="T42" fmla="*/ 0 w 34"/>
                  <a:gd name="T43" fmla="*/ 0 h 13"/>
                  <a:gd name="T44" fmla="*/ 1 w 34"/>
                  <a:gd name="T45" fmla="*/ 0 h 13"/>
                  <a:gd name="T46" fmla="*/ 1 w 34"/>
                  <a:gd name="T47" fmla="*/ 0 h 13"/>
                  <a:gd name="T48" fmla="*/ 1 w 34"/>
                  <a:gd name="T49" fmla="*/ 0 h 13"/>
                  <a:gd name="T50" fmla="*/ 1 w 3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13">
                    <a:moveTo>
                      <a:pt x="5" y="13"/>
                    </a:moveTo>
                    <a:lnTo>
                      <a:pt x="11" y="12"/>
                    </a:lnTo>
                    <a:lnTo>
                      <a:pt x="17" y="11"/>
                    </a:lnTo>
                    <a:lnTo>
                      <a:pt x="23" y="9"/>
                    </a:lnTo>
                    <a:lnTo>
                      <a:pt x="29" y="9"/>
                    </a:lnTo>
                    <a:lnTo>
                      <a:pt x="30" y="9"/>
                    </a:lnTo>
                    <a:lnTo>
                      <a:pt x="32" y="8"/>
                    </a:lnTo>
                    <a:lnTo>
                      <a:pt x="34" y="6"/>
                    </a:lnTo>
                    <a:lnTo>
                      <a:pt x="34" y="5"/>
                    </a:lnTo>
                    <a:lnTo>
                      <a:pt x="34" y="4"/>
                    </a:lnTo>
                    <a:lnTo>
                      <a:pt x="32" y="1"/>
                    </a:lnTo>
                    <a:lnTo>
                      <a:pt x="30" y="0"/>
                    </a:lnTo>
                    <a:lnTo>
                      <a:pt x="29" y="0"/>
                    </a:lnTo>
                    <a:lnTo>
                      <a:pt x="23" y="0"/>
                    </a:lnTo>
                    <a:lnTo>
                      <a:pt x="17" y="1"/>
                    </a:lnTo>
                    <a:lnTo>
                      <a:pt x="11" y="4"/>
                    </a:lnTo>
                    <a:lnTo>
                      <a:pt x="5" y="5"/>
                    </a:lnTo>
                    <a:lnTo>
                      <a:pt x="4" y="5"/>
                    </a:lnTo>
                    <a:lnTo>
                      <a:pt x="1" y="6"/>
                    </a:lnTo>
                    <a:lnTo>
                      <a:pt x="0" y="7"/>
                    </a:lnTo>
                    <a:lnTo>
                      <a:pt x="0" y="8"/>
                    </a:lnTo>
                    <a:lnTo>
                      <a:pt x="0" y="9"/>
                    </a:lnTo>
                    <a:lnTo>
                      <a:pt x="1" y="12"/>
                    </a:lnTo>
                    <a:lnTo>
                      <a:pt x="4" y="13"/>
                    </a:lnTo>
                    <a:lnTo>
                      <a:pt x="5" y="13"/>
                    </a:lnTo>
                    <a:close/>
                  </a:path>
                </a:pathLst>
              </a:custGeom>
              <a:solidFill>
                <a:srgbClr val="FFFFFF"/>
              </a:solidFill>
              <a:ln w="9525">
                <a:noFill/>
                <a:round/>
                <a:headEnd/>
                <a:tailEnd/>
              </a:ln>
            </p:spPr>
            <p:txBody>
              <a:bodyPr/>
              <a:lstStyle/>
              <a:p>
                <a:endParaRPr lang="mk-MK"/>
              </a:p>
            </p:txBody>
          </p:sp>
          <p:sp>
            <p:nvSpPr>
              <p:cNvPr id="25789" name="Freeform 34"/>
              <p:cNvSpPr>
                <a:spLocks/>
              </p:cNvSpPr>
              <p:nvPr/>
            </p:nvSpPr>
            <p:spPr bwMode="auto">
              <a:xfrm>
                <a:off x="5380" y="3321"/>
                <a:ext cx="17" cy="6"/>
              </a:xfrm>
              <a:custGeom>
                <a:avLst/>
                <a:gdLst>
                  <a:gd name="T0" fmla="*/ 1 w 33"/>
                  <a:gd name="T1" fmla="*/ 0 h 13"/>
                  <a:gd name="T2" fmla="*/ 1 w 33"/>
                  <a:gd name="T3" fmla="*/ 0 h 13"/>
                  <a:gd name="T4" fmla="*/ 1 w 33"/>
                  <a:gd name="T5" fmla="*/ 0 h 13"/>
                  <a:gd name="T6" fmla="*/ 1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1 w 33"/>
                  <a:gd name="T19" fmla="*/ 0 h 13"/>
                  <a:gd name="T20" fmla="*/ 1 w 33"/>
                  <a:gd name="T21" fmla="*/ 0 h 13"/>
                  <a:gd name="T22" fmla="*/ 1 w 33"/>
                  <a:gd name="T23" fmla="*/ 0 h 13"/>
                  <a:gd name="T24" fmla="*/ 1 w 33"/>
                  <a:gd name="T25" fmla="*/ 0 h 13"/>
                  <a:gd name="T26" fmla="*/ 1 w 33"/>
                  <a:gd name="T27" fmla="*/ 0 h 13"/>
                  <a:gd name="T28" fmla="*/ 1 w 33"/>
                  <a:gd name="T29" fmla="*/ 0 h 13"/>
                  <a:gd name="T30" fmla="*/ 1 w 33"/>
                  <a:gd name="T31" fmla="*/ 0 h 13"/>
                  <a:gd name="T32" fmla="*/ 1 w 33"/>
                  <a:gd name="T33" fmla="*/ 0 h 13"/>
                  <a:gd name="T34" fmla="*/ 1 w 33"/>
                  <a:gd name="T35" fmla="*/ 0 h 13"/>
                  <a:gd name="T36" fmla="*/ 1 w 33"/>
                  <a:gd name="T37" fmla="*/ 0 h 13"/>
                  <a:gd name="T38" fmla="*/ 0 w 33"/>
                  <a:gd name="T39" fmla="*/ 0 h 13"/>
                  <a:gd name="T40" fmla="*/ 0 w 33"/>
                  <a:gd name="T41" fmla="*/ 0 h 13"/>
                  <a:gd name="T42" fmla="*/ 0 w 33"/>
                  <a:gd name="T43" fmla="*/ 0 h 13"/>
                  <a:gd name="T44" fmla="*/ 1 w 33"/>
                  <a:gd name="T45" fmla="*/ 0 h 13"/>
                  <a:gd name="T46" fmla="*/ 1 w 33"/>
                  <a:gd name="T47" fmla="*/ 0 h 13"/>
                  <a:gd name="T48" fmla="*/ 1 w 33"/>
                  <a:gd name="T49" fmla="*/ 0 h 13"/>
                  <a:gd name="T50" fmla="*/ 1 w 3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13">
                    <a:moveTo>
                      <a:pt x="4" y="13"/>
                    </a:moveTo>
                    <a:lnTo>
                      <a:pt x="10" y="11"/>
                    </a:lnTo>
                    <a:lnTo>
                      <a:pt x="17" y="10"/>
                    </a:lnTo>
                    <a:lnTo>
                      <a:pt x="23" y="9"/>
                    </a:lnTo>
                    <a:lnTo>
                      <a:pt x="28" y="9"/>
                    </a:lnTo>
                    <a:lnTo>
                      <a:pt x="30" y="9"/>
                    </a:lnTo>
                    <a:lnTo>
                      <a:pt x="32" y="8"/>
                    </a:lnTo>
                    <a:lnTo>
                      <a:pt x="33" y="6"/>
                    </a:lnTo>
                    <a:lnTo>
                      <a:pt x="33" y="5"/>
                    </a:lnTo>
                    <a:lnTo>
                      <a:pt x="33" y="3"/>
                    </a:lnTo>
                    <a:lnTo>
                      <a:pt x="32" y="1"/>
                    </a:lnTo>
                    <a:lnTo>
                      <a:pt x="30" y="0"/>
                    </a:lnTo>
                    <a:lnTo>
                      <a:pt x="28" y="0"/>
                    </a:lnTo>
                    <a:lnTo>
                      <a:pt x="23" y="0"/>
                    </a:lnTo>
                    <a:lnTo>
                      <a:pt x="17" y="1"/>
                    </a:lnTo>
                    <a:lnTo>
                      <a:pt x="10" y="3"/>
                    </a:lnTo>
                    <a:lnTo>
                      <a:pt x="4" y="5"/>
                    </a:lnTo>
                    <a:lnTo>
                      <a:pt x="3" y="5"/>
                    </a:lnTo>
                    <a:lnTo>
                      <a:pt x="1" y="6"/>
                    </a:lnTo>
                    <a:lnTo>
                      <a:pt x="0" y="8"/>
                    </a:lnTo>
                    <a:lnTo>
                      <a:pt x="0" y="9"/>
                    </a:lnTo>
                    <a:lnTo>
                      <a:pt x="0" y="10"/>
                    </a:lnTo>
                    <a:lnTo>
                      <a:pt x="1" y="11"/>
                    </a:lnTo>
                    <a:lnTo>
                      <a:pt x="3" y="13"/>
                    </a:lnTo>
                    <a:lnTo>
                      <a:pt x="4" y="13"/>
                    </a:lnTo>
                    <a:close/>
                  </a:path>
                </a:pathLst>
              </a:custGeom>
              <a:solidFill>
                <a:srgbClr val="FFFFFF"/>
              </a:solidFill>
              <a:ln w="9525">
                <a:noFill/>
                <a:round/>
                <a:headEnd/>
                <a:tailEnd/>
              </a:ln>
            </p:spPr>
            <p:txBody>
              <a:bodyPr/>
              <a:lstStyle/>
              <a:p>
                <a:endParaRPr lang="mk-MK"/>
              </a:p>
            </p:txBody>
          </p:sp>
          <p:sp>
            <p:nvSpPr>
              <p:cNvPr id="25790" name="Freeform 35"/>
              <p:cNvSpPr>
                <a:spLocks/>
              </p:cNvSpPr>
              <p:nvPr/>
            </p:nvSpPr>
            <p:spPr bwMode="auto">
              <a:xfrm>
                <a:off x="5222" y="3270"/>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1 w 28"/>
                  <a:gd name="T11" fmla="*/ 0 h 11"/>
                  <a:gd name="T12" fmla="*/ 1 w 28"/>
                  <a:gd name="T13" fmla="*/ 0 h 11"/>
                  <a:gd name="T14" fmla="*/ 1 w 28"/>
                  <a:gd name="T15" fmla="*/ 0 h 11"/>
                  <a:gd name="T16" fmla="*/ 1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1 w 28"/>
                  <a:gd name="T29" fmla="*/ 0 h 11"/>
                  <a:gd name="T30" fmla="*/ 1 w 28"/>
                  <a:gd name="T31" fmla="*/ 0 h 11"/>
                  <a:gd name="T32" fmla="*/ 1 w 28"/>
                  <a:gd name="T33" fmla="*/ 0 h 11"/>
                  <a:gd name="T34" fmla="*/ 1 w 28"/>
                  <a:gd name="T35" fmla="*/ 0 h 11"/>
                  <a:gd name="T36" fmla="*/ 1 w 28"/>
                  <a:gd name="T37" fmla="*/ 0 h 11"/>
                  <a:gd name="T38" fmla="*/ 0 w 28"/>
                  <a:gd name="T39" fmla="*/ 0 h 11"/>
                  <a:gd name="T40" fmla="*/ 0 w 28"/>
                  <a:gd name="T41" fmla="*/ 0 h 11"/>
                  <a:gd name="T42" fmla="*/ 0 w 28"/>
                  <a:gd name="T43" fmla="*/ 0 h 11"/>
                  <a:gd name="T44" fmla="*/ 1 w 28"/>
                  <a:gd name="T45" fmla="*/ 0 h 11"/>
                  <a:gd name="T46" fmla="*/ 1 w 28"/>
                  <a:gd name="T47" fmla="*/ 0 h 11"/>
                  <a:gd name="T48" fmla="*/ 1 w 28"/>
                  <a:gd name="T49" fmla="*/ 0 h 11"/>
                  <a:gd name="T50" fmla="*/ 1 w 28"/>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11">
                    <a:moveTo>
                      <a:pt x="4" y="8"/>
                    </a:moveTo>
                    <a:lnTo>
                      <a:pt x="8" y="8"/>
                    </a:lnTo>
                    <a:lnTo>
                      <a:pt x="13" y="10"/>
                    </a:lnTo>
                    <a:lnTo>
                      <a:pt x="17" y="10"/>
                    </a:lnTo>
                    <a:lnTo>
                      <a:pt x="22" y="11"/>
                    </a:lnTo>
                    <a:lnTo>
                      <a:pt x="23" y="11"/>
                    </a:lnTo>
                    <a:lnTo>
                      <a:pt x="26" y="10"/>
                    </a:lnTo>
                    <a:lnTo>
                      <a:pt x="27" y="8"/>
                    </a:lnTo>
                    <a:lnTo>
                      <a:pt x="28" y="7"/>
                    </a:lnTo>
                    <a:lnTo>
                      <a:pt x="28" y="6"/>
                    </a:lnTo>
                    <a:lnTo>
                      <a:pt x="27" y="4"/>
                    </a:lnTo>
                    <a:lnTo>
                      <a:pt x="26" y="3"/>
                    </a:lnTo>
                    <a:lnTo>
                      <a:pt x="24" y="3"/>
                    </a:lnTo>
                    <a:lnTo>
                      <a:pt x="20" y="1"/>
                    </a:lnTo>
                    <a:lnTo>
                      <a:pt x="14" y="0"/>
                    </a:lnTo>
                    <a:lnTo>
                      <a:pt x="9" y="0"/>
                    </a:lnTo>
                    <a:lnTo>
                      <a:pt x="4" y="0"/>
                    </a:lnTo>
                    <a:lnTo>
                      <a:pt x="3" y="0"/>
                    </a:lnTo>
                    <a:lnTo>
                      <a:pt x="1" y="1"/>
                    </a:lnTo>
                    <a:lnTo>
                      <a:pt x="0" y="4"/>
                    </a:lnTo>
                    <a:lnTo>
                      <a:pt x="0" y="5"/>
                    </a:lnTo>
                    <a:lnTo>
                      <a:pt x="0" y="6"/>
                    </a:lnTo>
                    <a:lnTo>
                      <a:pt x="1" y="7"/>
                    </a:lnTo>
                    <a:lnTo>
                      <a:pt x="3" y="8"/>
                    </a:lnTo>
                    <a:lnTo>
                      <a:pt x="4" y="8"/>
                    </a:lnTo>
                    <a:close/>
                  </a:path>
                </a:pathLst>
              </a:custGeom>
              <a:solidFill>
                <a:srgbClr val="FFFFFF"/>
              </a:solidFill>
              <a:ln w="9525">
                <a:noFill/>
                <a:round/>
                <a:headEnd/>
                <a:tailEnd/>
              </a:ln>
            </p:spPr>
            <p:txBody>
              <a:bodyPr/>
              <a:lstStyle/>
              <a:p>
                <a:endParaRPr lang="mk-MK"/>
              </a:p>
            </p:txBody>
          </p:sp>
          <p:sp>
            <p:nvSpPr>
              <p:cNvPr id="25791" name="Freeform 36"/>
              <p:cNvSpPr>
                <a:spLocks/>
              </p:cNvSpPr>
              <p:nvPr/>
            </p:nvSpPr>
            <p:spPr bwMode="auto">
              <a:xfrm>
                <a:off x="5216" y="3276"/>
                <a:ext cx="8" cy="5"/>
              </a:xfrm>
              <a:custGeom>
                <a:avLst/>
                <a:gdLst>
                  <a:gd name="T0" fmla="*/ 1 w 16"/>
                  <a:gd name="T1" fmla="*/ 1 h 10"/>
                  <a:gd name="T2" fmla="*/ 1 w 16"/>
                  <a:gd name="T3" fmla="*/ 1 h 10"/>
                  <a:gd name="T4" fmla="*/ 1 w 16"/>
                  <a:gd name="T5" fmla="*/ 1 h 10"/>
                  <a:gd name="T6" fmla="*/ 1 w 16"/>
                  <a:gd name="T7" fmla="*/ 1 h 10"/>
                  <a:gd name="T8" fmla="*/ 1 w 16"/>
                  <a:gd name="T9" fmla="*/ 1 h 10"/>
                  <a:gd name="T10" fmla="*/ 1 w 16"/>
                  <a:gd name="T11" fmla="*/ 1 h 10"/>
                  <a:gd name="T12" fmla="*/ 1 w 16"/>
                  <a:gd name="T13" fmla="*/ 1 h 10"/>
                  <a:gd name="T14" fmla="*/ 1 w 16"/>
                  <a:gd name="T15" fmla="*/ 1 h 10"/>
                  <a:gd name="T16" fmla="*/ 1 w 16"/>
                  <a:gd name="T17" fmla="*/ 1 h 10"/>
                  <a:gd name="T18" fmla="*/ 1 w 16"/>
                  <a:gd name="T19" fmla="*/ 1 h 10"/>
                  <a:gd name="T20" fmla="*/ 1 w 16"/>
                  <a:gd name="T21" fmla="*/ 1 h 10"/>
                  <a:gd name="T22" fmla="*/ 1 w 16"/>
                  <a:gd name="T23" fmla="*/ 1 h 10"/>
                  <a:gd name="T24" fmla="*/ 1 w 16"/>
                  <a:gd name="T25" fmla="*/ 1 h 10"/>
                  <a:gd name="T26" fmla="*/ 1 w 16"/>
                  <a:gd name="T27" fmla="*/ 1 h 10"/>
                  <a:gd name="T28" fmla="*/ 1 w 16"/>
                  <a:gd name="T29" fmla="*/ 1 h 10"/>
                  <a:gd name="T30" fmla="*/ 1 w 16"/>
                  <a:gd name="T31" fmla="*/ 1 h 10"/>
                  <a:gd name="T32" fmla="*/ 1 w 16"/>
                  <a:gd name="T33" fmla="*/ 0 h 10"/>
                  <a:gd name="T34" fmla="*/ 1 w 16"/>
                  <a:gd name="T35" fmla="*/ 0 h 10"/>
                  <a:gd name="T36" fmla="*/ 1 w 16"/>
                  <a:gd name="T37" fmla="*/ 1 h 10"/>
                  <a:gd name="T38" fmla="*/ 0 w 16"/>
                  <a:gd name="T39" fmla="*/ 1 h 10"/>
                  <a:gd name="T40" fmla="*/ 0 w 16"/>
                  <a:gd name="T41" fmla="*/ 1 h 10"/>
                  <a:gd name="T42" fmla="*/ 0 w 16"/>
                  <a:gd name="T43" fmla="*/ 1 h 10"/>
                  <a:gd name="T44" fmla="*/ 0 w 16"/>
                  <a:gd name="T45" fmla="*/ 1 h 10"/>
                  <a:gd name="T46" fmla="*/ 1 w 16"/>
                  <a:gd name="T47" fmla="*/ 1 h 10"/>
                  <a:gd name="T48" fmla="*/ 1 w 16"/>
                  <a:gd name="T49" fmla="*/ 1 h 10"/>
                  <a:gd name="T50" fmla="*/ 1 w 16"/>
                  <a:gd name="T51" fmla="*/ 1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0">
                    <a:moveTo>
                      <a:pt x="3" y="8"/>
                    </a:moveTo>
                    <a:lnTo>
                      <a:pt x="5" y="9"/>
                    </a:lnTo>
                    <a:lnTo>
                      <a:pt x="8" y="9"/>
                    </a:lnTo>
                    <a:lnTo>
                      <a:pt x="9" y="9"/>
                    </a:lnTo>
                    <a:lnTo>
                      <a:pt x="11" y="10"/>
                    </a:lnTo>
                    <a:lnTo>
                      <a:pt x="12" y="10"/>
                    </a:lnTo>
                    <a:lnTo>
                      <a:pt x="15" y="9"/>
                    </a:lnTo>
                    <a:lnTo>
                      <a:pt x="16" y="8"/>
                    </a:lnTo>
                    <a:lnTo>
                      <a:pt x="16" y="7"/>
                    </a:lnTo>
                    <a:lnTo>
                      <a:pt x="16" y="6"/>
                    </a:lnTo>
                    <a:lnTo>
                      <a:pt x="16" y="3"/>
                    </a:lnTo>
                    <a:lnTo>
                      <a:pt x="15" y="2"/>
                    </a:lnTo>
                    <a:lnTo>
                      <a:pt x="13" y="2"/>
                    </a:lnTo>
                    <a:lnTo>
                      <a:pt x="11" y="1"/>
                    </a:lnTo>
                    <a:lnTo>
                      <a:pt x="9" y="1"/>
                    </a:lnTo>
                    <a:lnTo>
                      <a:pt x="6" y="1"/>
                    </a:lnTo>
                    <a:lnTo>
                      <a:pt x="4" y="0"/>
                    </a:lnTo>
                    <a:lnTo>
                      <a:pt x="3" y="0"/>
                    </a:lnTo>
                    <a:lnTo>
                      <a:pt x="1" y="1"/>
                    </a:lnTo>
                    <a:lnTo>
                      <a:pt x="0" y="2"/>
                    </a:lnTo>
                    <a:lnTo>
                      <a:pt x="0" y="3"/>
                    </a:lnTo>
                    <a:lnTo>
                      <a:pt x="0" y="5"/>
                    </a:lnTo>
                    <a:lnTo>
                      <a:pt x="0" y="7"/>
                    </a:lnTo>
                    <a:lnTo>
                      <a:pt x="2" y="8"/>
                    </a:lnTo>
                    <a:lnTo>
                      <a:pt x="3" y="8"/>
                    </a:lnTo>
                    <a:close/>
                  </a:path>
                </a:pathLst>
              </a:custGeom>
              <a:solidFill>
                <a:srgbClr val="FFFFFF"/>
              </a:solidFill>
              <a:ln w="9525">
                <a:noFill/>
                <a:round/>
                <a:headEnd/>
                <a:tailEnd/>
              </a:ln>
            </p:spPr>
            <p:txBody>
              <a:bodyPr/>
              <a:lstStyle/>
              <a:p>
                <a:endParaRPr lang="mk-MK"/>
              </a:p>
            </p:txBody>
          </p:sp>
          <p:sp>
            <p:nvSpPr>
              <p:cNvPr id="25792" name="Freeform 37"/>
              <p:cNvSpPr>
                <a:spLocks/>
              </p:cNvSpPr>
              <p:nvPr/>
            </p:nvSpPr>
            <p:spPr bwMode="auto">
              <a:xfrm>
                <a:off x="4988" y="3027"/>
                <a:ext cx="4" cy="28"/>
              </a:xfrm>
              <a:custGeom>
                <a:avLst/>
                <a:gdLst>
                  <a:gd name="T0" fmla="*/ 1 w 8"/>
                  <a:gd name="T1" fmla="*/ 0 h 57"/>
                  <a:gd name="T2" fmla="*/ 1 w 8"/>
                  <a:gd name="T3" fmla="*/ 0 h 57"/>
                  <a:gd name="T4" fmla="*/ 1 w 8"/>
                  <a:gd name="T5" fmla="*/ 0 h 57"/>
                  <a:gd name="T6" fmla="*/ 1 w 8"/>
                  <a:gd name="T7" fmla="*/ 0 h 57"/>
                  <a:gd name="T8" fmla="*/ 1 w 8"/>
                  <a:gd name="T9" fmla="*/ 0 h 57"/>
                  <a:gd name="T10" fmla="*/ 1 w 8"/>
                  <a:gd name="T11" fmla="*/ 0 h 57"/>
                  <a:gd name="T12" fmla="*/ 1 w 8"/>
                  <a:gd name="T13" fmla="*/ 0 h 57"/>
                  <a:gd name="T14" fmla="*/ 1 w 8"/>
                  <a:gd name="T15" fmla="*/ 0 h 57"/>
                  <a:gd name="T16" fmla="*/ 1 w 8"/>
                  <a:gd name="T17" fmla="*/ 0 h 57"/>
                  <a:gd name="T18" fmla="*/ 1 w 8"/>
                  <a:gd name="T19" fmla="*/ 0 h 57"/>
                  <a:gd name="T20" fmla="*/ 1 w 8"/>
                  <a:gd name="T21" fmla="*/ 0 h 57"/>
                  <a:gd name="T22" fmla="*/ 1 w 8"/>
                  <a:gd name="T23" fmla="*/ 0 h 57"/>
                  <a:gd name="T24" fmla="*/ 1 w 8"/>
                  <a:gd name="T25" fmla="*/ 0 h 57"/>
                  <a:gd name="T26" fmla="*/ 0 w 8"/>
                  <a:gd name="T27" fmla="*/ 0 h 57"/>
                  <a:gd name="T28" fmla="*/ 0 w 8"/>
                  <a:gd name="T29" fmla="*/ 0 h 57"/>
                  <a:gd name="T30" fmla="*/ 0 w 8"/>
                  <a:gd name="T31" fmla="*/ 0 h 57"/>
                  <a:gd name="T32" fmla="*/ 0 w 8"/>
                  <a:gd name="T33" fmla="*/ 0 h 57"/>
                  <a:gd name="T34" fmla="*/ 1 w 8"/>
                  <a:gd name="T35" fmla="*/ 0 h 57"/>
                  <a:gd name="T36" fmla="*/ 1 w 8"/>
                  <a:gd name="T37" fmla="*/ 0 h 57"/>
                  <a:gd name="T38" fmla="*/ 1 w 8"/>
                  <a:gd name="T39" fmla="*/ 0 h 57"/>
                  <a:gd name="T40" fmla="*/ 1 w 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57">
                    <a:moveTo>
                      <a:pt x="3" y="57"/>
                    </a:moveTo>
                    <a:lnTo>
                      <a:pt x="4" y="57"/>
                    </a:lnTo>
                    <a:lnTo>
                      <a:pt x="6" y="56"/>
                    </a:lnTo>
                    <a:lnTo>
                      <a:pt x="8" y="54"/>
                    </a:lnTo>
                    <a:lnTo>
                      <a:pt x="8" y="53"/>
                    </a:lnTo>
                    <a:lnTo>
                      <a:pt x="8" y="5"/>
                    </a:lnTo>
                    <a:lnTo>
                      <a:pt x="8" y="4"/>
                    </a:lnTo>
                    <a:lnTo>
                      <a:pt x="6" y="1"/>
                    </a:lnTo>
                    <a:lnTo>
                      <a:pt x="4" y="0"/>
                    </a:lnTo>
                    <a:lnTo>
                      <a:pt x="3" y="0"/>
                    </a:lnTo>
                    <a:lnTo>
                      <a:pt x="2" y="0"/>
                    </a:lnTo>
                    <a:lnTo>
                      <a:pt x="1" y="1"/>
                    </a:lnTo>
                    <a:lnTo>
                      <a:pt x="0" y="4"/>
                    </a:lnTo>
                    <a:lnTo>
                      <a:pt x="0" y="5"/>
                    </a:lnTo>
                    <a:lnTo>
                      <a:pt x="0" y="53"/>
                    </a:lnTo>
                    <a:lnTo>
                      <a:pt x="0" y="54"/>
                    </a:lnTo>
                    <a:lnTo>
                      <a:pt x="1" y="56"/>
                    </a:lnTo>
                    <a:lnTo>
                      <a:pt x="2" y="57"/>
                    </a:lnTo>
                    <a:lnTo>
                      <a:pt x="3" y="57"/>
                    </a:lnTo>
                    <a:close/>
                  </a:path>
                </a:pathLst>
              </a:custGeom>
              <a:solidFill>
                <a:srgbClr val="FFFFFF"/>
              </a:solidFill>
              <a:ln w="9525">
                <a:noFill/>
                <a:round/>
                <a:headEnd/>
                <a:tailEnd/>
              </a:ln>
            </p:spPr>
            <p:txBody>
              <a:bodyPr/>
              <a:lstStyle/>
              <a:p>
                <a:endParaRPr lang="mk-MK"/>
              </a:p>
            </p:txBody>
          </p:sp>
        </p:grpSp>
        <p:sp>
          <p:nvSpPr>
            <p:cNvPr id="25763" name="Text Box 164"/>
            <p:cNvSpPr txBox="1">
              <a:spLocks noChangeArrowheads="1"/>
            </p:cNvSpPr>
            <p:nvPr/>
          </p:nvSpPr>
          <p:spPr bwMode="auto">
            <a:xfrm>
              <a:off x="2154" y="709"/>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sp>
        <p:nvSpPr>
          <p:cNvPr id="9381" name="Text Box 165"/>
          <p:cNvSpPr txBox="1">
            <a:spLocks noChangeArrowheads="1"/>
          </p:cNvSpPr>
          <p:nvPr/>
        </p:nvSpPr>
        <p:spPr bwMode="auto">
          <a:xfrm>
            <a:off x="3419475" y="5438775"/>
            <a:ext cx="720725" cy="369888"/>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nvGrpSpPr>
          <p:cNvPr id="9431" name="Group 215"/>
          <p:cNvGrpSpPr>
            <a:grpSpLocks/>
          </p:cNvGrpSpPr>
          <p:nvPr/>
        </p:nvGrpSpPr>
        <p:grpSpPr bwMode="auto">
          <a:xfrm>
            <a:off x="5580063" y="260350"/>
            <a:ext cx="1008062" cy="1235075"/>
            <a:chOff x="3515" y="164"/>
            <a:chExt cx="635" cy="778"/>
          </a:xfrm>
        </p:grpSpPr>
        <p:pic>
          <p:nvPicPr>
            <p:cNvPr id="25760" name="Picture 4" descr="MC900212387[1]"/>
            <p:cNvPicPr>
              <a:picLocks noChangeAspect="1" noChangeArrowheads="1"/>
            </p:cNvPicPr>
            <p:nvPr/>
          </p:nvPicPr>
          <p:blipFill>
            <a:blip r:embed="rId3"/>
            <a:srcRect/>
            <a:stretch>
              <a:fillRect/>
            </a:stretch>
          </p:blipFill>
          <p:spPr bwMode="auto">
            <a:xfrm>
              <a:off x="3515" y="164"/>
              <a:ext cx="254" cy="726"/>
            </a:xfrm>
            <a:prstGeom prst="rect">
              <a:avLst/>
            </a:prstGeom>
            <a:noFill/>
            <a:ln w="9525">
              <a:noFill/>
              <a:miter lim="800000"/>
              <a:headEnd/>
              <a:tailEnd/>
            </a:ln>
          </p:spPr>
        </p:pic>
        <p:sp>
          <p:nvSpPr>
            <p:cNvPr id="25761" name="Text Box 166"/>
            <p:cNvSpPr txBox="1">
              <a:spLocks noChangeArrowheads="1"/>
            </p:cNvSpPr>
            <p:nvPr/>
          </p:nvSpPr>
          <p:spPr bwMode="auto">
            <a:xfrm>
              <a:off x="3696" y="709"/>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2" name="Group 216"/>
          <p:cNvGrpSpPr>
            <a:grpSpLocks/>
          </p:cNvGrpSpPr>
          <p:nvPr/>
        </p:nvGrpSpPr>
        <p:grpSpPr bwMode="auto">
          <a:xfrm>
            <a:off x="6659563" y="260350"/>
            <a:ext cx="1081087" cy="1235075"/>
            <a:chOff x="4195" y="164"/>
            <a:chExt cx="681" cy="778"/>
          </a:xfrm>
        </p:grpSpPr>
        <p:grpSp>
          <p:nvGrpSpPr>
            <p:cNvPr id="25729" name="Group 38"/>
            <p:cNvGrpSpPr>
              <a:grpSpLocks/>
            </p:cNvGrpSpPr>
            <p:nvPr/>
          </p:nvGrpSpPr>
          <p:grpSpPr bwMode="auto">
            <a:xfrm>
              <a:off x="4195" y="164"/>
              <a:ext cx="254" cy="725"/>
              <a:chOff x="4988" y="2251"/>
              <a:chExt cx="444" cy="1144"/>
            </a:xfrm>
          </p:grpSpPr>
          <p:sp>
            <p:nvSpPr>
              <p:cNvPr id="25731" name="Freeform 39"/>
              <p:cNvSpPr>
                <a:spLocks/>
              </p:cNvSpPr>
              <p:nvPr/>
            </p:nvSpPr>
            <p:spPr bwMode="auto">
              <a:xfrm>
                <a:off x="5022" y="3025"/>
                <a:ext cx="7" cy="18"/>
              </a:xfrm>
              <a:custGeom>
                <a:avLst/>
                <a:gdLst>
                  <a:gd name="T0" fmla="*/ 1 w 13"/>
                  <a:gd name="T1" fmla="*/ 1 h 36"/>
                  <a:gd name="T2" fmla="*/ 1 w 13"/>
                  <a:gd name="T3" fmla="*/ 1 h 36"/>
                  <a:gd name="T4" fmla="*/ 1 w 13"/>
                  <a:gd name="T5" fmla="*/ 0 h 36"/>
                  <a:gd name="T6" fmla="*/ 0 w 13"/>
                  <a:gd name="T7" fmla="*/ 1 h 36"/>
                  <a:gd name="T8" fmla="*/ 1 w 13"/>
                  <a:gd name="T9" fmla="*/ 1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6">
                    <a:moveTo>
                      <a:pt x="4" y="36"/>
                    </a:moveTo>
                    <a:lnTo>
                      <a:pt x="13" y="3"/>
                    </a:lnTo>
                    <a:lnTo>
                      <a:pt x="1" y="0"/>
                    </a:lnTo>
                    <a:lnTo>
                      <a:pt x="0" y="35"/>
                    </a:lnTo>
                    <a:lnTo>
                      <a:pt x="4" y="36"/>
                    </a:lnTo>
                    <a:close/>
                  </a:path>
                </a:pathLst>
              </a:custGeom>
              <a:solidFill>
                <a:srgbClr val="000000"/>
              </a:solidFill>
              <a:ln w="9525">
                <a:noFill/>
                <a:round/>
                <a:headEnd/>
                <a:tailEnd/>
              </a:ln>
            </p:spPr>
            <p:txBody>
              <a:bodyPr/>
              <a:lstStyle/>
              <a:p>
                <a:endParaRPr lang="mk-MK"/>
              </a:p>
            </p:txBody>
          </p:sp>
          <p:sp>
            <p:nvSpPr>
              <p:cNvPr id="25732" name="Freeform 40"/>
              <p:cNvSpPr>
                <a:spLocks/>
              </p:cNvSpPr>
              <p:nvPr/>
            </p:nvSpPr>
            <p:spPr bwMode="auto">
              <a:xfrm>
                <a:off x="5101" y="2251"/>
                <a:ext cx="331" cy="1144"/>
              </a:xfrm>
              <a:custGeom>
                <a:avLst/>
                <a:gdLst>
                  <a:gd name="T0" fmla="*/ 1 w 661"/>
                  <a:gd name="T1" fmla="*/ 1 h 2287"/>
                  <a:gd name="T2" fmla="*/ 1 w 661"/>
                  <a:gd name="T3" fmla="*/ 1 h 2287"/>
                  <a:gd name="T4" fmla="*/ 1 w 661"/>
                  <a:gd name="T5" fmla="*/ 1 h 2287"/>
                  <a:gd name="T6" fmla="*/ 1 w 661"/>
                  <a:gd name="T7" fmla="*/ 1 h 2287"/>
                  <a:gd name="T8" fmla="*/ 1 w 661"/>
                  <a:gd name="T9" fmla="*/ 1 h 2287"/>
                  <a:gd name="T10" fmla="*/ 1 w 661"/>
                  <a:gd name="T11" fmla="*/ 1 h 2287"/>
                  <a:gd name="T12" fmla="*/ 1 w 661"/>
                  <a:gd name="T13" fmla="*/ 1 h 2287"/>
                  <a:gd name="T14" fmla="*/ 1 w 661"/>
                  <a:gd name="T15" fmla="*/ 1 h 2287"/>
                  <a:gd name="T16" fmla="*/ 1 w 661"/>
                  <a:gd name="T17" fmla="*/ 1 h 2287"/>
                  <a:gd name="T18" fmla="*/ 1 w 661"/>
                  <a:gd name="T19" fmla="*/ 1 h 2287"/>
                  <a:gd name="T20" fmla="*/ 1 w 661"/>
                  <a:gd name="T21" fmla="*/ 1 h 2287"/>
                  <a:gd name="T22" fmla="*/ 1 w 661"/>
                  <a:gd name="T23" fmla="*/ 1 h 2287"/>
                  <a:gd name="T24" fmla="*/ 1 w 661"/>
                  <a:gd name="T25" fmla="*/ 1 h 2287"/>
                  <a:gd name="T26" fmla="*/ 1 w 661"/>
                  <a:gd name="T27" fmla="*/ 1 h 2287"/>
                  <a:gd name="T28" fmla="*/ 1 w 661"/>
                  <a:gd name="T29" fmla="*/ 1 h 2287"/>
                  <a:gd name="T30" fmla="*/ 1 w 661"/>
                  <a:gd name="T31" fmla="*/ 1 h 2287"/>
                  <a:gd name="T32" fmla="*/ 1 w 661"/>
                  <a:gd name="T33" fmla="*/ 1 h 2287"/>
                  <a:gd name="T34" fmla="*/ 1 w 661"/>
                  <a:gd name="T35" fmla="*/ 1 h 2287"/>
                  <a:gd name="T36" fmla="*/ 1 w 661"/>
                  <a:gd name="T37" fmla="*/ 1 h 2287"/>
                  <a:gd name="T38" fmla="*/ 1 w 661"/>
                  <a:gd name="T39" fmla="*/ 1 h 2287"/>
                  <a:gd name="T40" fmla="*/ 1 w 661"/>
                  <a:gd name="T41" fmla="*/ 1 h 2287"/>
                  <a:gd name="T42" fmla="*/ 1 w 661"/>
                  <a:gd name="T43" fmla="*/ 1 h 2287"/>
                  <a:gd name="T44" fmla="*/ 1 w 661"/>
                  <a:gd name="T45" fmla="*/ 1 h 2287"/>
                  <a:gd name="T46" fmla="*/ 1 w 661"/>
                  <a:gd name="T47" fmla="*/ 1 h 2287"/>
                  <a:gd name="T48" fmla="*/ 1 w 661"/>
                  <a:gd name="T49" fmla="*/ 1 h 2287"/>
                  <a:gd name="T50" fmla="*/ 1 w 661"/>
                  <a:gd name="T51" fmla="*/ 1 h 2287"/>
                  <a:gd name="T52" fmla="*/ 1 w 661"/>
                  <a:gd name="T53" fmla="*/ 1 h 2287"/>
                  <a:gd name="T54" fmla="*/ 1 w 661"/>
                  <a:gd name="T55" fmla="*/ 1 h 2287"/>
                  <a:gd name="T56" fmla="*/ 1 w 661"/>
                  <a:gd name="T57" fmla="*/ 1 h 2287"/>
                  <a:gd name="T58" fmla="*/ 1 w 661"/>
                  <a:gd name="T59" fmla="*/ 1 h 2287"/>
                  <a:gd name="T60" fmla="*/ 1 w 661"/>
                  <a:gd name="T61" fmla="*/ 1 h 2287"/>
                  <a:gd name="T62" fmla="*/ 1 w 661"/>
                  <a:gd name="T63" fmla="*/ 1 h 2287"/>
                  <a:gd name="T64" fmla="*/ 1 w 661"/>
                  <a:gd name="T65" fmla="*/ 1 h 2287"/>
                  <a:gd name="T66" fmla="*/ 1 w 661"/>
                  <a:gd name="T67" fmla="*/ 1 h 2287"/>
                  <a:gd name="T68" fmla="*/ 1 w 661"/>
                  <a:gd name="T69" fmla="*/ 1 h 2287"/>
                  <a:gd name="T70" fmla="*/ 1 w 661"/>
                  <a:gd name="T71" fmla="*/ 1 h 2287"/>
                  <a:gd name="T72" fmla="*/ 1 w 661"/>
                  <a:gd name="T73" fmla="*/ 1 h 2287"/>
                  <a:gd name="T74" fmla="*/ 1 w 661"/>
                  <a:gd name="T75" fmla="*/ 1 h 2287"/>
                  <a:gd name="T76" fmla="*/ 1 w 661"/>
                  <a:gd name="T77" fmla="*/ 1 h 2287"/>
                  <a:gd name="T78" fmla="*/ 1 w 661"/>
                  <a:gd name="T79" fmla="*/ 1 h 2287"/>
                  <a:gd name="T80" fmla="*/ 1 w 661"/>
                  <a:gd name="T81" fmla="*/ 1 h 2287"/>
                  <a:gd name="T82" fmla="*/ 1 w 661"/>
                  <a:gd name="T83" fmla="*/ 1 h 2287"/>
                  <a:gd name="T84" fmla="*/ 1 w 661"/>
                  <a:gd name="T85" fmla="*/ 1 h 2287"/>
                  <a:gd name="T86" fmla="*/ 1 w 661"/>
                  <a:gd name="T87" fmla="*/ 1 h 2287"/>
                  <a:gd name="T88" fmla="*/ 1 w 661"/>
                  <a:gd name="T89" fmla="*/ 1 h 2287"/>
                  <a:gd name="T90" fmla="*/ 1 w 661"/>
                  <a:gd name="T91" fmla="*/ 1 h 2287"/>
                  <a:gd name="T92" fmla="*/ 1 w 661"/>
                  <a:gd name="T93" fmla="*/ 1 h 2287"/>
                  <a:gd name="T94" fmla="*/ 1 w 661"/>
                  <a:gd name="T95" fmla="*/ 1 h 2287"/>
                  <a:gd name="T96" fmla="*/ 1 w 661"/>
                  <a:gd name="T97" fmla="*/ 1 h 2287"/>
                  <a:gd name="T98" fmla="*/ 1 w 661"/>
                  <a:gd name="T99" fmla="*/ 1 h 2287"/>
                  <a:gd name="T100" fmla="*/ 1 w 661"/>
                  <a:gd name="T101" fmla="*/ 1 h 2287"/>
                  <a:gd name="T102" fmla="*/ 1 w 661"/>
                  <a:gd name="T103" fmla="*/ 1 h 2287"/>
                  <a:gd name="T104" fmla="*/ 1 w 661"/>
                  <a:gd name="T105" fmla="*/ 1 h 2287"/>
                  <a:gd name="T106" fmla="*/ 1 w 661"/>
                  <a:gd name="T107" fmla="*/ 1 h 2287"/>
                  <a:gd name="T108" fmla="*/ 1 w 661"/>
                  <a:gd name="T109" fmla="*/ 1 h 2287"/>
                  <a:gd name="T110" fmla="*/ 1 w 661"/>
                  <a:gd name="T111" fmla="*/ 1 h 2287"/>
                  <a:gd name="T112" fmla="*/ 1 w 661"/>
                  <a:gd name="T113" fmla="*/ 1 h 2287"/>
                  <a:gd name="T114" fmla="*/ 1 w 661"/>
                  <a:gd name="T115" fmla="*/ 1 h 2287"/>
                  <a:gd name="T116" fmla="*/ 1 w 661"/>
                  <a:gd name="T117" fmla="*/ 1 h 2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2287">
                    <a:moveTo>
                      <a:pt x="562" y="1066"/>
                    </a:moveTo>
                    <a:lnTo>
                      <a:pt x="577" y="1045"/>
                    </a:lnTo>
                    <a:lnTo>
                      <a:pt x="588" y="1029"/>
                    </a:lnTo>
                    <a:lnTo>
                      <a:pt x="592" y="1018"/>
                    </a:lnTo>
                    <a:lnTo>
                      <a:pt x="593" y="1008"/>
                    </a:lnTo>
                    <a:lnTo>
                      <a:pt x="595" y="1001"/>
                    </a:lnTo>
                    <a:lnTo>
                      <a:pt x="595" y="993"/>
                    </a:lnTo>
                    <a:lnTo>
                      <a:pt x="597" y="984"/>
                    </a:lnTo>
                    <a:lnTo>
                      <a:pt x="603" y="973"/>
                    </a:lnTo>
                    <a:lnTo>
                      <a:pt x="610" y="958"/>
                    </a:lnTo>
                    <a:lnTo>
                      <a:pt x="615" y="940"/>
                    </a:lnTo>
                    <a:lnTo>
                      <a:pt x="620" y="922"/>
                    </a:lnTo>
                    <a:lnTo>
                      <a:pt x="624" y="903"/>
                    </a:lnTo>
                    <a:lnTo>
                      <a:pt x="629" y="885"/>
                    </a:lnTo>
                    <a:lnTo>
                      <a:pt x="635" y="867"/>
                    </a:lnTo>
                    <a:lnTo>
                      <a:pt x="642" y="849"/>
                    </a:lnTo>
                    <a:lnTo>
                      <a:pt x="649" y="834"/>
                    </a:lnTo>
                    <a:lnTo>
                      <a:pt x="651" y="830"/>
                    </a:lnTo>
                    <a:lnTo>
                      <a:pt x="653" y="823"/>
                    </a:lnTo>
                    <a:lnTo>
                      <a:pt x="654" y="816"/>
                    </a:lnTo>
                    <a:lnTo>
                      <a:pt x="657" y="808"/>
                    </a:lnTo>
                    <a:lnTo>
                      <a:pt x="543" y="812"/>
                    </a:lnTo>
                    <a:lnTo>
                      <a:pt x="536" y="835"/>
                    </a:lnTo>
                    <a:lnTo>
                      <a:pt x="528" y="853"/>
                    </a:lnTo>
                    <a:lnTo>
                      <a:pt x="521" y="864"/>
                    </a:lnTo>
                    <a:lnTo>
                      <a:pt x="519" y="868"/>
                    </a:lnTo>
                    <a:lnTo>
                      <a:pt x="515" y="830"/>
                    </a:lnTo>
                    <a:lnTo>
                      <a:pt x="519" y="814"/>
                    </a:lnTo>
                    <a:lnTo>
                      <a:pt x="528" y="776"/>
                    </a:lnTo>
                    <a:lnTo>
                      <a:pt x="537" y="734"/>
                    </a:lnTo>
                    <a:lnTo>
                      <a:pt x="542" y="705"/>
                    </a:lnTo>
                    <a:lnTo>
                      <a:pt x="543" y="683"/>
                    </a:lnTo>
                    <a:lnTo>
                      <a:pt x="547" y="664"/>
                    </a:lnTo>
                    <a:lnTo>
                      <a:pt x="551" y="660"/>
                    </a:lnTo>
                    <a:lnTo>
                      <a:pt x="552" y="691"/>
                    </a:lnTo>
                    <a:lnTo>
                      <a:pt x="554" y="698"/>
                    </a:lnTo>
                    <a:lnTo>
                      <a:pt x="557" y="706"/>
                    </a:lnTo>
                    <a:lnTo>
                      <a:pt x="558" y="716"/>
                    </a:lnTo>
                    <a:lnTo>
                      <a:pt x="554" y="723"/>
                    </a:lnTo>
                    <a:lnTo>
                      <a:pt x="551" y="727"/>
                    </a:lnTo>
                    <a:lnTo>
                      <a:pt x="551" y="732"/>
                    </a:lnTo>
                    <a:lnTo>
                      <a:pt x="553" y="736"/>
                    </a:lnTo>
                    <a:lnTo>
                      <a:pt x="553" y="743"/>
                    </a:lnTo>
                    <a:lnTo>
                      <a:pt x="552" y="751"/>
                    </a:lnTo>
                    <a:lnTo>
                      <a:pt x="550" y="755"/>
                    </a:lnTo>
                    <a:lnTo>
                      <a:pt x="547" y="758"/>
                    </a:lnTo>
                    <a:lnTo>
                      <a:pt x="547" y="763"/>
                    </a:lnTo>
                    <a:lnTo>
                      <a:pt x="547" y="776"/>
                    </a:lnTo>
                    <a:lnTo>
                      <a:pt x="547" y="788"/>
                    </a:lnTo>
                    <a:lnTo>
                      <a:pt x="545" y="800"/>
                    </a:lnTo>
                    <a:lnTo>
                      <a:pt x="543" y="810"/>
                    </a:lnTo>
                    <a:lnTo>
                      <a:pt x="658" y="794"/>
                    </a:lnTo>
                    <a:lnTo>
                      <a:pt x="658" y="744"/>
                    </a:lnTo>
                    <a:lnTo>
                      <a:pt x="654" y="690"/>
                    </a:lnTo>
                    <a:lnTo>
                      <a:pt x="649" y="644"/>
                    </a:lnTo>
                    <a:lnTo>
                      <a:pt x="646" y="614"/>
                    </a:lnTo>
                    <a:lnTo>
                      <a:pt x="646" y="599"/>
                    </a:lnTo>
                    <a:lnTo>
                      <a:pt x="646" y="581"/>
                    </a:lnTo>
                    <a:lnTo>
                      <a:pt x="646" y="558"/>
                    </a:lnTo>
                    <a:lnTo>
                      <a:pt x="646" y="532"/>
                    </a:lnTo>
                    <a:lnTo>
                      <a:pt x="644" y="515"/>
                    </a:lnTo>
                    <a:lnTo>
                      <a:pt x="642" y="498"/>
                    </a:lnTo>
                    <a:lnTo>
                      <a:pt x="639" y="485"/>
                    </a:lnTo>
                    <a:lnTo>
                      <a:pt x="638" y="479"/>
                    </a:lnTo>
                    <a:lnTo>
                      <a:pt x="630" y="455"/>
                    </a:lnTo>
                    <a:lnTo>
                      <a:pt x="633" y="454"/>
                    </a:lnTo>
                    <a:lnTo>
                      <a:pt x="637" y="448"/>
                    </a:lnTo>
                    <a:lnTo>
                      <a:pt x="639" y="439"/>
                    </a:lnTo>
                    <a:lnTo>
                      <a:pt x="639" y="424"/>
                    </a:lnTo>
                    <a:lnTo>
                      <a:pt x="636" y="408"/>
                    </a:lnTo>
                    <a:lnTo>
                      <a:pt x="633" y="396"/>
                    </a:lnTo>
                    <a:lnTo>
                      <a:pt x="631" y="387"/>
                    </a:lnTo>
                    <a:lnTo>
                      <a:pt x="634" y="381"/>
                    </a:lnTo>
                    <a:lnTo>
                      <a:pt x="637" y="373"/>
                    </a:lnTo>
                    <a:lnTo>
                      <a:pt x="635" y="363"/>
                    </a:lnTo>
                    <a:lnTo>
                      <a:pt x="630" y="351"/>
                    </a:lnTo>
                    <a:lnTo>
                      <a:pt x="623" y="339"/>
                    </a:lnTo>
                    <a:lnTo>
                      <a:pt x="616" y="328"/>
                    </a:lnTo>
                    <a:lnTo>
                      <a:pt x="610" y="319"/>
                    </a:lnTo>
                    <a:lnTo>
                      <a:pt x="605" y="313"/>
                    </a:lnTo>
                    <a:lnTo>
                      <a:pt x="603" y="311"/>
                    </a:lnTo>
                    <a:lnTo>
                      <a:pt x="512" y="294"/>
                    </a:lnTo>
                    <a:lnTo>
                      <a:pt x="507" y="293"/>
                    </a:lnTo>
                    <a:lnTo>
                      <a:pt x="496" y="289"/>
                    </a:lnTo>
                    <a:lnTo>
                      <a:pt x="478" y="283"/>
                    </a:lnTo>
                    <a:lnTo>
                      <a:pt x="458" y="278"/>
                    </a:lnTo>
                    <a:lnTo>
                      <a:pt x="436" y="272"/>
                    </a:lnTo>
                    <a:lnTo>
                      <a:pt x="416" y="266"/>
                    </a:lnTo>
                    <a:lnTo>
                      <a:pt x="399" y="260"/>
                    </a:lnTo>
                    <a:lnTo>
                      <a:pt x="388" y="257"/>
                    </a:lnTo>
                    <a:lnTo>
                      <a:pt x="373" y="249"/>
                    </a:lnTo>
                    <a:lnTo>
                      <a:pt x="364" y="236"/>
                    </a:lnTo>
                    <a:lnTo>
                      <a:pt x="360" y="221"/>
                    </a:lnTo>
                    <a:lnTo>
                      <a:pt x="357" y="205"/>
                    </a:lnTo>
                    <a:lnTo>
                      <a:pt x="359" y="190"/>
                    </a:lnTo>
                    <a:lnTo>
                      <a:pt x="361" y="177"/>
                    </a:lnTo>
                    <a:lnTo>
                      <a:pt x="362" y="168"/>
                    </a:lnTo>
                    <a:lnTo>
                      <a:pt x="363" y="165"/>
                    </a:lnTo>
                    <a:lnTo>
                      <a:pt x="363" y="153"/>
                    </a:lnTo>
                    <a:lnTo>
                      <a:pt x="363" y="124"/>
                    </a:lnTo>
                    <a:lnTo>
                      <a:pt x="361" y="92"/>
                    </a:lnTo>
                    <a:lnTo>
                      <a:pt x="356" y="66"/>
                    </a:lnTo>
                    <a:lnTo>
                      <a:pt x="353" y="56"/>
                    </a:lnTo>
                    <a:lnTo>
                      <a:pt x="347" y="47"/>
                    </a:lnTo>
                    <a:lnTo>
                      <a:pt x="339" y="39"/>
                    </a:lnTo>
                    <a:lnTo>
                      <a:pt x="331" y="31"/>
                    </a:lnTo>
                    <a:lnTo>
                      <a:pt x="323" y="25"/>
                    </a:lnTo>
                    <a:lnTo>
                      <a:pt x="317" y="21"/>
                    </a:lnTo>
                    <a:lnTo>
                      <a:pt x="312" y="17"/>
                    </a:lnTo>
                    <a:lnTo>
                      <a:pt x="310" y="16"/>
                    </a:lnTo>
                    <a:lnTo>
                      <a:pt x="310" y="15"/>
                    </a:lnTo>
                    <a:lnTo>
                      <a:pt x="309" y="14"/>
                    </a:lnTo>
                    <a:lnTo>
                      <a:pt x="307" y="12"/>
                    </a:lnTo>
                    <a:lnTo>
                      <a:pt x="302" y="8"/>
                    </a:lnTo>
                    <a:lnTo>
                      <a:pt x="294" y="6"/>
                    </a:lnTo>
                    <a:lnTo>
                      <a:pt x="280" y="3"/>
                    </a:lnTo>
                    <a:lnTo>
                      <a:pt x="262" y="1"/>
                    </a:lnTo>
                    <a:lnTo>
                      <a:pt x="236" y="0"/>
                    </a:lnTo>
                    <a:lnTo>
                      <a:pt x="211" y="1"/>
                    </a:lnTo>
                    <a:lnTo>
                      <a:pt x="193" y="2"/>
                    </a:lnTo>
                    <a:lnTo>
                      <a:pt x="179" y="6"/>
                    </a:lnTo>
                    <a:lnTo>
                      <a:pt x="170" y="9"/>
                    </a:lnTo>
                    <a:lnTo>
                      <a:pt x="163" y="15"/>
                    </a:lnTo>
                    <a:lnTo>
                      <a:pt x="158" y="22"/>
                    </a:lnTo>
                    <a:lnTo>
                      <a:pt x="155" y="29"/>
                    </a:lnTo>
                    <a:lnTo>
                      <a:pt x="150" y="37"/>
                    </a:lnTo>
                    <a:lnTo>
                      <a:pt x="142" y="51"/>
                    </a:lnTo>
                    <a:lnTo>
                      <a:pt x="134" y="60"/>
                    </a:lnTo>
                    <a:lnTo>
                      <a:pt x="129" y="71"/>
                    </a:lnTo>
                    <a:lnTo>
                      <a:pt x="128" y="88"/>
                    </a:lnTo>
                    <a:lnTo>
                      <a:pt x="133" y="97"/>
                    </a:lnTo>
                    <a:lnTo>
                      <a:pt x="141" y="107"/>
                    </a:lnTo>
                    <a:lnTo>
                      <a:pt x="149" y="114"/>
                    </a:lnTo>
                    <a:lnTo>
                      <a:pt x="152" y="118"/>
                    </a:lnTo>
                    <a:lnTo>
                      <a:pt x="154" y="120"/>
                    </a:lnTo>
                    <a:lnTo>
                      <a:pt x="157" y="129"/>
                    </a:lnTo>
                    <a:lnTo>
                      <a:pt x="162" y="143"/>
                    </a:lnTo>
                    <a:lnTo>
                      <a:pt x="169" y="162"/>
                    </a:lnTo>
                    <a:lnTo>
                      <a:pt x="172" y="173"/>
                    </a:lnTo>
                    <a:lnTo>
                      <a:pt x="177" y="187"/>
                    </a:lnTo>
                    <a:lnTo>
                      <a:pt x="182" y="203"/>
                    </a:lnTo>
                    <a:lnTo>
                      <a:pt x="189" y="219"/>
                    </a:lnTo>
                    <a:lnTo>
                      <a:pt x="196" y="235"/>
                    </a:lnTo>
                    <a:lnTo>
                      <a:pt x="202" y="248"/>
                    </a:lnTo>
                    <a:lnTo>
                      <a:pt x="208" y="258"/>
                    </a:lnTo>
                    <a:lnTo>
                      <a:pt x="212" y="263"/>
                    </a:lnTo>
                    <a:lnTo>
                      <a:pt x="218" y="268"/>
                    </a:lnTo>
                    <a:lnTo>
                      <a:pt x="225" y="275"/>
                    </a:lnTo>
                    <a:lnTo>
                      <a:pt x="228" y="282"/>
                    </a:lnTo>
                    <a:lnTo>
                      <a:pt x="231" y="285"/>
                    </a:lnTo>
                    <a:lnTo>
                      <a:pt x="224" y="294"/>
                    </a:lnTo>
                    <a:lnTo>
                      <a:pt x="216" y="302"/>
                    </a:lnTo>
                    <a:lnTo>
                      <a:pt x="207" y="309"/>
                    </a:lnTo>
                    <a:lnTo>
                      <a:pt x="197" y="315"/>
                    </a:lnTo>
                    <a:lnTo>
                      <a:pt x="188" y="318"/>
                    </a:lnTo>
                    <a:lnTo>
                      <a:pt x="181" y="322"/>
                    </a:lnTo>
                    <a:lnTo>
                      <a:pt x="177" y="323"/>
                    </a:lnTo>
                    <a:lnTo>
                      <a:pt x="174" y="324"/>
                    </a:lnTo>
                    <a:lnTo>
                      <a:pt x="104" y="361"/>
                    </a:lnTo>
                    <a:lnTo>
                      <a:pt x="102" y="361"/>
                    </a:lnTo>
                    <a:lnTo>
                      <a:pt x="95" y="363"/>
                    </a:lnTo>
                    <a:lnTo>
                      <a:pt x="84" y="364"/>
                    </a:lnTo>
                    <a:lnTo>
                      <a:pt x="74" y="366"/>
                    </a:lnTo>
                    <a:lnTo>
                      <a:pt x="64" y="370"/>
                    </a:lnTo>
                    <a:lnTo>
                      <a:pt x="56" y="377"/>
                    </a:lnTo>
                    <a:lnTo>
                      <a:pt x="49" y="387"/>
                    </a:lnTo>
                    <a:lnTo>
                      <a:pt x="44" y="398"/>
                    </a:lnTo>
                    <a:lnTo>
                      <a:pt x="43" y="408"/>
                    </a:lnTo>
                    <a:lnTo>
                      <a:pt x="44" y="417"/>
                    </a:lnTo>
                    <a:lnTo>
                      <a:pt x="45" y="426"/>
                    </a:lnTo>
                    <a:lnTo>
                      <a:pt x="44" y="436"/>
                    </a:lnTo>
                    <a:lnTo>
                      <a:pt x="42" y="444"/>
                    </a:lnTo>
                    <a:lnTo>
                      <a:pt x="38" y="448"/>
                    </a:lnTo>
                    <a:lnTo>
                      <a:pt x="34" y="454"/>
                    </a:lnTo>
                    <a:lnTo>
                      <a:pt x="30" y="462"/>
                    </a:lnTo>
                    <a:lnTo>
                      <a:pt x="29" y="467"/>
                    </a:lnTo>
                    <a:lnTo>
                      <a:pt x="31" y="471"/>
                    </a:lnTo>
                    <a:lnTo>
                      <a:pt x="33" y="476"/>
                    </a:lnTo>
                    <a:lnTo>
                      <a:pt x="33" y="483"/>
                    </a:lnTo>
                    <a:lnTo>
                      <a:pt x="25" y="507"/>
                    </a:lnTo>
                    <a:lnTo>
                      <a:pt x="17" y="535"/>
                    </a:lnTo>
                    <a:lnTo>
                      <a:pt x="8" y="561"/>
                    </a:lnTo>
                    <a:lnTo>
                      <a:pt x="3" y="585"/>
                    </a:lnTo>
                    <a:lnTo>
                      <a:pt x="0" y="628"/>
                    </a:lnTo>
                    <a:lnTo>
                      <a:pt x="3" y="683"/>
                    </a:lnTo>
                    <a:lnTo>
                      <a:pt x="7" y="734"/>
                    </a:lnTo>
                    <a:lnTo>
                      <a:pt x="11" y="767"/>
                    </a:lnTo>
                    <a:lnTo>
                      <a:pt x="15" y="784"/>
                    </a:lnTo>
                    <a:lnTo>
                      <a:pt x="23" y="795"/>
                    </a:lnTo>
                    <a:lnTo>
                      <a:pt x="35" y="803"/>
                    </a:lnTo>
                    <a:lnTo>
                      <a:pt x="46" y="808"/>
                    </a:lnTo>
                    <a:lnTo>
                      <a:pt x="58" y="811"/>
                    </a:lnTo>
                    <a:lnTo>
                      <a:pt x="68" y="812"/>
                    </a:lnTo>
                    <a:lnTo>
                      <a:pt x="75" y="812"/>
                    </a:lnTo>
                    <a:lnTo>
                      <a:pt x="78" y="812"/>
                    </a:lnTo>
                    <a:lnTo>
                      <a:pt x="99" y="808"/>
                    </a:lnTo>
                    <a:lnTo>
                      <a:pt x="76" y="890"/>
                    </a:lnTo>
                    <a:lnTo>
                      <a:pt x="79" y="924"/>
                    </a:lnTo>
                    <a:lnTo>
                      <a:pt x="84" y="1006"/>
                    </a:lnTo>
                    <a:lnTo>
                      <a:pt x="93" y="1099"/>
                    </a:lnTo>
                    <a:lnTo>
                      <a:pt x="102" y="1170"/>
                    </a:lnTo>
                    <a:lnTo>
                      <a:pt x="122" y="1170"/>
                    </a:lnTo>
                    <a:lnTo>
                      <a:pt x="166" y="1544"/>
                    </a:lnTo>
                    <a:lnTo>
                      <a:pt x="170" y="1637"/>
                    </a:lnTo>
                    <a:lnTo>
                      <a:pt x="204" y="1762"/>
                    </a:lnTo>
                    <a:lnTo>
                      <a:pt x="208" y="1773"/>
                    </a:lnTo>
                    <a:lnTo>
                      <a:pt x="216" y="1801"/>
                    </a:lnTo>
                    <a:lnTo>
                      <a:pt x="223" y="1833"/>
                    </a:lnTo>
                    <a:lnTo>
                      <a:pt x="226" y="1858"/>
                    </a:lnTo>
                    <a:lnTo>
                      <a:pt x="230" y="1896"/>
                    </a:lnTo>
                    <a:lnTo>
                      <a:pt x="238" y="1928"/>
                    </a:lnTo>
                    <a:lnTo>
                      <a:pt x="245" y="1951"/>
                    </a:lnTo>
                    <a:lnTo>
                      <a:pt x="248" y="1959"/>
                    </a:lnTo>
                    <a:lnTo>
                      <a:pt x="243" y="2027"/>
                    </a:lnTo>
                    <a:lnTo>
                      <a:pt x="189" y="2081"/>
                    </a:lnTo>
                    <a:lnTo>
                      <a:pt x="186" y="2083"/>
                    </a:lnTo>
                    <a:lnTo>
                      <a:pt x="175" y="2089"/>
                    </a:lnTo>
                    <a:lnTo>
                      <a:pt x="163" y="2097"/>
                    </a:lnTo>
                    <a:lnTo>
                      <a:pt x="148" y="2108"/>
                    </a:lnTo>
                    <a:lnTo>
                      <a:pt x="133" y="2119"/>
                    </a:lnTo>
                    <a:lnTo>
                      <a:pt x="121" y="2131"/>
                    </a:lnTo>
                    <a:lnTo>
                      <a:pt x="114" y="2141"/>
                    </a:lnTo>
                    <a:lnTo>
                      <a:pt x="116" y="2150"/>
                    </a:lnTo>
                    <a:lnTo>
                      <a:pt x="121" y="2158"/>
                    </a:lnTo>
                    <a:lnTo>
                      <a:pt x="127" y="2163"/>
                    </a:lnTo>
                    <a:lnTo>
                      <a:pt x="134" y="2165"/>
                    </a:lnTo>
                    <a:lnTo>
                      <a:pt x="141" y="2166"/>
                    </a:lnTo>
                    <a:lnTo>
                      <a:pt x="150" y="2166"/>
                    </a:lnTo>
                    <a:lnTo>
                      <a:pt x="160" y="2165"/>
                    </a:lnTo>
                    <a:lnTo>
                      <a:pt x="172" y="2164"/>
                    </a:lnTo>
                    <a:lnTo>
                      <a:pt x="187" y="2164"/>
                    </a:lnTo>
                    <a:lnTo>
                      <a:pt x="205" y="2164"/>
                    </a:lnTo>
                    <a:lnTo>
                      <a:pt x="218" y="2164"/>
                    </a:lnTo>
                    <a:lnTo>
                      <a:pt x="227" y="2162"/>
                    </a:lnTo>
                    <a:lnTo>
                      <a:pt x="235" y="2158"/>
                    </a:lnTo>
                    <a:lnTo>
                      <a:pt x="241" y="2153"/>
                    </a:lnTo>
                    <a:lnTo>
                      <a:pt x="247" y="2147"/>
                    </a:lnTo>
                    <a:lnTo>
                      <a:pt x="255" y="2139"/>
                    </a:lnTo>
                    <a:lnTo>
                      <a:pt x="265" y="2128"/>
                    </a:lnTo>
                    <a:lnTo>
                      <a:pt x="272" y="2124"/>
                    </a:lnTo>
                    <a:lnTo>
                      <a:pt x="278" y="2120"/>
                    </a:lnTo>
                    <a:lnTo>
                      <a:pt x="285" y="2117"/>
                    </a:lnTo>
                    <a:lnTo>
                      <a:pt x="291" y="2116"/>
                    </a:lnTo>
                    <a:lnTo>
                      <a:pt x="296" y="2115"/>
                    </a:lnTo>
                    <a:lnTo>
                      <a:pt x="300" y="2115"/>
                    </a:lnTo>
                    <a:lnTo>
                      <a:pt x="302" y="2115"/>
                    </a:lnTo>
                    <a:lnTo>
                      <a:pt x="303" y="2115"/>
                    </a:lnTo>
                    <a:lnTo>
                      <a:pt x="326" y="2127"/>
                    </a:lnTo>
                    <a:lnTo>
                      <a:pt x="390" y="2110"/>
                    </a:lnTo>
                    <a:lnTo>
                      <a:pt x="390" y="2102"/>
                    </a:lnTo>
                    <a:lnTo>
                      <a:pt x="391" y="2085"/>
                    </a:lnTo>
                    <a:lnTo>
                      <a:pt x="390" y="2066"/>
                    </a:lnTo>
                    <a:lnTo>
                      <a:pt x="385" y="2055"/>
                    </a:lnTo>
                    <a:lnTo>
                      <a:pt x="384" y="2040"/>
                    </a:lnTo>
                    <a:lnTo>
                      <a:pt x="387" y="2010"/>
                    </a:lnTo>
                    <a:lnTo>
                      <a:pt x="390" y="1975"/>
                    </a:lnTo>
                    <a:lnTo>
                      <a:pt x="386" y="1945"/>
                    </a:lnTo>
                    <a:lnTo>
                      <a:pt x="372" y="1882"/>
                    </a:lnTo>
                    <a:lnTo>
                      <a:pt x="367" y="1805"/>
                    </a:lnTo>
                    <a:lnTo>
                      <a:pt x="364" y="1735"/>
                    </a:lnTo>
                    <a:lnTo>
                      <a:pt x="361" y="1693"/>
                    </a:lnTo>
                    <a:lnTo>
                      <a:pt x="356" y="1649"/>
                    </a:lnTo>
                    <a:lnTo>
                      <a:pt x="350" y="1567"/>
                    </a:lnTo>
                    <a:lnTo>
                      <a:pt x="346" y="1489"/>
                    </a:lnTo>
                    <a:lnTo>
                      <a:pt x="344" y="1453"/>
                    </a:lnTo>
                    <a:lnTo>
                      <a:pt x="337" y="1261"/>
                    </a:lnTo>
                    <a:lnTo>
                      <a:pt x="340" y="1280"/>
                    </a:lnTo>
                    <a:lnTo>
                      <a:pt x="348" y="1323"/>
                    </a:lnTo>
                    <a:lnTo>
                      <a:pt x="357" y="1367"/>
                    </a:lnTo>
                    <a:lnTo>
                      <a:pt x="363" y="1392"/>
                    </a:lnTo>
                    <a:lnTo>
                      <a:pt x="378" y="1430"/>
                    </a:lnTo>
                    <a:lnTo>
                      <a:pt x="390" y="1470"/>
                    </a:lnTo>
                    <a:lnTo>
                      <a:pt x="400" y="1513"/>
                    </a:lnTo>
                    <a:lnTo>
                      <a:pt x="407" y="1552"/>
                    </a:lnTo>
                    <a:lnTo>
                      <a:pt x="413" y="1588"/>
                    </a:lnTo>
                    <a:lnTo>
                      <a:pt x="417" y="1617"/>
                    </a:lnTo>
                    <a:lnTo>
                      <a:pt x="418" y="1636"/>
                    </a:lnTo>
                    <a:lnTo>
                      <a:pt x="420" y="1643"/>
                    </a:lnTo>
                    <a:lnTo>
                      <a:pt x="422" y="1661"/>
                    </a:lnTo>
                    <a:lnTo>
                      <a:pt x="428" y="1704"/>
                    </a:lnTo>
                    <a:lnTo>
                      <a:pt x="437" y="1764"/>
                    </a:lnTo>
                    <a:lnTo>
                      <a:pt x="447" y="1831"/>
                    </a:lnTo>
                    <a:lnTo>
                      <a:pt x="455" y="1875"/>
                    </a:lnTo>
                    <a:lnTo>
                      <a:pt x="462" y="1909"/>
                    </a:lnTo>
                    <a:lnTo>
                      <a:pt x="468" y="1938"/>
                    </a:lnTo>
                    <a:lnTo>
                      <a:pt x="472" y="1960"/>
                    </a:lnTo>
                    <a:lnTo>
                      <a:pt x="476" y="1977"/>
                    </a:lnTo>
                    <a:lnTo>
                      <a:pt x="478" y="1991"/>
                    </a:lnTo>
                    <a:lnTo>
                      <a:pt x="479" y="2003"/>
                    </a:lnTo>
                    <a:lnTo>
                      <a:pt x="478" y="2014"/>
                    </a:lnTo>
                    <a:lnTo>
                      <a:pt x="478" y="2037"/>
                    </a:lnTo>
                    <a:lnTo>
                      <a:pt x="484" y="2060"/>
                    </a:lnTo>
                    <a:lnTo>
                      <a:pt x="494" y="2086"/>
                    </a:lnTo>
                    <a:lnTo>
                      <a:pt x="506" y="2117"/>
                    </a:lnTo>
                    <a:lnTo>
                      <a:pt x="510" y="2173"/>
                    </a:lnTo>
                    <a:lnTo>
                      <a:pt x="523" y="2184"/>
                    </a:lnTo>
                    <a:lnTo>
                      <a:pt x="523" y="2181"/>
                    </a:lnTo>
                    <a:lnTo>
                      <a:pt x="524" y="2187"/>
                    </a:lnTo>
                    <a:lnTo>
                      <a:pt x="525" y="2193"/>
                    </a:lnTo>
                    <a:lnTo>
                      <a:pt x="525" y="2200"/>
                    </a:lnTo>
                    <a:lnTo>
                      <a:pt x="527" y="2206"/>
                    </a:lnTo>
                    <a:lnTo>
                      <a:pt x="532" y="2234"/>
                    </a:lnTo>
                    <a:lnTo>
                      <a:pt x="542" y="2255"/>
                    </a:lnTo>
                    <a:lnTo>
                      <a:pt x="553" y="2270"/>
                    </a:lnTo>
                    <a:lnTo>
                      <a:pt x="567" y="2280"/>
                    </a:lnTo>
                    <a:lnTo>
                      <a:pt x="583" y="2285"/>
                    </a:lnTo>
                    <a:lnTo>
                      <a:pt x="601" y="2287"/>
                    </a:lnTo>
                    <a:lnTo>
                      <a:pt x="620" y="2286"/>
                    </a:lnTo>
                    <a:lnTo>
                      <a:pt x="641" y="2284"/>
                    </a:lnTo>
                    <a:lnTo>
                      <a:pt x="654" y="2271"/>
                    </a:lnTo>
                    <a:lnTo>
                      <a:pt x="661" y="2245"/>
                    </a:lnTo>
                    <a:lnTo>
                      <a:pt x="658" y="2210"/>
                    </a:lnTo>
                    <a:lnTo>
                      <a:pt x="641" y="2178"/>
                    </a:lnTo>
                    <a:lnTo>
                      <a:pt x="627" y="2157"/>
                    </a:lnTo>
                    <a:lnTo>
                      <a:pt x="616" y="2134"/>
                    </a:lnTo>
                    <a:lnTo>
                      <a:pt x="611" y="2116"/>
                    </a:lnTo>
                    <a:lnTo>
                      <a:pt x="608" y="2109"/>
                    </a:lnTo>
                    <a:lnTo>
                      <a:pt x="605" y="2086"/>
                    </a:lnTo>
                    <a:lnTo>
                      <a:pt x="606" y="2062"/>
                    </a:lnTo>
                    <a:lnTo>
                      <a:pt x="611" y="2042"/>
                    </a:lnTo>
                    <a:lnTo>
                      <a:pt x="613" y="2032"/>
                    </a:lnTo>
                    <a:lnTo>
                      <a:pt x="613" y="2018"/>
                    </a:lnTo>
                    <a:lnTo>
                      <a:pt x="611" y="2007"/>
                    </a:lnTo>
                    <a:lnTo>
                      <a:pt x="607" y="1999"/>
                    </a:lnTo>
                    <a:lnTo>
                      <a:pt x="606" y="1995"/>
                    </a:lnTo>
                    <a:lnTo>
                      <a:pt x="604" y="1981"/>
                    </a:lnTo>
                    <a:lnTo>
                      <a:pt x="600" y="1977"/>
                    </a:lnTo>
                    <a:lnTo>
                      <a:pt x="599" y="1973"/>
                    </a:lnTo>
                    <a:lnTo>
                      <a:pt x="598" y="1960"/>
                    </a:lnTo>
                    <a:lnTo>
                      <a:pt x="597" y="1932"/>
                    </a:lnTo>
                    <a:lnTo>
                      <a:pt x="595" y="1886"/>
                    </a:lnTo>
                    <a:lnTo>
                      <a:pt x="592" y="1828"/>
                    </a:lnTo>
                    <a:lnTo>
                      <a:pt x="591" y="1763"/>
                    </a:lnTo>
                    <a:lnTo>
                      <a:pt x="589" y="1732"/>
                    </a:lnTo>
                    <a:lnTo>
                      <a:pt x="581" y="1711"/>
                    </a:lnTo>
                    <a:lnTo>
                      <a:pt x="570" y="1677"/>
                    </a:lnTo>
                    <a:lnTo>
                      <a:pt x="560" y="1608"/>
                    </a:lnTo>
                    <a:lnTo>
                      <a:pt x="557" y="1553"/>
                    </a:lnTo>
                    <a:lnTo>
                      <a:pt x="558" y="1510"/>
                    </a:lnTo>
                    <a:lnTo>
                      <a:pt x="562" y="1467"/>
                    </a:lnTo>
                    <a:lnTo>
                      <a:pt x="567" y="1416"/>
                    </a:lnTo>
                    <a:lnTo>
                      <a:pt x="565" y="1382"/>
                    </a:lnTo>
                    <a:lnTo>
                      <a:pt x="558" y="1333"/>
                    </a:lnTo>
                    <a:lnTo>
                      <a:pt x="550" y="1281"/>
                    </a:lnTo>
                    <a:lnTo>
                      <a:pt x="542" y="1233"/>
                    </a:lnTo>
                    <a:lnTo>
                      <a:pt x="540" y="1216"/>
                    </a:lnTo>
                    <a:lnTo>
                      <a:pt x="540" y="1185"/>
                    </a:lnTo>
                    <a:lnTo>
                      <a:pt x="539" y="1155"/>
                    </a:lnTo>
                    <a:lnTo>
                      <a:pt x="538" y="1137"/>
                    </a:lnTo>
                    <a:lnTo>
                      <a:pt x="539" y="1133"/>
                    </a:lnTo>
                    <a:lnTo>
                      <a:pt x="544" y="1124"/>
                    </a:lnTo>
                    <a:lnTo>
                      <a:pt x="547" y="1112"/>
                    </a:lnTo>
                    <a:lnTo>
                      <a:pt x="550" y="1104"/>
                    </a:lnTo>
                    <a:lnTo>
                      <a:pt x="552" y="1076"/>
                    </a:lnTo>
                    <a:lnTo>
                      <a:pt x="557" y="1066"/>
                    </a:lnTo>
                    <a:lnTo>
                      <a:pt x="560" y="1065"/>
                    </a:lnTo>
                    <a:lnTo>
                      <a:pt x="562" y="1066"/>
                    </a:lnTo>
                    <a:close/>
                  </a:path>
                </a:pathLst>
              </a:custGeom>
              <a:solidFill>
                <a:srgbClr val="000000"/>
              </a:solidFill>
              <a:ln w="9525">
                <a:noFill/>
                <a:round/>
                <a:headEnd/>
                <a:tailEnd/>
              </a:ln>
            </p:spPr>
            <p:txBody>
              <a:bodyPr/>
              <a:lstStyle/>
              <a:p>
                <a:endParaRPr lang="mk-MK"/>
              </a:p>
            </p:txBody>
          </p:sp>
          <p:sp>
            <p:nvSpPr>
              <p:cNvPr id="25733" name="Freeform 41"/>
              <p:cNvSpPr>
                <a:spLocks/>
              </p:cNvSpPr>
              <p:nvPr/>
            </p:nvSpPr>
            <p:spPr bwMode="auto">
              <a:xfrm>
                <a:off x="5372" y="2648"/>
                <a:ext cx="58" cy="9"/>
              </a:xfrm>
              <a:custGeom>
                <a:avLst/>
                <a:gdLst>
                  <a:gd name="T0" fmla="*/ 0 w 115"/>
                  <a:gd name="T1" fmla="*/ 1 h 18"/>
                  <a:gd name="T2" fmla="*/ 1 w 115"/>
                  <a:gd name="T3" fmla="*/ 1 h 18"/>
                  <a:gd name="T4" fmla="*/ 1 w 115"/>
                  <a:gd name="T5" fmla="*/ 1 h 18"/>
                  <a:gd name="T6" fmla="*/ 1 w 115"/>
                  <a:gd name="T7" fmla="*/ 1 h 18"/>
                  <a:gd name="T8" fmla="*/ 1 w 115"/>
                  <a:gd name="T9" fmla="*/ 1 h 18"/>
                  <a:gd name="T10" fmla="*/ 1 w 115"/>
                  <a:gd name="T11" fmla="*/ 0 h 18"/>
                  <a:gd name="T12" fmla="*/ 0 w 115"/>
                  <a:gd name="T13" fmla="*/ 1 h 18"/>
                  <a:gd name="T14" fmla="*/ 0 w 115"/>
                  <a:gd name="T15" fmla="*/ 1 h 18"/>
                  <a:gd name="T16" fmla="*/ 0 w 115"/>
                  <a:gd name="T17" fmla="*/ 1 h 18"/>
                  <a:gd name="T18" fmla="*/ 0 w 115"/>
                  <a:gd name="T19" fmla="*/ 1 h 18"/>
                  <a:gd name="T20" fmla="*/ 0 w 115"/>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8">
                    <a:moveTo>
                      <a:pt x="0" y="18"/>
                    </a:moveTo>
                    <a:lnTo>
                      <a:pt x="114" y="14"/>
                    </a:lnTo>
                    <a:lnTo>
                      <a:pt x="114" y="10"/>
                    </a:lnTo>
                    <a:lnTo>
                      <a:pt x="115" y="7"/>
                    </a:lnTo>
                    <a:lnTo>
                      <a:pt x="115" y="3"/>
                    </a:lnTo>
                    <a:lnTo>
                      <a:pt x="115" y="0"/>
                    </a:lnTo>
                    <a:lnTo>
                      <a:pt x="0" y="16"/>
                    </a:lnTo>
                    <a:lnTo>
                      <a:pt x="0" y="17"/>
                    </a:lnTo>
                    <a:lnTo>
                      <a:pt x="0" y="18"/>
                    </a:lnTo>
                    <a:close/>
                  </a:path>
                </a:pathLst>
              </a:custGeom>
              <a:solidFill>
                <a:srgbClr val="000000"/>
              </a:solidFill>
              <a:ln w="9525">
                <a:noFill/>
                <a:round/>
                <a:headEnd/>
                <a:tailEnd/>
              </a:ln>
            </p:spPr>
            <p:txBody>
              <a:bodyPr/>
              <a:lstStyle/>
              <a:p>
                <a:endParaRPr lang="mk-MK"/>
              </a:p>
            </p:txBody>
          </p:sp>
          <p:sp>
            <p:nvSpPr>
              <p:cNvPr id="25734" name="Freeform 42"/>
              <p:cNvSpPr>
                <a:spLocks/>
              </p:cNvSpPr>
              <p:nvPr/>
            </p:nvSpPr>
            <p:spPr bwMode="auto">
              <a:xfrm>
                <a:off x="5171" y="2277"/>
                <a:ext cx="43" cy="22"/>
              </a:xfrm>
              <a:custGeom>
                <a:avLst/>
                <a:gdLst>
                  <a:gd name="T0" fmla="*/ 1 w 85"/>
                  <a:gd name="T1" fmla="*/ 0 h 45"/>
                  <a:gd name="T2" fmla="*/ 1 w 85"/>
                  <a:gd name="T3" fmla="*/ 0 h 45"/>
                  <a:gd name="T4" fmla="*/ 0 w 85"/>
                  <a:gd name="T5" fmla="*/ 0 h 45"/>
                  <a:gd name="T6" fmla="*/ 1 w 85"/>
                  <a:gd name="T7" fmla="*/ 0 h 45"/>
                  <a:gd name="T8" fmla="*/ 1 w 85"/>
                  <a:gd name="T9" fmla="*/ 0 h 45"/>
                  <a:gd name="T10" fmla="*/ 1 w 85"/>
                  <a:gd name="T11" fmla="*/ 0 h 45"/>
                  <a:gd name="T12" fmla="*/ 1 w 85"/>
                  <a:gd name="T13" fmla="*/ 0 h 45"/>
                  <a:gd name="T14" fmla="*/ 1 w 85"/>
                  <a:gd name="T15" fmla="*/ 0 h 45"/>
                  <a:gd name="T16" fmla="*/ 1 w 85"/>
                  <a:gd name="T17" fmla="*/ 0 h 45"/>
                  <a:gd name="T18" fmla="*/ 1 w 85"/>
                  <a:gd name="T19" fmla="*/ 0 h 45"/>
                  <a:gd name="T20" fmla="*/ 1 w 85"/>
                  <a:gd name="T21" fmla="*/ 0 h 45"/>
                  <a:gd name="T22" fmla="*/ 1 w 85"/>
                  <a:gd name="T23" fmla="*/ 0 h 45"/>
                  <a:gd name="T24" fmla="*/ 1 w 85"/>
                  <a:gd name="T25" fmla="*/ 0 h 45"/>
                  <a:gd name="T26" fmla="*/ 1 w 85"/>
                  <a:gd name="T27" fmla="*/ 0 h 45"/>
                  <a:gd name="T28" fmla="*/ 1 w 85"/>
                  <a:gd name="T29" fmla="*/ 0 h 45"/>
                  <a:gd name="T30" fmla="*/ 1 w 85"/>
                  <a:gd name="T31" fmla="*/ 0 h 45"/>
                  <a:gd name="T32" fmla="*/ 1 w 85"/>
                  <a:gd name="T33" fmla="*/ 0 h 45"/>
                  <a:gd name="T34" fmla="*/ 1 w 85"/>
                  <a:gd name="T35" fmla="*/ 0 h 45"/>
                  <a:gd name="T36" fmla="*/ 1 w 85"/>
                  <a:gd name="T37" fmla="*/ 0 h 45"/>
                  <a:gd name="T38" fmla="*/ 1 w 85"/>
                  <a:gd name="T39" fmla="*/ 0 h 45"/>
                  <a:gd name="T40" fmla="*/ 1 w 85"/>
                  <a:gd name="T41" fmla="*/ 0 h 45"/>
                  <a:gd name="T42" fmla="*/ 1 w 85"/>
                  <a:gd name="T43" fmla="*/ 0 h 45"/>
                  <a:gd name="T44" fmla="*/ 1 w 85"/>
                  <a:gd name="T45" fmla="*/ 0 h 45"/>
                  <a:gd name="T46" fmla="*/ 1 w 85"/>
                  <a:gd name="T47" fmla="*/ 0 h 45"/>
                  <a:gd name="T48" fmla="*/ 1 w 85"/>
                  <a:gd name="T49" fmla="*/ 0 h 45"/>
                  <a:gd name="T50" fmla="*/ 1 w 85"/>
                  <a:gd name="T51" fmla="*/ 0 h 45"/>
                  <a:gd name="T52" fmla="*/ 1 w 85"/>
                  <a:gd name="T53" fmla="*/ 0 h 45"/>
                  <a:gd name="T54" fmla="*/ 1 w 85"/>
                  <a:gd name="T55" fmla="*/ 0 h 45"/>
                  <a:gd name="T56" fmla="*/ 1 w 85"/>
                  <a:gd name="T57" fmla="*/ 0 h 45"/>
                  <a:gd name="T58" fmla="*/ 1 w 85"/>
                  <a:gd name="T59" fmla="*/ 0 h 45"/>
                  <a:gd name="T60" fmla="*/ 1 w 85"/>
                  <a:gd name="T61" fmla="*/ 0 h 45"/>
                  <a:gd name="T62" fmla="*/ 1 w 85"/>
                  <a:gd name="T63" fmla="*/ 0 h 45"/>
                  <a:gd name="T64" fmla="*/ 1 w 85"/>
                  <a:gd name="T65" fmla="*/ 0 h 45"/>
                  <a:gd name="T66" fmla="*/ 1 w 85"/>
                  <a:gd name="T67" fmla="*/ 0 h 45"/>
                  <a:gd name="T68" fmla="*/ 1 w 85"/>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45">
                    <a:moveTo>
                      <a:pt x="2" y="26"/>
                    </a:moveTo>
                    <a:lnTo>
                      <a:pt x="1" y="28"/>
                    </a:lnTo>
                    <a:lnTo>
                      <a:pt x="0" y="30"/>
                    </a:lnTo>
                    <a:lnTo>
                      <a:pt x="2" y="34"/>
                    </a:lnTo>
                    <a:lnTo>
                      <a:pt x="13" y="41"/>
                    </a:lnTo>
                    <a:lnTo>
                      <a:pt x="23" y="45"/>
                    </a:lnTo>
                    <a:lnTo>
                      <a:pt x="24" y="40"/>
                    </a:lnTo>
                    <a:lnTo>
                      <a:pt x="22" y="36"/>
                    </a:lnTo>
                    <a:lnTo>
                      <a:pt x="21" y="32"/>
                    </a:lnTo>
                    <a:lnTo>
                      <a:pt x="23" y="32"/>
                    </a:lnTo>
                    <a:lnTo>
                      <a:pt x="28" y="31"/>
                    </a:lnTo>
                    <a:lnTo>
                      <a:pt x="33" y="32"/>
                    </a:lnTo>
                    <a:lnTo>
                      <a:pt x="41" y="34"/>
                    </a:lnTo>
                    <a:lnTo>
                      <a:pt x="51" y="38"/>
                    </a:lnTo>
                    <a:lnTo>
                      <a:pt x="59" y="37"/>
                    </a:lnTo>
                    <a:lnTo>
                      <a:pt x="67" y="36"/>
                    </a:lnTo>
                    <a:lnTo>
                      <a:pt x="69" y="34"/>
                    </a:lnTo>
                    <a:lnTo>
                      <a:pt x="33" y="21"/>
                    </a:lnTo>
                    <a:lnTo>
                      <a:pt x="85" y="24"/>
                    </a:lnTo>
                    <a:lnTo>
                      <a:pt x="83" y="24"/>
                    </a:lnTo>
                    <a:lnTo>
                      <a:pt x="77" y="22"/>
                    </a:lnTo>
                    <a:lnTo>
                      <a:pt x="69" y="19"/>
                    </a:lnTo>
                    <a:lnTo>
                      <a:pt x="60" y="17"/>
                    </a:lnTo>
                    <a:lnTo>
                      <a:pt x="51" y="14"/>
                    </a:lnTo>
                    <a:lnTo>
                      <a:pt x="41" y="10"/>
                    </a:lnTo>
                    <a:lnTo>
                      <a:pt x="34" y="7"/>
                    </a:lnTo>
                    <a:lnTo>
                      <a:pt x="31" y="3"/>
                    </a:lnTo>
                    <a:lnTo>
                      <a:pt x="28" y="0"/>
                    </a:lnTo>
                    <a:lnTo>
                      <a:pt x="23" y="1"/>
                    </a:lnTo>
                    <a:lnTo>
                      <a:pt x="19" y="7"/>
                    </a:lnTo>
                    <a:lnTo>
                      <a:pt x="21" y="14"/>
                    </a:lnTo>
                    <a:lnTo>
                      <a:pt x="21" y="21"/>
                    </a:lnTo>
                    <a:lnTo>
                      <a:pt x="14" y="24"/>
                    </a:lnTo>
                    <a:lnTo>
                      <a:pt x="6" y="26"/>
                    </a:lnTo>
                    <a:lnTo>
                      <a:pt x="2" y="26"/>
                    </a:lnTo>
                    <a:close/>
                  </a:path>
                </a:pathLst>
              </a:custGeom>
              <a:solidFill>
                <a:srgbClr val="FFFFFF"/>
              </a:solidFill>
              <a:ln w="9525">
                <a:noFill/>
                <a:round/>
                <a:headEnd/>
                <a:tailEnd/>
              </a:ln>
            </p:spPr>
            <p:txBody>
              <a:bodyPr/>
              <a:lstStyle/>
              <a:p>
                <a:endParaRPr lang="mk-MK"/>
              </a:p>
            </p:txBody>
          </p:sp>
          <p:sp>
            <p:nvSpPr>
              <p:cNvPr id="25735" name="Freeform 43"/>
              <p:cNvSpPr>
                <a:spLocks/>
              </p:cNvSpPr>
              <p:nvPr/>
            </p:nvSpPr>
            <p:spPr bwMode="auto">
              <a:xfrm>
                <a:off x="5188" y="2297"/>
                <a:ext cx="51" cy="100"/>
              </a:xfrm>
              <a:custGeom>
                <a:avLst/>
                <a:gdLst>
                  <a:gd name="T0" fmla="*/ 0 w 103"/>
                  <a:gd name="T1" fmla="*/ 0 h 202"/>
                  <a:gd name="T2" fmla="*/ 0 w 103"/>
                  <a:gd name="T3" fmla="*/ 0 h 202"/>
                  <a:gd name="T4" fmla="*/ 0 w 103"/>
                  <a:gd name="T5" fmla="*/ 0 h 202"/>
                  <a:gd name="T6" fmla="*/ 0 w 103"/>
                  <a:gd name="T7" fmla="*/ 0 h 202"/>
                  <a:gd name="T8" fmla="*/ 0 w 103"/>
                  <a:gd name="T9" fmla="*/ 0 h 202"/>
                  <a:gd name="T10" fmla="*/ 0 w 103"/>
                  <a:gd name="T11" fmla="*/ 0 h 202"/>
                  <a:gd name="T12" fmla="*/ 0 w 103"/>
                  <a:gd name="T13" fmla="*/ 0 h 202"/>
                  <a:gd name="T14" fmla="*/ 0 w 103"/>
                  <a:gd name="T15" fmla="*/ 0 h 202"/>
                  <a:gd name="T16" fmla="*/ 0 w 103"/>
                  <a:gd name="T17" fmla="*/ 0 h 202"/>
                  <a:gd name="T18" fmla="*/ 0 w 103"/>
                  <a:gd name="T19" fmla="*/ 0 h 202"/>
                  <a:gd name="T20" fmla="*/ 0 w 103"/>
                  <a:gd name="T21" fmla="*/ 0 h 202"/>
                  <a:gd name="T22" fmla="*/ 0 w 103"/>
                  <a:gd name="T23" fmla="*/ 0 h 202"/>
                  <a:gd name="T24" fmla="*/ 0 w 103"/>
                  <a:gd name="T25" fmla="*/ 0 h 202"/>
                  <a:gd name="T26" fmla="*/ 0 w 103"/>
                  <a:gd name="T27" fmla="*/ 0 h 202"/>
                  <a:gd name="T28" fmla="*/ 0 w 103"/>
                  <a:gd name="T29" fmla="*/ 0 h 202"/>
                  <a:gd name="T30" fmla="*/ 0 w 103"/>
                  <a:gd name="T31" fmla="*/ 0 h 202"/>
                  <a:gd name="T32" fmla="*/ 0 w 103"/>
                  <a:gd name="T33" fmla="*/ 0 h 202"/>
                  <a:gd name="T34" fmla="*/ 0 w 103"/>
                  <a:gd name="T35" fmla="*/ 0 h 202"/>
                  <a:gd name="T36" fmla="*/ 0 w 103"/>
                  <a:gd name="T37" fmla="*/ 0 h 202"/>
                  <a:gd name="T38" fmla="*/ 0 w 103"/>
                  <a:gd name="T39" fmla="*/ 0 h 202"/>
                  <a:gd name="T40" fmla="*/ 0 w 103"/>
                  <a:gd name="T41" fmla="*/ 0 h 202"/>
                  <a:gd name="T42" fmla="*/ 0 w 103"/>
                  <a:gd name="T43" fmla="*/ 0 h 202"/>
                  <a:gd name="T44" fmla="*/ 0 w 103"/>
                  <a:gd name="T45" fmla="*/ 0 h 202"/>
                  <a:gd name="T46" fmla="*/ 0 w 103"/>
                  <a:gd name="T47" fmla="*/ 0 h 202"/>
                  <a:gd name="T48" fmla="*/ 0 w 103"/>
                  <a:gd name="T49" fmla="*/ 0 h 202"/>
                  <a:gd name="T50" fmla="*/ 0 w 103"/>
                  <a:gd name="T51" fmla="*/ 0 h 202"/>
                  <a:gd name="T52" fmla="*/ 0 w 103"/>
                  <a:gd name="T53" fmla="*/ 0 h 202"/>
                  <a:gd name="T54" fmla="*/ 0 w 103"/>
                  <a:gd name="T55" fmla="*/ 0 h 202"/>
                  <a:gd name="T56" fmla="*/ 0 w 103"/>
                  <a:gd name="T57" fmla="*/ 0 h 202"/>
                  <a:gd name="T58" fmla="*/ 0 w 103"/>
                  <a:gd name="T59" fmla="*/ 0 h 202"/>
                  <a:gd name="T60" fmla="*/ 0 w 103"/>
                  <a:gd name="T61" fmla="*/ 0 h 202"/>
                  <a:gd name="T62" fmla="*/ 0 w 103"/>
                  <a:gd name="T63" fmla="*/ 0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202">
                    <a:moveTo>
                      <a:pt x="1" y="31"/>
                    </a:moveTo>
                    <a:lnTo>
                      <a:pt x="4" y="30"/>
                    </a:lnTo>
                    <a:lnTo>
                      <a:pt x="10" y="28"/>
                    </a:lnTo>
                    <a:lnTo>
                      <a:pt x="21" y="27"/>
                    </a:lnTo>
                    <a:lnTo>
                      <a:pt x="35" y="25"/>
                    </a:lnTo>
                    <a:lnTo>
                      <a:pt x="48" y="23"/>
                    </a:lnTo>
                    <a:lnTo>
                      <a:pt x="59" y="20"/>
                    </a:lnTo>
                    <a:lnTo>
                      <a:pt x="66" y="16"/>
                    </a:lnTo>
                    <a:lnTo>
                      <a:pt x="68" y="14"/>
                    </a:lnTo>
                    <a:lnTo>
                      <a:pt x="58" y="0"/>
                    </a:lnTo>
                    <a:lnTo>
                      <a:pt x="83" y="16"/>
                    </a:lnTo>
                    <a:lnTo>
                      <a:pt x="83" y="20"/>
                    </a:lnTo>
                    <a:lnTo>
                      <a:pt x="81" y="28"/>
                    </a:lnTo>
                    <a:lnTo>
                      <a:pt x="78" y="38"/>
                    </a:lnTo>
                    <a:lnTo>
                      <a:pt x="74" y="44"/>
                    </a:lnTo>
                    <a:lnTo>
                      <a:pt x="70" y="50"/>
                    </a:lnTo>
                    <a:lnTo>
                      <a:pt x="69" y="58"/>
                    </a:lnTo>
                    <a:lnTo>
                      <a:pt x="68" y="65"/>
                    </a:lnTo>
                    <a:lnTo>
                      <a:pt x="68" y="68"/>
                    </a:lnTo>
                    <a:lnTo>
                      <a:pt x="76" y="93"/>
                    </a:lnTo>
                    <a:lnTo>
                      <a:pt x="78" y="95"/>
                    </a:lnTo>
                    <a:lnTo>
                      <a:pt x="82" y="99"/>
                    </a:lnTo>
                    <a:lnTo>
                      <a:pt x="82" y="105"/>
                    </a:lnTo>
                    <a:lnTo>
                      <a:pt x="74" y="112"/>
                    </a:lnTo>
                    <a:lnTo>
                      <a:pt x="73" y="116"/>
                    </a:lnTo>
                    <a:lnTo>
                      <a:pt x="78" y="123"/>
                    </a:lnTo>
                    <a:lnTo>
                      <a:pt x="86" y="129"/>
                    </a:lnTo>
                    <a:lnTo>
                      <a:pt x="90" y="131"/>
                    </a:lnTo>
                    <a:lnTo>
                      <a:pt x="86" y="134"/>
                    </a:lnTo>
                    <a:lnTo>
                      <a:pt x="77" y="141"/>
                    </a:lnTo>
                    <a:lnTo>
                      <a:pt x="69" y="148"/>
                    </a:lnTo>
                    <a:lnTo>
                      <a:pt x="66" y="153"/>
                    </a:lnTo>
                    <a:lnTo>
                      <a:pt x="70" y="154"/>
                    </a:lnTo>
                    <a:lnTo>
                      <a:pt x="78" y="152"/>
                    </a:lnTo>
                    <a:lnTo>
                      <a:pt x="88" y="150"/>
                    </a:lnTo>
                    <a:lnTo>
                      <a:pt x="91" y="149"/>
                    </a:lnTo>
                    <a:lnTo>
                      <a:pt x="93" y="149"/>
                    </a:lnTo>
                    <a:lnTo>
                      <a:pt x="97" y="149"/>
                    </a:lnTo>
                    <a:lnTo>
                      <a:pt x="101" y="151"/>
                    </a:lnTo>
                    <a:lnTo>
                      <a:pt x="103" y="153"/>
                    </a:lnTo>
                    <a:lnTo>
                      <a:pt x="99" y="157"/>
                    </a:lnTo>
                    <a:lnTo>
                      <a:pt x="93" y="159"/>
                    </a:lnTo>
                    <a:lnTo>
                      <a:pt x="90" y="163"/>
                    </a:lnTo>
                    <a:lnTo>
                      <a:pt x="90" y="166"/>
                    </a:lnTo>
                    <a:lnTo>
                      <a:pt x="92" y="172"/>
                    </a:lnTo>
                    <a:lnTo>
                      <a:pt x="95" y="176"/>
                    </a:lnTo>
                    <a:lnTo>
                      <a:pt x="96" y="180"/>
                    </a:lnTo>
                    <a:lnTo>
                      <a:pt x="97" y="181"/>
                    </a:lnTo>
                    <a:lnTo>
                      <a:pt x="98" y="183"/>
                    </a:lnTo>
                    <a:lnTo>
                      <a:pt x="100" y="190"/>
                    </a:lnTo>
                    <a:lnTo>
                      <a:pt x="101" y="197"/>
                    </a:lnTo>
                    <a:lnTo>
                      <a:pt x="99" y="202"/>
                    </a:lnTo>
                    <a:lnTo>
                      <a:pt x="92" y="202"/>
                    </a:lnTo>
                    <a:lnTo>
                      <a:pt x="83" y="198"/>
                    </a:lnTo>
                    <a:lnTo>
                      <a:pt x="76" y="194"/>
                    </a:lnTo>
                    <a:lnTo>
                      <a:pt x="74" y="191"/>
                    </a:lnTo>
                    <a:lnTo>
                      <a:pt x="47" y="164"/>
                    </a:lnTo>
                    <a:lnTo>
                      <a:pt x="45" y="158"/>
                    </a:lnTo>
                    <a:lnTo>
                      <a:pt x="39" y="145"/>
                    </a:lnTo>
                    <a:lnTo>
                      <a:pt x="30" y="127"/>
                    </a:lnTo>
                    <a:lnTo>
                      <a:pt x="16" y="110"/>
                    </a:lnTo>
                    <a:lnTo>
                      <a:pt x="7" y="92"/>
                    </a:lnTo>
                    <a:lnTo>
                      <a:pt x="2" y="67"/>
                    </a:lnTo>
                    <a:lnTo>
                      <a:pt x="0" y="44"/>
                    </a:lnTo>
                    <a:lnTo>
                      <a:pt x="1" y="31"/>
                    </a:lnTo>
                    <a:close/>
                  </a:path>
                </a:pathLst>
              </a:custGeom>
              <a:solidFill>
                <a:srgbClr val="FFFFFF"/>
              </a:solidFill>
              <a:ln w="9525">
                <a:noFill/>
                <a:round/>
                <a:headEnd/>
                <a:tailEnd/>
              </a:ln>
            </p:spPr>
            <p:txBody>
              <a:bodyPr/>
              <a:lstStyle/>
              <a:p>
                <a:endParaRPr lang="mk-MK"/>
              </a:p>
            </p:txBody>
          </p:sp>
          <p:sp>
            <p:nvSpPr>
              <p:cNvPr id="25736" name="Freeform 44"/>
              <p:cNvSpPr>
                <a:spLocks/>
              </p:cNvSpPr>
              <p:nvPr/>
            </p:nvSpPr>
            <p:spPr bwMode="auto">
              <a:xfrm>
                <a:off x="5192" y="2325"/>
                <a:ext cx="23" cy="15"/>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1 h 30"/>
                  <a:gd name="T40" fmla="*/ 0 w 47"/>
                  <a:gd name="T41" fmla="*/ 1 h 30"/>
                  <a:gd name="T42" fmla="*/ 0 w 47"/>
                  <a:gd name="T43" fmla="*/ 1 h 30"/>
                  <a:gd name="T44" fmla="*/ 0 w 47"/>
                  <a:gd name="T45" fmla="*/ 1 h 30"/>
                  <a:gd name="T46" fmla="*/ 0 w 47"/>
                  <a:gd name="T47" fmla="*/ 1 h 30"/>
                  <a:gd name="T48" fmla="*/ 0 w 47"/>
                  <a:gd name="T49" fmla="*/ 1 h 30"/>
                  <a:gd name="T50" fmla="*/ 0 w 47"/>
                  <a:gd name="T51" fmla="*/ 1 h 30"/>
                  <a:gd name="T52" fmla="*/ 0 w 47"/>
                  <a:gd name="T53" fmla="*/ 1 h 30"/>
                  <a:gd name="T54" fmla="*/ 0 w 47"/>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7" h="30">
                    <a:moveTo>
                      <a:pt x="6" y="0"/>
                    </a:moveTo>
                    <a:lnTo>
                      <a:pt x="9" y="0"/>
                    </a:lnTo>
                    <a:lnTo>
                      <a:pt x="16" y="0"/>
                    </a:lnTo>
                    <a:lnTo>
                      <a:pt x="23" y="0"/>
                    </a:lnTo>
                    <a:lnTo>
                      <a:pt x="29" y="0"/>
                    </a:lnTo>
                    <a:lnTo>
                      <a:pt x="32" y="0"/>
                    </a:lnTo>
                    <a:lnTo>
                      <a:pt x="37" y="2"/>
                    </a:lnTo>
                    <a:lnTo>
                      <a:pt x="42" y="3"/>
                    </a:lnTo>
                    <a:lnTo>
                      <a:pt x="43" y="4"/>
                    </a:lnTo>
                    <a:lnTo>
                      <a:pt x="47" y="18"/>
                    </a:lnTo>
                    <a:lnTo>
                      <a:pt x="46" y="19"/>
                    </a:lnTo>
                    <a:lnTo>
                      <a:pt x="44" y="20"/>
                    </a:lnTo>
                    <a:lnTo>
                      <a:pt x="42" y="22"/>
                    </a:lnTo>
                    <a:lnTo>
                      <a:pt x="37" y="26"/>
                    </a:lnTo>
                    <a:lnTo>
                      <a:pt x="32" y="27"/>
                    </a:lnTo>
                    <a:lnTo>
                      <a:pt x="23" y="29"/>
                    </a:lnTo>
                    <a:lnTo>
                      <a:pt x="14" y="30"/>
                    </a:lnTo>
                    <a:lnTo>
                      <a:pt x="11" y="30"/>
                    </a:lnTo>
                    <a:lnTo>
                      <a:pt x="12" y="25"/>
                    </a:lnTo>
                    <a:lnTo>
                      <a:pt x="16" y="19"/>
                    </a:lnTo>
                    <a:lnTo>
                      <a:pt x="22" y="14"/>
                    </a:lnTo>
                    <a:lnTo>
                      <a:pt x="26" y="12"/>
                    </a:lnTo>
                    <a:lnTo>
                      <a:pt x="22" y="11"/>
                    </a:lnTo>
                    <a:lnTo>
                      <a:pt x="17" y="11"/>
                    </a:lnTo>
                    <a:lnTo>
                      <a:pt x="15" y="11"/>
                    </a:lnTo>
                    <a:lnTo>
                      <a:pt x="0" y="12"/>
                    </a:lnTo>
                    <a:lnTo>
                      <a:pt x="6" y="0"/>
                    </a:lnTo>
                    <a:close/>
                  </a:path>
                </a:pathLst>
              </a:custGeom>
              <a:solidFill>
                <a:srgbClr val="000000"/>
              </a:solidFill>
              <a:ln w="9525">
                <a:noFill/>
                <a:round/>
                <a:headEnd/>
                <a:tailEnd/>
              </a:ln>
            </p:spPr>
            <p:txBody>
              <a:bodyPr/>
              <a:lstStyle/>
              <a:p>
                <a:endParaRPr lang="mk-MK"/>
              </a:p>
            </p:txBody>
          </p:sp>
          <p:sp>
            <p:nvSpPr>
              <p:cNvPr id="25737" name="Freeform 45"/>
              <p:cNvSpPr>
                <a:spLocks/>
              </p:cNvSpPr>
              <p:nvPr/>
            </p:nvSpPr>
            <p:spPr bwMode="auto">
              <a:xfrm>
                <a:off x="5236" y="2318"/>
                <a:ext cx="10" cy="5"/>
              </a:xfrm>
              <a:custGeom>
                <a:avLst/>
                <a:gdLst>
                  <a:gd name="T0" fmla="*/ 0 w 21"/>
                  <a:gd name="T1" fmla="*/ 1 h 9"/>
                  <a:gd name="T2" fmla="*/ 0 w 21"/>
                  <a:gd name="T3" fmla="*/ 1 h 9"/>
                  <a:gd name="T4" fmla="*/ 0 w 21"/>
                  <a:gd name="T5" fmla="*/ 1 h 9"/>
                  <a:gd name="T6" fmla="*/ 0 w 21"/>
                  <a:gd name="T7" fmla="*/ 1 h 9"/>
                  <a:gd name="T8" fmla="*/ 0 w 21"/>
                  <a:gd name="T9" fmla="*/ 1 h 9"/>
                  <a:gd name="T10" fmla="*/ 0 w 21"/>
                  <a:gd name="T11" fmla="*/ 1 h 9"/>
                  <a:gd name="T12" fmla="*/ 0 w 21"/>
                  <a:gd name="T13" fmla="*/ 0 h 9"/>
                  <a:gd name="T14" fmla="*/ 0 w 21"/>
                  <a:gd name="T15" fmla="*/ 1 h 9"/>
                  <a:gd name="T16" fmla="*/ 0 w 21"/>
                  <a:gd name="T17" fmla="*/ 1 h 9"/>
                  <a:gd name="T18" fmla="*/ 0 w 21"/>
                  <a:gd name="T19" fmla="*/ 1 h 9"/>
                  <a:gd name="T20" fmla="*/ 0 w 21"/>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9">
                    <a:moveTo>
                      <a:pt x="0" y="9"/>
                    </a:moveTo>
                    <a:lnTo>
                      <a:pt x="0" y="8"/>
                    </a:lnTo>
                    <a:lnTo>
                      <a:pt x="0" y="7"/>
                    </a:lnTo>
                    <a:lnTo>
                      <a:pt x="1" y="4"/>
                    </a:lnTo>
                    <a:lnTo>
                      <a:pt x="4" y="2"/>
                    </a:lnTo>
                    <a:lnTo>
                      <a:pt x="10" y="1"/>
                    </a:lnTo>
                    <a:lnTo>
                      <a:pt x="15" y="0"/>
                    </a:lnTo>
                    <a:lnTo>
                      <a:pt x="19" y="1"/>
                    </a:lnTo>
                    <a:lnTo>
                      <a:pt x="21" y="1"/>
                    </a:lnTo>
                    <a:lnTo>
                      <a:pt x="17" y="6"/>
                    </a:lnTo>
                    <a:lnTo>
                      <a:pt x="0" y="9"/>
                    </a:lnTo>
                    <a:close/>
                  </a:path>
                </a:pathLst>
              </a:custGeom>
              <a:solidFill>
                <a:srgbClr val="FFFFFF"/>
              </a:solidFill>
              <a:ln w="9525">
                <a:noFill/>
                <a:round/>
                <a:headEnd/>
                <a:tailEnd/>
              </a:ln>
            </p:spPr>
            <p:txBody>
              <a:bodyPr/>
              <a:lstStyle/>
              <a:p>
                <a:endParaRPr lang="mk-MK"/>
              </a:p>
            </p:txBody>
          </p:sp>
          <p:sp>
            <p:nvSpPr>
              <p:cNvPr id="25738" name="Freeform 46"/>
              <p:cNvSpPr>
                <a:spLocks/>
              </p:cNvSpPr>
              <p:nvPr/>
            </p:nvSpPr>
            <p:spPr bwMode="auto">
              <a:xfrm>
                <a:off x="5238" y="2326"/>
                <a:ext cx="12" cy="18"/>
              </a:xfrm>
              <a:custGeom>
                <a:avLst/>
                <a:gdLst>
                  <a:gd name="T0" fmla="*/ 0 w 25"/>
                  <a:gd name="T1" fmla="*/ 0 h 36"/>
                  <a:gd name="T2" fmla="*/ 0 w 25"/>
                  <a:gd name="T3" fmla="*/ 1 h 36"/>
                  <a:gd name="T4" fmla="*/ 0 w 25"/>
                  <a:gd name="T5" fmla="*/ 1 h 36"/>
                  <a:gd name="T6" fmla="*/ 0 w 25"/>
                  <a:gd name="T7" fmla="*/ 1 h 36"/>
                  <a:gd name="T8" fmla="*/ 0 w 25"/>
                  <a:gd name="T9" fmla="*/ 1 h 36"/>
                  <a:gd name="T10" fmla="*/ 0 w 25"/>
                  <a:gd name="T11" fmla="*/ 1 h 36"/>
                  <a:gd name="T12" fmla="*/ 0 w 25"/>
                  <a:gd name="T13" fmla="*/ 1 h 36"/>
                  <a:gd name="T14" fmla="*/ 0 w 25"/>
                  <a:gd name="T15" fmla="*/ 1 h 36"/>
                  <a:gd name="T16" fmla="*/ 0 w 25"/>
                  <a:gd name="T17" fmla="*/ 1 h 36"/>
                  <a:gd name="T18" fmla="*/ 0 w 2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6">
                    <a:moveTo>
                      <a:pt x="25" y="0"/>
                    </a:moveTo>
                    <a:lnTo>
                      <a:pt x="0" y="6"/>
                    </a:lnTo>
                    <a:lnTo>
                      <a:pt x="3" y="11"/>
                    </a:lnTo>
                    <a:lnTo>
                      <a:pt x="7" y="24"/>
                    </a:lnTo>
                    <a:lnTo>
                      <a:pt x="12" y="35"/>
                    </a:lnTo>
                    <a:lnTo>
                      <a:pt x="13" y="36"/>
                    </a:lnTo>
                    <a:lnTo>
                      <a:pt x="15" y="28"/>
                    </a:lnTo>
                    <a:lnTo>
                      <a:pt x="20" y="18"/>
                    </a:lnTo>
                    <a:lnTo>
                      <a:pt x="25" y="9"/>
                    </a:lnTo>
                    <a:lnTo>
                      <a:pt x="25" y="0"/>
                    </a:lnTo>
                    <a:close/>
                  </a:path>
                </a:pathLst>
              </a:custGeom>
              <a:solidFill>
                <a:srgbClr val="FFFFFF"/>
              </a:solidFill>
              <a:ln w="9525">
                <a:noFill/>
                <a:round/>
                <a:headEnd/>
                <a:tailEnd/>
              </a:ln>
            </p:spPr>
            <p:txBody>
              <a:bodyPr/>
              <a:lstStyle/>
              <a:p>
                <a:endParaRPr lang="mk-MK"/>
              </a:p>
            </p:txBody>
          </p:sp>
          <p:sp>
            <p:nvSpPr>
              <p:cNvPr id="25739" name="Freeform 47"/>
              <p:cNvSpPr>
                <a:spLocks/>
              </p:cNvSpPr>
              <p:nvPr/>
            </p:nvSpPr>
            <p:spPr bwMode="auto">
              <a:xfrm>
                <a:off x="5190" y="2267"/>
                <a:ext cx="37" cy="19"/>
              </a:xfrm>
              <a:custGeom>
                <a:avLst/>
                <a:gdLst>
                  <a:gd name="T0" fmla="*/ 0 w 72"/>
                  <a:gd name="T1" fmla="*/ 1 h 38"/>
                  <a:gd name="T2" fmla="*/ 1 w 72"/>
                  <a:gd name="T3" fmla="*/ 1 h 38"/>
                  <a:gd name="T4" fmla="*/ 1 w 72"/>
                  <a:gd name="T5" fmla="*/ 1 h 38"/>
                  <a:gd name="T6" fmla="*/ 1 w 72"/>
                  <a:gd name="T7" fmla="*/ 1 h 38"/>
                  <a:gd name="T8" fmla="*/ 1 w 72"/>
                  <a:gd name="T9" fmla="*/ 1 h 38"/>
                  <a:gd name="T10" fmla="*/ 1 w 72"/>
                  <a:gd name="T11" fmla="*/ 1 h 38"/>
                  <a:gd name="T12" fmla="*/ 1 w 72"/>
                  <a:gd name="T13" fmla="*/ 1 h 38"/>
                  <a:gd name="T14" fmla="*/ 1 w 72"/>
                  <a:gd name="T15" fmla="*/ 1 h 38"/>
                  <a:gd name="T16" fmla="*/ 1 w 72"/>
                  <a:gd name="T17" fmla="*/ 1 h 38"/>
                  <a:gd name="T18" fmla="*/ 1 w 72"/>
                  <a:gd name="T19" fmla="*/ 1 h 38"/>
                  <a:gd name="T20" fmla="*/ 1 w 72"/>
                  <a:gd name="T21" fmla="*/ 1 h 38"/>
                  <a:gd name="T22" fmla="*/ 1 w 72"/>
                  <a:gd name="T23" fmla="*/ 1 h 38"/>
                  <a:gd name="T24" fmla="*/ 1 w 72"/>
                  <a:gd name="T25" fmla="*/ 1 h 38"/>
                  <a:gd name="T26" fmla="*/ 1 w 72"/>
                  <a:gd name="T27" fmla="*/ 1 h 38"/>
                  <a:gd name="T28" fmla="*/ 1 w 72"/>
                  <a:gd name="T29" fmla="*/ 1 h 38"/>
                  <a:gd name="T30" fmla="*/ 1 w 72"/>
                  <a:gd name="T31" fmla="*/ 1 h 38"/>
                  <a:gd name="T32" fmla="*/ 1 w 72"/>
                  <a:gd name="T33" fmla="*/ 1 h 38"/>
                  <a:gd name="T34" fmla="*/ 1 w 72"/>
                  <a:gd name="T35" fmla="*/ 1 h 38"/>
                  <a:gd name="T36" fmla="*/ 1 w 72"/>
                  <a:gd name="T37" fmla="*/ 1 h 38"/>
                  <a:gd name="T38" fmla="*/ 1 w 72"/>
                  <a:gd name="T39" fmla="*/ 1 h 38"/>
                  <a:gd name="T40" fmla="*/ 1 w 72"/>
                  <a:gd name="T41" fmla="*/ 1 h 38"/>
                  <a:gd name="T42" fmla="*/ 1 w 72"/>
                  <a:gd name="T43" fmla="*/ 1 h 38"/>
                  <a:gd name="T44" fmla="*/ 1 w 72"/>
                  <a:gd name="T45" fmla="*/ 1 h 38"/>
                  <a:gd name="T46" fmla="*/ 1 w 72"/>
                  <a:gd name="T47" fmla="*/ 1 h 38"/>
                  <a:gd name="T48" fmla="*/ 1 w 72"/>
                  <a:gd name="T49" fmla="*/ 0 h 38"/>
                  <a:gd name="T50" fmla="*/ 1 w 72"/>
                  <a:gd name="T51" fmla="*/ 0 h 38"/>
                  <a:gd name="T52" fmla="*/ 1 w 72"/>
                  <a:gd name="T53" fmla="*/ 1 h 38"/>
                  <a:gd name="T54" fmla="*/ 1 w 72"/>
                  <a:gd name="T55" fmla="*/ 1 h 38"/>
                  <a:gd name="T56" fmla="*/ 0 w 72"/>
                  <a:gd name="T57" fmla="*/ 1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38">
                    <a:moveTo>
                      <a:pt x="0" y="2"/>
                    </a:moveTo>
                    <a:lnTo>
                      <a:pt x="1" y="4"/>
                    </a:lnTo>
                    <a:lnTo>
                      <a:pt x="3" y="6"/>
                    </a:lnTo>
                    <a:lnTo>
                      <a:pt x="7" y="8"/>
                    </a:lnTo>
                    <a:lnTo>
                      <a:pt x="11" y="12"/>
                    </a:lnTo>
                    <a:lnTo>
                      <a:pt x="16" y="16"/>
                    </a:lnTo>
                    <a:lnTo>
                      <a:pt x="22" y="20"/>
                    </a:lnTo>
                    <a:lnTo>
                      <a:pt x="29" y="23"/>
                    </a:lnTo>
                    <a:lnTo>
                      <a:pt x="34" y="25"/>
                    </a:lnTo>
                    <a:lnTo>
                      <a:pt x="41" y="28"/>
                    </a:lnTo>
                    <a:lnTo>
                      <a:pt x="47" y="30"/>
                    </a:lnTo>
                    <a:lnTo>
                      <a:pt x="54" y="32"/>
                    </a:lnTo>
                    <a:lnTo>
                      <a:pt x="60" y="34"/>
                    </a:lnTo>
                    <a:lnTo>
                      <a:pt x="66" y="36"/>
                    </a:lnTo>
                    <a:lnTo>
                      <a:pt x="69" y="37"/>
                    </a:lnTo>
                    <a:lnTo>
                      <a:pt x="71" y="38"/>
                    </a:lnTo>
                    <a:lnTo>
                      <a:pt x="72" y="38"/>
                    </a:lnTo>
                    <a:lnTo>
                      <a:pt x="70" y="37"/>
                    </a:lnTo>
                    <a:lnTo>
                      <a:pt x="64" y="32"/>
                    </a:lnTo>
                    <a:lnTo>
                      <a:pt x="55" y="27"/>
                    </a:lnTo>
                    <a:lnTo>
                      <a:pt x="46" y="19"/>
                    </a:lnTo>
                    <a:lnTo>
                      <a:pt x="36" y="12"/>
                    </a:lnTo>
                    <a:lnTo>
                      <a:pt x="26" y="6"/>
                    </a:lnTo>
                    <a:lnTo>
                      <a:pt x="19" y="1"/>
                    </a:lnTo>
                    <a:lnTo>
                      <a:pt x="15" y="0"/>
                    </a:lnTo>
                    <a:lnTo>
                      <a:pt x="10" y="0"/>
                    </a:lnTo>
                    <a:lnTo>
                      <a:pt x="6" y="1"/>
                    </a:lnTo>
                    <a:lnTo>
                      <a:pt x="1" y="2"/>
                    </a:lnTo>
                    <a:lnTo>
                      <a:pt x="0" y="2"/>
                    </a:lnTo>
                    <a:close/>
                  </a:path>
                </a:pathLst>
              </a:custGeom>
              <a:solidFill>
                <a:srgbClr val="FFFFFF"/>
              </a:solidFill>
              <a:ln w="9525">
                <a:noFill/>
                <a:round/>
                <a:headEnd/>
                <a:tailEnd/>
              </a:ln>
            </p:spPr>
            <p:txBody>
              <a:bodyPr/>
              <a:lstStyle/>
              <a:p>
                <a:endParaRPr lang="mk-MK"/>
              </a:p>
            </p:txBody>
          </p:sp>
          <p:sp>
            <p:nvSpPr>
              <p:cNvPr id="25740" name="Freeform 48"/>
              <p:cNvSpPr>
                <a:spLocks/>
              </p:cNvSpPr>
              <p:nvPr/>
            </p:nvSpPr>
            <p:spPr bwMode="auto">
              <a:xfrm>
                <a:off x="5133" y="2445"/>
                <a:ext cx="28" cy="21"/>
              </a:xfrm>
              <a:custGeom>
                <a:avLst/>
                <a:gdLst>
                  <a:gd name="T0" fmla="*/ 1 w 55"/>
                  <a:gd name="T1" fmla="*/ 0 h 43"/>
                  <a:gd name="T2" fmla="*/ 1 w 55"/>
                  <a:gd name="T3" fmla="*/ 0 h 43"/>
                  <a:gd name="T4" fmla="*/ 1 w 55"/>
                  <a:gd name="T5" fmla="*/ 0 h 43"/>
                  <a:gd name="T6" fmla="*/ 1 w 55"/>
                  <a:gd name="T7" fmla="*/ 0 h 43"/>
                  <a:gd name="T8" fmla="*/ 1 w 55"/>
                  <a:gd name="T9" fmla="*/ 0 h 43"/>
                  <a:gd name="T10" fmla="*/ 1 w 55"/>
                  <a:gd name="T11" fmla="*/ 0 h 43"/>
                  <a:gd name="T12" fmla="*/ 1 w 55"/>
                  <a:gd name="T13" fmla="*/ 0 h 43"/>
                  <a:gd name="T14" fmla="*/ 1 w 55"/>
                  <a:gd name="T15" fmla="*/ 0 h 43"/>
                  <a:gd name="T16" fmla="*/ 1 w 55"/>
                  <a:gd name="T17" fmla="*/ 0 h 43"/>
                  <a:gd name="T18" fmla="*/ 1 w 55"/>
                  <a:gd name="T19" fmla="*/ 0 h 43"/>
                  <a:gd name="T20" fmla="*/ 1 w 55"/>
                  <a:gd name="T21" fmla="*/ 0 h 43"/>
                  <a:gd name="T22" fmla="*/ 1 w 55"/>
                  <a:gd name="T23" fmla="*/ 0 h 43"/>
                  <a:gd name="T24" fmla="*/ 1 w 55"/>
                  <a:gd name="T25" fmla="*/ 0 h 43"/>
                  <a:gd name="T26" fmla="*/ 1 w 55"/>
                  <a:gd name="T27" fmla="*/ 0 h 43"/>
                  <a:gd name="T28" fmla="*/ 1 w 55"/>
                  <a:gd name="T29" fmla="*/ 0 h 43"/>
                  <a:gd name="T30" fmla="*/ 1 w 55"/>
                  <a:gd name="T31" fmla="*/ 0 h 43"/>
                  <a:gd name="T32" fmla="*/ 1 w 55"/>
                  <a:gd name="T33" fmla="*/ 0 h 43"/>
                  <a:gd name="T34" fmla="*/ 1 w 55"/>
                  <a:gd name="T35" fmla="*/ 0 h 43"/>
                  <a:gd name="T36" fmla="*/ 1 w 55"/>
                  <a:gd name="T37" fmla="*/ 0 h 43"/>
                  <a:gd name="T38" fmla="*/ 1 w 55"/>
                  <a:gd name="T39" fmla="*/ 0 h 43"/>
                  <a:gd name="T40" fmla="*/ 1 w 55"/>
                  <a:gd name="T41" fmla="*/ 0 h 43"/>
                  <a:gd name="T42" fmla="*/ 1 w 55"/>
                  <a:gd name="T43" fmla="*/ 0 h 43"/>
                  <a:gd name="T44" fmla="*/ 1 w 55"/>
                  <a:gd name="T45" fmla="*/ 0 h 43"/>
                  <a:gd name="T46" fmla="*/ 1 w 55"/>
                  <a:gd name="T47" fmla="*/ 0 h 43"/>
                  <a:gd name="T48" fmla="*/ 1 w 55"/>
                  <a:gd name="T49" fmla="*/ 0 h 43"/>
                  <a:gd name="T50" fmla="*/ 1 w 55"/>
                  <a:gd name="T51" fmla="*/ 0 h 43"/>
                  <a:gd name="T52" fmla="*/ 1 w 55"/>
                  <a:gd name="T53" fmla="*/ 0 h 43"/>
                  <a:gd name="T54" fmla="*/ 1 w 55"/>
                  <a:gd name="T55" fmla="*/ 0 h 43"/>
                  <a:gd name="T56" fmla="*/ 1 w 55"/>
                  <a:gd name="T57" fmla="*/ 0 h 43"/>
                  <a:gd name="T58" fmla="*/ 0 w 55"/>
                  <a:gd name="T59" fmla="*/ 0 h 43"/>
                  <a:gd name="T60" fmla="*/ 0 w 55"/>
                  <a:gd name="T61" fmla="*/ 0 h 43"/>
                  <a:gd name="T62" fmla="*/ 0 w 55"/>
                  <a:gd name="T63" fmla="*/ 0 h 43"/>
                  <a:gd name="T64" fmla="*/ 1 w 55"/>
                  <a:gd name="T65" fmla="*/ 0 h 43"/>
                  <a:gd name="T66" fmla="*/ 1 w 5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43">
                    <a:moveTo>
                      <a:pt x="1" y="8"/>
                    </a:moveTo>
                    <a:lnTo>
                      <a:pt x="6" y="14"/>
                    </a:lnTo>
                    <a:lnTo>
                      <a:pt x="11" y="19"/>
                    </a:lnTo>
                    <a:lnTo>
                      <a:pt x="17" y="25"/>
                    </a:lnTo>
                    <a:lnTo>
                      <a:pt x="23" y="29"/>
                    </a:lnTo>
                    <a:lnTo>
                      <a:pt x="30" y="33"/>
                    </a:lnTo>
                    <a:lnTo>
                      <a:pt x="37" y="37"/>
                    </a:lnTo>
                    <a:lnTo>
                      <a:pt x="44" y="41"/>
                    </a:lnTo>
                    <a:lnTo>
                      <a:pt x="51" y="43"/>
                    </a:lnTo>
                    <a:lnTo>
                      <a:pt x="52" y="43"/>
                    </a:lnTo>
                    <a:lnTo>
                      <a:pt x="54" y="43"/>
                    </a:lnTo>
                    <a:lnTo>
                      <a:pt x="55" y="42"/>
                    </a:lnTo>
                    <a:lnTo>
                      <a:pt x="55" y="41"/>
                    </a:lnTo>
                    <a:lnTo>
                      <a:pt x="55" y="40"/>
                    </a:lnTo>
                    <a:lnTo>
                      <a:pt x="55" y="37"/>
                    </a:lnTo>
                    <a:lnTo>
                      <a:pt x="54" y="36"/>
                    </a:lnTo>
                    <a:lnTo>
                      <a:pt x="53" y="35"/>
                    </a:lnTo>
                    <a:lnTo>
                      <a:pt x="46" y="33"/>
                    </a:lnTo>
                    <a:lnTo>
                      <a:pt x="40" y="29"/>
                    </a:lnTo>
                    <a:lnTo>
                      <a:pt x="33" y="26"/>
                    </a:lnTo>
                    <a:lnTo>
                      <a:pt x="28" y="22"/>
                    </a:lnTo>
                    <a:lnTo>
                      <a:pt x="22" y="18"/>
                    </a:lnTo>
                    <a:lnTo>
                      <a:pt x="17" y="13"/>
                    </a:lnTo>
                    <a:lnTo>
                      <a:pt x="11" y="7"/>
                    </a:lnTo>
                    <a:lnTo>
                      <a:pt x="7" y="3"/>
                    </a:lnTo>
                    <a:lnTo>
                      <a:pt x="6" y="1"/>
                    </a:lnTo>
                    <a:lnTo>
                      <a:pt x="3" y="0"/>
                    </a:lnTo>
                    <a:lnTo>
                      <a:pt x="2" y="1"/>
                    </a:lnTo>
                    <a:lnTo>
                      <a:pt x="1" y="3"/>
                    </a:lnTo>
                    <a:lnTo>
                      <a:pt x="0" y="4"/>
                    </a:lnTo>
                    <a:lnTo>
                      <a:pt x="0" y="5"/>
                    </a:lnTo>
                    <a:lnTo>
                      <a:pt x="0" y="7"/>
                    </a:lnTo>
                    <a:lnTo>
                      <a:pt x="1" y="8"/>
                    </a:lnTo>
                    <a:close/>
                  </a:path>
                </a:pathLst>
              </a:custGeom>
              <a:solidFill>
                <a:srgbClr val="FFFFFF"/>
              </a:solidFill>
              <a:ln w="9525">
                <a:noFill/>
                <a:round/>
                <a:headEnd/>
                <a:tailEnd/>
              </a:ln>
            </p:spPr>
            <p:txBody>
              <a:bodyPr/>
              <a:lstStyle/>
              <a:p>
                <a:endParaRPr lang="mk-MK"/>
              </a:p>
            </p:txBody>
          </p:sp>
          <p:sp>
            <p:nvSpPr>
              <p:cNvPr id="25741" name="Freeform 49"/>
              <p:cNvSpPr>
                <a:spLocks/>
              </p:cNvSpPr>
              <p:nvPr/>
            </p:nvSpPr>
            <p:spPr bwMode="auto">
              <a:xfrm>
                <a:off x="5124" y="2459"/>
                <a:ext cx="32" cy="29"/>
              </a:xfrm>
              <a:custGeom>
                <a:avLst/>
                <a:gdLst>
                  <a:gd name="T0" fmla="*/ 0 w 65"/>
                  <a:gd name="T1" fmla="*/ 0 h 58"/>
                  <a:gd name="T2" fmla="*/ 0 w 65"/>
                  <a:gd name="T3" fmla="*/ 1 h 58"/>
                  <a:gd name="T4" fmla="*/ 0 w 65"/>
                  <a:gd name="T5" fmla="*/ 1 h 58"/>
                  <a:gd name="T6" fmla="*/ 0 w 65"/>
                  <a:gd name="T7" fmla="*/ 1 h 58"/>
                  <a:gd name="T8" fmla="*/ 0 w 65"/>
                  <a:gd name="T9" fmla="*/ 1 h 58"/>
                  <a:gd name="T10" fmla="*/ 0 w 65"/>
                  <a:gd name="T11" fmla="*/ 1 h 58"/>
                  <a:gd name="T12" fmla="*/ 0 w 65"/>
                  <a:gd name="T13" fmla="*/ 1 h 58"/>
                  <a:gd name="T14" fmla="*/ 0 w 65"/>
                  <a:gd name="T15" fmla="*/ 1 h 58"/>
                  <a:gd name="T16" fmla="*/ 0 w 65"/>
                  <a:gd name="T17" fmla="*/ 1 h 58"/>
                  <a:gd name="T18" fmla="*/ 0 w 65"/>
                  <a:gd name="T19" fmla="*/ 1 h 58"/>
                  <a:gd name="T20" fmla="*/ 0 w 65"/>
                  <a:gd name="T21" fmla="*/ 1 h 58"/>
                  <a:gd name="T22" fmla="*/ 0 w 65"/>
                  <a:gd name="T23" fmla="*/ 1 h 58"/>
                  <a:gd name="T24" fmla="*/ 0 w 65"/>
                  <a:gd name="T25" fmla="*/ 1 h 58"/>
                  <a:gd name="T26" fmla="*/ 0 w 65"/>
                  <a:gd name="T27" fmla="*/ 1 h 58"/>
                  <a:gd name="T28" fmla="*/ 0 w 65"/>
                  <a:gd name="T29" fmla="*/ 1 h 58"/>
                  <a:gd name="T30" fmla="*/ 0 w 65"/>
                  <a:gd name="T31" fmla="*/ 1 h 58"/>
                  <a:gd name="T32" fmla="*/ 0 w 65"/>
                  <a:gd name="T33" fmla="*/ 1 h 58"/>
                  <a:gd name="T34" fmla="*/ 0 w 65"/>
                  <a:gd name="T35" fmla="*/ 1 h 58"/>
                  <a:gd name="T36" fmla="*/ 0 w 65"/>
                  <a:gd name="T37" fmla="*/ 1 h 58"/>
                  <a:gd name="T38" fmla="*/ 0 w 65"/>
                  <a:gd name="T39" fmla="*/ 1 h 58"/>
                  <a:gd name="T40" fmla="*/ 0 w 65"/>
                  <a:gd name="T41" fmla="*/ 1 h 58"/>
                  <a:gd name="T42" fmla="*/ 0 w 65"/>
                  <a:gd name="T43" fmla="*/ 1 h 58"/>
                  <a:gd name="T44" fmla="*/ 0 w 65"/>
                  <a:gd name="T45" fmla="*/ 1 h 58"/>
                  <a:gd name="T46" fmla="*/ 0 w 65"/>
                  <a:gd name="T47" fmla="*/ 1 h 58"/>
                  <a:gd name="T48" fmla="*/ 0 w 65"/>
                  <a:gd name="T49" fmla="*/ 1 h 58"/>
                  <a:gd name="T50" fmla="*/ 0 w 65"/>
                  <a:gd name="T51" fmla="*/ 1 h 58"/>
                  <a:gd name="T52" fmla="*/ 0 w 65"/>
                  <a:gd name="T53" fmla="*/ 1 h 58"/>
                  <a:gd name="T54" fmla="*/ 0 w 65"/>
                  <a:gd name="T55" fmla="*/ 1 h 58"/>
                  <a:gd name="T56" fmla="*/ 0 w 65"/>
                  <a:gd name="T57" fmla="*/ 1 h 58"/>
                  <a:gd name="T58" fmla="*/ 0 w 65"/>
                  <a:gd name="T59" fmla="*/ 1 h 58"/>
                  <a:gd name="T60" fmla="*/ 0 w 65"/>
                  <a:gd name="T61" fmla="*/ 1 h 58"/>
                  <a:gd name="T62" fmla="*/ 0 w 65"/>
                  <a:gd name="T63" fmla="*/ 1 h 58"/>
                  <a:gd name="T64" fmla="*/ 0 w 65"/>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58">
                    <a:moveTo>
                      <a:pt x="11" y="0"/>
                    </a:moveTo>
                    <a:lnTo>
                      <a:pt x="12" y="1"/>
                    </a:lnTo>
                    <a:lnTo>
                      <a:pt x="15" y="3"/>
                    </a:lnTo>
                    <a:lnTo>
                      <a:pt x="20" y="7"/>
                    </a:lnTo>
                    <a:lnTo>
                      <a:pt x="26" y="12"/>
                    </a:lnTo>
                    <a:lnTo>
                      <a:pt x="33" y="16"/>
                    </a:lnTo>
                    <a:lnTo>
                      <a:pt x="38" y="22"/>
                    </a:lnTo>
                    <a:lnTo>
                      <a:pt x="44" y="26"/>
                    </a:lnTo>
                    <a:lnTo>
                      <a:pt x="49" y="30"/>
                    </a:lnTo>
                    <a:lnTo>
                      <a:pt x="56" y="39"/>
                    </a:lnTo>
                    <a:lnTo>
                      <a:pt x="62" y="48"/>
                    </a:lnTo>
                    <a:lnTo>
                      <a:pt x="65" y="55"/>
                    </a:lnTo>
                    <a:lnTo>
                      <a:pt x="60" y="58"/>
                    </a:lnTo>
                    <a:lnTo>
                      <a:pt x="53" y="56"/>
                    </a:lnTo>
                    <a:lnTo>
                      <a:pt x="45" y="54"/>
                    </a:lnTo>
                    <a:lnTo>
                      <a:pt x="35" y="52"/>
                    </a:lnTo>
                    <a:lnTo>
                      <a:pt x="26" y="50"/>
                    </a:lnTo>
                    <a:lnTo>
                      <a:pt x="15" y="47"/>
                    </a:lnTo>
                    <a:lnTo>
                      <a:pt x="7" y="45"/>
                    </a:lnTo>
                    <a:lnTo>
                      <a:pt x="3" y="43"/>
                    </a:lnTo>
                    <a:lnTo>
                      <a:pt x="0" y="43"/>
                    </a:lnTo>
                    <a:lnTo>
                      <a:pt x="1" y="43"/>
                    </a:lnTo>
                    <a:lnTo>
                      <a:pt x="6" y="43"/>
                    </a:lnTo>
                    <a:lnTo>
                      <a:pt x="11" y="43"/>
                    </a:lnTo>
                    <a:lnTo>
                      <a:pt x="18" y="43"/>
                    </a:lnTo>
                    <a:lnTo>
                      <a:pt x="23" y="41"/>
                    </a:lnTo>
                    <a:lnTo>
                      <a:pt x="28" y="40"/>
                    </a:lnTo>
                    <a:lnTo>
                      <a:pt x="31" y="39"/>
                    </a:lnTo>
                    <a:lnTo>
                      <a:pt x="31" y="37"/>
                    </a:lnTo>
                    <a:lnTo>
                      <a:pt x="27" y="28"/>
                    </a:lnTo>
                    <a:lnTo>
                      <a:pt x="20" y="16"/>
                    </a:lnTo>
                    <a:lnTo>
                      <a:pt x="13" y="5"/>
                    </a:lnTo>
                    <a:lnTo>
                      <a:pt x="11" y="0"/>
                    </a:lnTo>
                    <a:close/>
                  </a:path>
                </a:pathLst>
              </a:custGeom>
              <a:solidFill>
                <a:srgbClr val="FFFFFF"/>
              </a:solidFill>
              <a:ln w="9525">
                <a:noFill/>
                <a:round/>
                <a:headEnd/>
                <a:tailEnd/>
              </a:ln>
            </p:spPr>
            <p:txBody>
              <a:bodyPr/>
              <a:lstStyle/>
              <a:p>
                <a:endParaRPr lang="mk-MK"/>
              </a:p>
            </p:txBody>
          </p:sp>
          <p:sp>
            <p:nvSpPr>
              <p:cNvPr id="25742" name="Freeform 50"/>
              <p:cNvSpPr>
                <a:spLocks/>
              </p:cNvSpPr>
              <p:nvPr/>
            </p:nvSpPr>
            <p:spPr bwMode="auto">
              <a:xfrm>
                <a:off x="5226" y="2405"/>
                <a:ext cx="51" cy="123"/>
              </a:xfrm>
              <a:custGeom>
                <a:avLst/>
                <a:gdLst>
                  <a:gd name="T0" fmla="*/ 0 w 104"/>
                  <a:gd name="T1" fmla="*/ 0 h 245"/>
                  <a:gd name="T2" fmla="*/ 0 w 104"/>
                  <a:gd name="T3" fmla="*/ 1 h 245"/>
                  <a:gd name="T4" fmla="*/ 0 w 104"/>
                  <a:gd name="T5" fmla="*/ 1 h 245"/>
                  <a:gd name="T6" fmla="*/ 0 w 104"/>
                  <a:gd name="T7" fmla="*/ 1 h 245"/>
                  <a:gd name="T8" fmla="*/ 0 w 104"/>
                  <a:gd name="T9" fmla="*/ 1 h 245"/>
                  <a:gd name="T10" fmla="*/ 0 w 104"/>
                  <a:gd name="T11" fmla="*/ 1 h 245"/>
                  <a:gd name="T12" fmla="*/ 0 w 104"/>
                  <a:gd name="T13" fmla="*/ 1 h 245"/>
                  <a:gd name="T14" fmla="*/ 0 w 104"/>
                  <a:gd name="T15" fmla="*/ 1 h 245"/>
                  <a:gd name="T16" fmla="*/ 0 w 104"/>
                  <a:gd name="T17" fmla="*/ 1 h 245"/>
                  <a:gd name="T18" fmla="*/ 0 w 104"/>
                  <a:gd name="T19" fmla="*/ 1 h 245"/>
                  <a:gd name="T20" fmla="*/ 0 w 104"/>
                  <a:gd name="T21" fmla="*/ 1 h 245"/>
                  <a:gd name="T22" fmla="*/ 0 w 104"/>
                  <a:gd name="T23" fmla="*/ 0 h 245"/>
                  <a:gd name="T24" fmla="*/ 0 w 104"/>
                  <a:gd name="T25" fmla="*/ 0 h 245"/>
                  <a:gd name="T26" fmla="*/ 0 w 104"/>
                  <a:gd name="T27" fmla="*/ 1 h 245"/>
                  <a:gd name="T28" fmla="*/ 0 w 104"/>
                  <a:gd name="T29" fmla="*/ 1 h 245"/>
                  <a:gd name="T30" fmla="*/ 0 w 104"/>
                  <a:gd name="T31" fmla="*/ 1 h 245"/>
                  <a:gd name="T32" fmla="*/ 0 w 104"/>
                  <a:gd name="T33" fmla="*/ 1 h 245"/>
                  <a:gd name="T34" fmla="*/ 0 w 104"/>
                  <a:gd name="T35" fmla="*/ 1 h 245"/>
                  <a:gd name="T36" fmla="*/ 0 w 104"/>
                  <a:gd name="T37" fmla="*/ 1 h 245"/>
                  <a:gd name="T38" fmla="*/ 0 w 104"/>
                  <a:gd name="T39" fmla="*/ 1 h 245"/>
                  <a:gd name="T40" fmla="*/ 0 w 104"/>
                  <a:gd name="T41" fmla="*/ 1 h 245"/>
                  <a:gd name="T42" fmla="*/ 0 w 104"/>
                  <a:gd name="T43" fmla="*/ 0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245">
                    <a:moveTo>
                      <a:pt x="67" y="0"/>
                    </a:moveTo>
                    <a:lnTo>
                      <a:pt x="63" y="1"/>
                    </a:lnTo>
                    <a:lnTo>
                      <a:pt x="54" y="4"/>
                    </a:lnTo>
                    <a:lnTo>
                      <a:pt x="44" y="8"/>
                    </a:lnTo>
                    <a:lnTo>
                      <a:pt x="36" y="9"/>
                    </a:lnTo>
                    <a:lnTo>
                      <a:pt x="32" y="9"/>
                    </a:lnTo>
                    <a:lnTo>
                      <a:pt x="27" y="8"/>
                    </a:lnTo>
                    <a:lnTo>
                      <a:pt x="21" y="6"/>
                    </a:lnTo>
                    <a:lnTo>
                      <a:pt x="15" y="4"/>
                    </a:lnTo>
                    <a:lnTo>
                      <a:pt x="9" y="3"/>
                    </a:lnTo>
                    <a:lnTo>
                      <a:pt x="5" y="1"/>
                    </a:lnTo>
                    <a:lnTo>
                      <a:pt x="1" y="0"/>
                    </a:lnTo>
                    <a:lnTo>
                      <a:pt x="0" y="0"/>
                    </a:lnTo>
                    <a:lnTo>
                      <a:pt x="15" y="68"/>
                    </a:lnTo>
                    <a:lnTo>
                      <a:pt x="15" y="69"/>
                    </a:lnTo>
                    <a:lnTo>
                      <a:pt x="39" y="245"/>
                    </a:lnTo>
                    <a:lnTo>
                      <a:pt x="50" y="101"/>
                    </a:lnTo>
                    <a:lnTo>
                      <a:pt x="34" y="63"/>
                    </a:lnTo>
                    <a:lnTo>
                      <a:pt x="59" y="30"/>
                    </a:lnTo>
                    <a:lnTo>
                      <a:pt x="104" y="59"/>
                    </a:lnTo>
                    <a:lnTo>
                      <a:pt x="104" y="25"/>
                    </a:lnTo>
                    <a:lnTo>
                      <a:pt x="67" y="0"/>
                    </a:lnTo>
                    <a:close/>
                  </a:path>
                </a:pathLst>
              </a:custGeom>
              <a:solidFill>
                <a:srgbClr val="FFFFFF"/>
              </a:solidFill>
              <a:ln w="9525">
                <a:noFill/>
                <a:round/>
                <a:headEnd/>
                <a:tailEnd/>
              </a:ln>
            </p:spPr>
            <p:txBody>
              <a:bodyPr/>
              <a:lstStyle/>
              <a:p>
                <a:endParaRPr lang="mk-MK"/>
              </a:p>
            </p:txBody>
          </p:sp>
          <p:sp>
            <p:nvSpPr>
              <p:cNvPr id="25743" name="Freeform 51"/>
              <p:cNvSpPr>
                <a:spLocks/>
              </p:cNvSpPr>
              <p:nvPr/>
            </p:nvSpPr>
            <p:spPr bwMode="auto">
              <a:xfrm>
                <a:off x="5266" y="2443"/>
                <a:ext cx="22" cy="89"/>
              </a:xfrm>
              <a:custGeom>
                <a:avLst/>
                <a:gdLst>
                  <a:gd name="T0" fmla="*/ 1 w 43"/>
                  <a:gd name="T1" fmla="*/ 0 h 177"/>
                  <a:gd name="T2" fmla="*/ 0 w 43"/>
                  <a:gd name="T3" fmla="*/ 1 h 177"/>
                  <a:gd name="T4" fmla="*/ 1 w 43"/>
                  <a:gd name="T5" fmla="*/ 1 h 177"/>
                  <a:gd name="T6" fmla="*/ 1 w 43"/>
                  <a:gd name="T7" fmla="*/ 1 h 177"/>
                  <a:gd name="T8" fmla="*/ 1 w 43"/>
                  <a:gd name="T9" fmla="*/ 1 h 177"/>
                  <a:gd name="T10" fmla="*/ 1 w 43"/>
                  <a:gd name="T11" fmla="*/ 1 h 177"/>
                  <a:gd name="T12" fmla="*/ 1 w 43"/>
                  <a:gd name="T13" fmla="*/ 1 h 177"/>
                  <a:gd name="T14" fmla="*/ 1 w 43"/>
                  <a:gd name="T15" fmla="*/ 1 h 177"/>
                  <a:gd name="T16" fmla="*/ 1 w 43"/>
                  <a:gd name="T17" fmla="*/ 1 h 177"/>
                  <a:gd name="T18" fmla="*/ 1 w 43"/>
                  <a:gd name="T19" fmla="*/ 1 h 177"/>
                  <a:gd name="T20" fmla="*/ 1 w 43"/>
                  <a:gd name="T21" fmla="*/ 1 h 177"/>
                  <a:gd name="T22" fmla="*/ 1 w 43"/>
                  <a:gd name="T23" fmla="*/ 1 h 177"/>
                  <a:gd name="T24" fmla="*/ 1 w 43"/>
                  <a:gd name="T25" fmla="*/ 1 h 177"/>
                  <a:gd name="T26" fmla="*/ 1 w 43"/>
                  <a:gd name="T27" fmla="*/ 1 h 177"/>
                  <a:gd name="T28" fmla="*/ 1 w 43"/>
                  <a:gd name="T29" fmla="*/ 1 h 177"/>
                  <a:gd name="T30" fmla="*/ 1 w 43"/>
                  <a:gd name="T31" fmla="*/ 1 h 177"/>
                  <a:gd name="T32" fmla="*/ 1 w 43"/>
                  <a:gd name="T33" fmla="*/ 0 h 177"/>
                  <a:gd name="T34" fmla="*/ 1 w 43"/>
                  <a:gd name="T35" fmla="*/ 0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177">
                    <a:moveTo>
                      <a:pt x="11" y="0"/>
                    </a:moveTo>
                    <a:lnTo>
                      <a:pt x="0" y="28"/>
                    </a:lnTo>
                    <a:lnTo>
                      <a:pt x="2" y="48"/>
                    </a:lnTo>
                    <a:lnTo>
                      <a:pt x="8" y="93"/>
                    </a:lnTo>
                    <a:lnTo>
                      <a:pt x="14" y="139"/>
                    </a:lnTo>
                    <a:lnTo>
                      <a:pt x="17" y="164"/>
                    </a:lnTo>
                    <a:lnTo>
                      <a:pt x="25" y="176"/>
                    </a:lnTo>
                    <a:lnTo>
                      <a:pt x="32" y="177"/>
                    </a:lnTo>
                    <a:lnTo>
                      <a:pt x="37" y="166"/>
                    </a:lnTo>
                    <a:lnTo>
                      <a:pt x="41" y="146"/>
                    </a:lnTo>
                    <a:lnTo>
                      <a:pt x="43" y="121"/>
                    </a:lnTo>
                    <a:lnTo>
                      <a:pt x="43" y="89"/>
                    </a:lnTo>
                    <a:lnTo>
                      <a:pt x="41" y="55"/>
                    </a:lnTo>
                    <a:lnTo>
                      <a:pt x="37" y="19"/>
                    </a:lnTo>
                    <a:lnTo>
                      <a:pt x="31" y="9"/>
                    </a:lnTo>
                    <a:lnTo>
                      <a:pt x="23" y="2"/>
                    </a:lnTo>
                    <a:lnTo>
                      <a:pt x="15" y="0"/>
                    </a:lnTo>
                    <a:lnTo>
                      <a:pt x="11" y="0"/>
                    </a:lnTo>
                    <a:close/>
                  </a:path>
                </a:pathLst>
              </a:custGeom>
              <a:solidFill>
                <a:srgbClr val="FFFFFF"/>
              </a:solidFill>
              <a:ln w="9525">
                <a:noFill/>
                <a:round/>
                <a:headEnd/>
                <a:tailEnd/>
              </a:ln>
            </p:spPr>
            <p:txBody>
              <a:bodyPr/>
              <a:lstStyle/>
              <a:p>
                <a:endParaRPr lang="mk-MK"/>
              </a:p>
            </p:txBody>
          </p:sp>
          <p:sp>
            <p:nvSpPr>
              <p:cNvPr id="25744" name="Freeform 52"/>
              <p:cNvSpPr>
                <a:spLocks/>
              </p:cNvSpPr>
              <p:nvPr/>
            </p:nvSpPr>
            <p:spPr bwMode="auto">
              <a:xfrm>
                <a:off x="5113" y="2490"/>
                <a:ext cx="46" cy="102"/>
              </a:xfrm>
              <a:custGeom>
                <a:avLst/>
                <a:gdLst>
                  <a:gd name="T0" fmla="*/ 1 w 92"/>
                  <a:gd name="T1" fmla="*/ 0 h 204"/>
                  <a:gd name="T2" fmla="*/ 1 w 92"/>
                  <a:gd name="T3" fmla="*/ 1 h 204"/>
                  <a:gd name="T4" fmla="*/ 1 w 92"/>
                  <a:gd name="T5" fmla="*/ 1 h 204"/>
                  <a:gd name="T6" fmla="*/ 1 w 92"/>
                  <a:gd name="T7" fmla="*/ 1 h 204"/>
                  <a:gd name="T8" fmla="*/ 1 w 92"/>
                  <a:gd name="T9" fmla="*/ 1 h 204"/>
                  <a:gd name="T10" fmla="*/ 0 w 92"/>
                  <a:gd name="T11" fmla="*/ 1 h 204"/>
                  <a:gd name="T12" fmla="*/ 0 w 92"/>
                  <a:gd name="T13" fmla="*/ 1 h 204"/>
                  <a:gd name="T14" fmla="*/ 1 w 92"/>
                  <a:gd name="T15" fmla="*/ 1 h 204"/>
                  <a:gd name="T16" fmla="*/ 1 w 92"/>
                  <a:gd name="T17" fmla="*/ 1 h 204"/>
                  <a:gd name="T18" fmla="*/ 1 w 92"/>
                  <a:gd name="T19" fmla="*/ 1 h 204"/>
                  <a:gd name="T20" fmla="*/ 1 w 92"/>
                  <a:gd name="T21" fmla="*/ 1 h 204"/>
                  <a:gd name="T22" fmla="*/ 1 w 92"/>
                  <a:gd name="T23" fmla="*/ 1 h 204"/>
                  <a:gd name="T24" fmla="*/ 1 w 92"/>
                  <a:gd name="T25" fmla="*/ 1 h 204"/>
                  <a:gd name="T26" fmla="*/ 1 w 92"/>
                  <a:gd name="T27" fmla="*/ 1 h 204"/>
                  <a:gd name="T28" fmla="*/ 1 w 92"/>
                  <a:gd name="T29" fmla="*/ 1 h 204"/>
                  <a:gd name="T30" fmla="*/ 1 w 92"/>
                  <a:gd name="T31" fmla="*/ 1 h 204"/>
                  <a:gd name="T32" fmla="*/ 1 w 92"/>
                  <a:gd name="T33" fmla="*/ 1 h 204"/>
                  <a:gd name="T34" fmla="*/ 1 w 92"/>
                  <a:gd name="T35" fmla="*/ 1 h 204"/>
                  <a:gd name="T36" fmla="*/ 1 w 92"/>
                  <a:gd name="T37" fmla="*/ 1 h 204"/>
                  <a:gd name="T38" fmla="*/ 1 w 92"/>
                  <a:gd name="T39" fmla="*/ 1 h 204"/>
                  <a:gd name="T40" fmla="*/ 1 w 92"/>
                  <a:gd name="T41" fmla="*/ 1 h 204"/>
                  <a:gd name="T42" fmla="*/ 1 w 92"/>
                  <a:gd name="T43" fmla="*/ 1 h 204"/>
                  <a:gd name="T44" fmla="*/ 1 w 92"/>
                  <a:gd name="T45" fmla="*/ 1 h 204"/>
                  <a:gd name="T46" fmla="*/ 1 w 92"/>
                  <a:gd name="T47" fmla="*/ 1 h 204"/>
                  <a:gd name="T48" fmla="*/ 1 w 92"/>
                  <a:gd name="T49" fmla="*/ 1 h 204"/>
                  <a:gd name="T50" fmla="*/ 1 w 92"/>
                  <a:gd name="T51" fmla="*/ 1 h 204"/>
                  <a:gd name="T52" fmla="*/ 1 w 92"/>
                  <a:gd name="T53" fmla="*/ 1 h 204"/>
                  <a:gd name="T54" fmla="*/ 1 w 92"/>
                  <a:gd name="T55" fmla="*/ 1 h 204"/>
                  <a:gd name="T56" fmla="*/ 1 w 92"/>
                  <a:gd name="T57" fmla="*/ 1 h 204"/>
                  <a:gd name="T58" fmla="*/ 1 w 92"/>
                  <a:gd name="T59" fmla="*/ 1 h 204"/>
                  <a:gd name="T60" fmla="*/ 1 w 92"/>
                  <a:gd name="T61" fmla="*/ 1 h 204"/>
                  <a:gd name="T62" fmla="*/ 1 w 92"/>
                  <a:gd name="T63" fmla="*/ 0 h 204"/>
                  <a:gd name="T64" fmla="*/ 1 w 92"/>
                  <a:gd name="T65" fmla="*/ 0 h 204"/>
                  <a:gd name="T66" fmla="*/ 1 w 92"/>
                  <a:gd name="T67" fmla="*/ 0 h 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204">
                    <a:moveTo>
                      <a:pt x="21" y="0"/>
                    </a:moveTo>
                    <a:lnTo>
                      <a:pt x="19" y="7"/>
                    </a:lnTo>
                    <a:lnTo>
                      <a:pt x="16" y="26"/>
                    </a:lnTo>
                    <a:lnTo>
                      <a:pt x="9" y="53"/>
                    </a:lnTo>
                    <a:lnTo>
                      <a:pt x="3" y="88"/>
                    </a:lnTo>
                    <a:lnTo>
                      <a:pt x="0" y="127"/>
                    </a:lnTo>
                    <a:lnTo>
                      <a:pt x="0" y="165"/>
                    </a:lnTo>
                    <a:lnTo>
                      <a:pt x="2" y="193"/>
                    </a:lnTo>
                    <a:lnTo>
                      <a:pt x="3" y="204"/>
                    </a:lnTo>
                    <a:lnTo>
                      <a:pt x="41" y="167"/>
                    </a:lnTo>
                    <a:lnTo>
                      <a:pt x="40" y="165"/>
                    </a:lnTo>
                    <a:lnTo>
                      <a:pt x="36" y="158"/>
                    </a:lnTo>
                    <a:lnTo>
                      <a:pt x="33" y="145"/>
                    </a:lnTo>
                    <a:lnTo>
                      <a:pt x="32" y="129"/>
                    </a:lnTo>
                    <a:lnTo>
                      <a:pt x="31" y="102"/>
                    </a:lnTo>
                    <a:lnTo>
                      <a:pt x="31" y="65"/>
                    </a:lnTo>
                    <a:lnTo>
                      <a:pt x="34" y="35"/>
                    </a:lnTo>
                    <a:lnTo>
                      <a:pt x="44" y="26"/>
                    </a:lnTo>
                    <a:lnTo>
                      <a:pt x="54" y="28"/>
                    </a:lnTo>
                    <a:lnTo>
                      <a:pt x="63" y="29"/>
                    </a:lnTo>
                    <a:lnTo>
                      <a:pt x="73" y="28"/>
                    </a:lnTo>
                    <a:lnTo>
                      <a:pt x="82" y="27"/>
                    </a:lnTo>
                    <a:lnTo>
                      <a:pt x="88" y="24"/>
                    </a:lnTo>
                    <a:lnTo>
                      <a:pt x="92" y="21"/>
                    </a:lnTo>
                    <a:lnTo>
                      <a:pt x="89" y="18"/>
                    </a:lnTo>
                    <a:lnTo>
                      <a:pt x="82" y="13"/>
                    </a:lnTo>
                    <a:lnTo>
                      <a:pt x="72" y="8"/>
                    </a:lnTo>
                    <a:lnTo>
                      <a:pt x="61" y="6"/>
                    </a:lnTo>
                    <a:lnTo>
                      <a:pt x="50" y="4"/>
                    </a:lnTo>
                    <a:lnTo>
                      <a:pt x="41" y="1"/>
                    </a:lnTo>
                    <a:lnTo>
                      <a:pt x="33" y="1"/>
                    </a:lnTo>
                    <a:lnTo>
                      <a:pt x="27" y="0"/>
                    </a:lnTo>
                    <a:lnTo>
                      <a:pt x="23" y="0"/>
                    </a:lnTo>
                    <a:lnTo>
                      <a:pt x="21" y="0"/>
                    </a:lnTo>
                    <a:close/>
                  </a:path>
                </a:pathLst>
              </a:custGeom>
              <a:solidFill>
                <a:srgbClr val="FFFFFF"/>
              </a:solidFill>
              <a:ln w="9525">
                <a:noFill/>
                <a:round/>
                <a:headEnd/>
                <a:tailEnd/>
              </a:ln>
            </p:spPr>
            <p:txBody>
              <a:bodyPr/>
              <a:lstStyle/>
              <a:p>
                <a:endParaRPr lang="mk-MK"/>
              </a:p>
            </p:txBody>
          </p:sp>
          <p:sp>
            <p:nvSpPr>
              <p:cNvPr id="25745" name="Freeform 53"/>
              <p:cNvSpPr>
                <a:spLocks/>
              </p:cNvSpPr>
              <p:nvPr/>
            </p:nvSpPr>
            <p:spPr bwMode="auto">
              <a:xfrm>
                <a:off x="5152" y="2412"/>
                <a:ext cx="57" cy="64"/>
              </a:xfrm>
              <a:custGeom>
                <a:avLst/>
                <a:gdLst>
                  <a:gd name="T0" fmla="*/ 0 w 115"/>
                  <a:gd name="T1" fmla="*/ 1 h 127"/>
                  <a:gd name="T2" fmla="*/ 0 w 115"/>
                  <a:gd name="T3" fmla="*/ 1 h 127"/>
                  <a:gd name="T4" fmla="*/ 0 w 115"/>
                  <a:gd name="T5" fmla="*/ 1 h 127"/>
                  <a:gd name="T6" fmla="*/ 0 w 115"/>
                  <a:gd name="T7" fmla="*/ 1 h 127"/>
                  <a:gd name="T8" fmla="*/ 0 w 115"/>
                  <a:gd name="T9" fmla="*/ 1 h 127"/>
                  <a:gd name="T10" fmla="*/ 0 w 115"/>
                  <a:gd name="T11" fmla="*/ 1 h 127"/>
                  <a:gd name="T12" fmla="*/ 0 w 115"/>
                  <a:gd name="T13" fmla="*/ 1 h 127"/>
                  <a:gd name="T14" fmla="*/ 0 w 115"/>
                  <a:gd name="T15" fmla="*/ 1 h 127"/>
                  <a:gd name="T16" fmla="*/ 0 w 115"/>
                  <a:gd name="T17" fmla="*/ 1 h 127"/>
                  <a:gd name="T18" fmla="*/ 0 w 115"/>
                  <a:gd name="T19" fmla="*/ 1 h 127"/>
                  <a:gd name="T20" fmla="*/ 0 w 115"/>
                  <a:gd name="T21" fmla="*/ 1 h 127"/>
                  <a:gd name="T22" fmla="*/ 0 w 115"/>
                  <a:gd name="T23" fmla="*/ 1 h 127"/>
                  <a:gd name="T24" fmla="*/ 0 w 115"/>
                  <a:gd name="T25" fmla="*/ 1 h 127"/>
                  <a:gd name="T26" fmla="*/ 0 w 115"/>
                  <a:gd name="T27" fmla="*/ 1 h 127"/>
                  <a:gd name="T28" fmla="*/ 0 w 115"/>
                  <a:gd name="T29" fmla="*/ 1 h 127"/>
                  <a:gd name="T30" fmla="*/ 0 w 115"/>
                  <a:gd name="T31" fmla="*/ 1 h 127"/>
                  <a:gd name="T32" fmla="*/ 0 w 115"/>
                  <a:gd name="T33" fmla="*/ 1 h 127"/>
                  <a:gd name="T34" fmla="*/ 0 w 115"/>
                  <a:gd name="T35" fmla="*/ 1 h 127"/>
                  <a:gd name="T36" fmla="*/ 0 w 115"/>
                  <a:gd name="T37" fmla="*/ 1 h 127"/>
                  <a:gd name="T38" fmla="*/ 0 w 115"/>
                  <a:gd name="T39" fmla="*/ 1 h 127"/>
                  <a:gd name="T40" fmla="*/ 0 w 115"/>
                  <a:gd name="T41" fmla="*/ 1 h 127"/>
                  <a:gd name="T42" fmla="*/ 0 w 115"/>
                  <a:gd name="T43" fmla="*/ 1 h 127"/>
                  <a:gd name="T44" fmla="*/ 0 w 115"/>
                  <a:gd name="T45" fmla="*/ 1 h 127"/>
                  <a:gd name="T46" fmla="*/ 0 w 115"/>
                  <a:gd name="T47" fmla="*/ 0 h 127"/>
                  <a:gd name="T48" fmla="*/ 0 w 115"/>
                  <a:gd name="T49" fmla="*/ 1 h 127"/>
                  <a:gd name="T50" fmla="*/ 0 w 115"/>
                  <a:gd name="T51" fmla="*/ 1 h 127"/>
                  <a:gd name="T52" fmla="*/ 0 w 115"/>
                  <a:gd name="T53" fmla="*/ 1 h 127"/>
                  <a:gd name="T54" fmla="*/ 0 w 115"/>
                  <a:gd name="T55" fmla="*/ 1 h 127"/>
                  <a:gd name="T56" fmla="*/ 0 w 115"/>
                  <a:gd name="T57" fmla="*/ 1 h 127"/>
                  <a:gd name="T58" fmla="*/ 0 w 115"/>
                  <a:gd name="T59" fmla="*/ 1 h 127"/>
                  <a:gd name="T60" fmla="*/ 0 w 115"/>
                  <a:gd name="T61" fmla="*/ 1 h 127"/>
                  <a:gd name="T62" fmla="*/ 0 w 115"/>
                  <a:gd name="T63" fmla="*/ 1 h 127"/>
                  <a:gd name="T64" fmla="*/ 0 w 115"/>
                  <a:gd name="T65" fmla="*/ 1 h 127"/>
                  <a:gd name="T66" fmla="*/ 0 w 115"/>
                  <a:gd name="T67" fmla="*/ 1 h 127"/>
                  <a:gd name="T68" fmla="*/ 0 w 115"/>
                  <a:gd name="T69" fmla="*/ 1 h 127"/>
                  <a:gd name="T70" fmla="*/ 0 w 115"/>
                  <a:gd name="T71" fmla="*/ 1 h 127"/>
                  <a:gd name="T72" fmla="*/ 0 w 115"/>
                  <a:gd name="T73" fmla="*/ 1 h 127"/>
                  <a:gd name="T74" fmla="*/ 0 w 115"/>
                  <a:gd name="T75" fmla="*/ 1 h 127"/>
                  <a:gd name="T76" fmla="*/ 0 w 115"/>
                  <a:gd name="T77" fmla="*/ 1 h 127"/>
                  <a:gd name="T78" fmla="*/ 0 w 115"/>
                  <a:gd name="T79" fmla="*/ 1 h 127"/>
                  <a:gd name="T80" fmla="*/ 0 w 115"/>
                  <a:gd name="T81" fmla="*/ 1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5" h="127">
                    <a:moveTo>
                      <a:pt x="2" y="67"/>
                    </a:moveTo>
                    <a:lnTo>
                      <a:pt x="3" y="67"/>
                    </a:lnTo>
                    <a:lnTo>
                      <a:pt x="4" y="69"/>
                    </a:lnTo>
                    <a:lnTo>
                      <a:pt x="8" y="72"/>
                    </a:lnTo>
                    <a:lnTo>
                      <a:pt x="12" y="77"/>
                    </a:lnTo>
                    <a:lnTo>
                      <a:pt x="19" y="84"/>
                    </a:lnTo>
                    <a:lnTo>
                      <a:pt x="27" y="93"/>
                    </a:lnTo>
                    <a:lnTo>
                      <a:pt x="37" y="106"/>
                    </a:lnTo>
                    <a:lnTo>
                      <a:pt x="47" y="122"/>
                    </a:lnTo>
                    <a:lnTo>
                      <a:pt x="53" y="127"/>
                    </a:lnTo>
                    <a:lnTo>
                      <a:pt x="57" y="126"/>
                    </a:lnTo>
                    <a:lnTo>
                      <a:pt x="62" y="119"/>
                    </a:lnTo>
                    <a:lnTo>
                      <a:pt x="65" y="109"/>
                    </a:lnTo>
                    <a:lnTo>
                      <a:pt x="69" y="96"/>
                    </a:lnTo>
                    <a:lnTo>
                      <a:pt x="75" y="81"/>
                    </a:lnTo>
                    <a:lnTo>
                      <a:pt x="81" y="69"/>
                    </a:lnTo>
                    <a:lnTo>
                      <a:pt x="92" y="58"/>
                    </a:lnTo>
                    <a:lnTo>
                      <a:pt x="106" y="42"/>
                    </a:lnTo>
                    <a:lnTo>
                      <a:pt x="111" y="26"/>
                    </a:lnTo>
                    <a:lnTo>
                      <a:pt x="113" y="13"/>
                    </a:lnTo>
                    <a:lnTo>
                      <a:pt x="113" y="9"/>
                    </a:lnTo>
                    <a:lnTo>
                      <a:pt x="114" y="6"/>
                    </a:lnTo>
                    <a:lnTo>
                      <a:pt x="115" y="2"/>
                    </a:lnTo>
                    <a:lnTo>
                      <a:pt x="114" y="0"/>
                    </a:lnTo>
                    <a:lnTo>
                      <a:pt x="108" y="4"/>
                    </a:lnTo>
                    <a:lnTo>
                      <a:pt x="103" y="9"/>
                    </a:lnTo>
                    <a:lnTo>
                      <a:pt x="99" y="13"/>
                    </a:lnTo>
                    <a:lnTo>
                      <a:pt x="95" y="18"/>
                    </a:lnTo>
                    <a:lnTo>
                      <a:pt x="91" y="23"/>
                    </a:lnTo>
                    <a:lnTo>
                      <a:pt x="85" y="26"/>
                    </a:lnTo>
                    <a:lnTo>
                      <a:pt x="80" y="29"/>
                    </a:lnTo>
                    <a:lnTo>
                      <a:pt x="73" y="31"/>
                    </a:lnTo>
                    <a:lnTo>
                      <a:pt x="67" y="32"/>
                    </a:lnTo>
                    <a:lnTo>
                      <a:pt x="57" y="33"/>
                    </a:lnTo>
                    <a:lnTo>
                      <a:pt x="46" y="34"/>
                    </a:lnTo>
                    <a:lnTo>
                      <a:pt x="33" y="38"/>
                    </a:lnTo>
                    <a:lnTo>
                      <a:pt x="20" y="42"/>
                    </a:lnTo>
                    <a:lnTo>
                      <a:pt x="10" y="47"/>
                    </a:lnTo>
                    <a:lnTo>
                      <a:pt x="2" y="54"/>
                    </a:lnTo>
                    <a:lnTo>
                      <a:pt x="0" y="59"/>
                    </a:lnTo>
                    <a:lnTo>
                      <a:pt x="2" y="67"/>
                    </a:lnTo>
                    <a:close/>
                  </a:path>
                </a:pathLst>
              </a:custGeom>
              <a:solidFill>
                <a:srgbClr val="FFFFFF"/>
              </a:solidFill>
              <a:ln w="9525">
                <a:noFill/>
                <a:round/>
                <a:headEnd/>
                <a:tailEnd/>
              </a:ln>
            </p:spPr>
            <p:txBody>
              <a:bodyPr/>
              <a:lstStyle/>
              <a:p>
                <a:endParaRPr lang="mk-MK"/>
              </a:p>
            </p:txBody>
          </p:sp>
          <p:sp>
            <p:nvSpPr>
              <p:cNvPr id="25746" name="Freeform 54"/>
              <p:cNvSpPr>
                <a:spLocks/>
              </p:cNvSpPr>
              <p:nvPr/>
            </p:nvSpPr>
            <p:spPr bwMode="auto">
              <a:xfrm>
                <a:off x="5147" y="2654"/>
                <a:ext cx="38" cy="169"/>
              </a:xfrm>
              <a:custGeom>
                <a:avLst/>
                <a:gdLst>
                  <a:gd name="T0" fmla="*/ 1 w 74"/>
                  <a:gd name="T1" fmla="*/ 0 h 337"/>
                  <a:gd name="T2" fmla="*/ 1 w 74"/>
                  <a:gd name="T3" fmla="*/ 1 h 337"/>
                  <a:gd name="T4" fmla="*/ 1 w 74"/>
                  <a:gd name="T5" fmla="*/ 1 h 337"/>
                  <a:gd name="T6" fmla="*/ 1 w 74"/>
                  <a:gd name="T7" fmla="*/ 1 h 337"/>
                  <a:gd name="T8" fmla="*/ 1 w 74"/>
                  <a:gd name="T9" fmla="*/ 1 h 337"/>
                  <a:gd name="T10" fmla="*/ 0 w 74"/>
                  <a:gd name="T11" fmla="*/ 1 h 337"/>
                  <a:gd name="T12" fmla="*/ 1 w 74"/>
                  <a:gd name="T13" fmla="*/ 1 h 337"/>
                  <a:gd name="T14" fmla="*/ 1 w 74"/>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337">
                    <a:moveTo>
                      <a:pt x="62" y="0"/>
                    </a:moveTo>
                    <a:lnTo>
                      <a:pt x="40" y="69"/>
                    </a:lnTo>
                    <a:lnTo>
                      <a:pt x="24" y="81"/>
                    </a:lnTo>
                    <a:lnTo>
                      <a:pt x="74" y="337"/>
                    </a:lnTo>
                    <a:lnTo>
                      <a:pt x="29" y="337"/>
                    </a:lnTo>
                    <a:lnTo>
                      <a:pt x="0" y="88"/>
                    </a:lnTo>
                    <a:lnTo>
                      <a:pt x="18" y="12"/>
                    </a:lnTo>
                    <a:lnTo>
                      <a:pt x="62" y="0"/>
                    </a:lnTo>
                    <a:close/>
                  </a:path>
                </a:pathLst>
              </a:custGeom>
              <a:solidFill>
                <a:srgbClr val="FFFFFF"/>
              </a:solidFill>
              <a:ln w="9525">
                <a:noFill/>
                <a:round/>
                <a:headEnd/>
                <a:tailEnd/>
              </a:ln>
            </p:spPr>
            <p:txBody>
              <a:bodyPr/>
              <a:lstStyle/>
              <a:p>
                <a:endParaRPr lang="mk-MK"/>
              </a:p>
            </p:txBody>
          </p:sp>
          <p:sp>
            <p:nvSpPr>
              <p:cNvPr id="25747" name="Freeform 55"/>
              <p:cNvSpPr>
                <a:spLocks/>
              </p:cNvSpPr>
              <p:nvPr/>
            </p:nvSpPr>
            <p:spPr bwMode="auto">
              <a:xfrm>
                <a:off x="5180" y="2844"/>
                <a:ext cx="63" cy="341"/>
              </a:xfrm>
              <a:custGeom>
                <a:avLst/>
                <a:gdLst>
                  <a:gd name="T0" fmla="*/ 0 w 128"/>
                  <a:gd name="T1" fmla="*/ 0 h 681"/>
                  <a:gd name="T2" fmla="*/ 0 w 128"/>
                  <a:gd name="T3" fmla="*/ 1 h 681"/>
                  <a:gd name="T4" fmla="*/ 0 w 128"/>
                  <a:gd name="T5" fmla="*/ 1 h 681"/>
                  <a:gd name="T6" fmla="*/ 0 w 128"/>
                  <a:gd name="T7" fmla="*/ 1 h 681"/>
                  <a:gd name="T8" fmla="*/ 0 w 128"/>
                  <a:gd name="T9" fmla="*/ 1 h 681"/>
                  <a:gd name="T10" fmla="*/ 0 w 128"/>
                  <a:gd name="T11" fmla="*/ 1 h 681"/>
                  <a:gd name="T12" fmla="*/ 0 w 128"/>
                  <a:gd name="T13" fmla="*/ 1 h 681"/>
                  <a:gd name="T14" fmla="*/ 0 w 128"/>
                  <a:gd name="T15" fmla="*/ 1 h 681"/>
                  <a:gd name="T16" fmla="*/ 0 w 128"/>
                  <a:gd name="T17" fmla="*/ 1 h 681"/>
                  <a:gd name="T18" fmla="*/ 0 w 128"/>
                  <a:gd name="T19" fmla="*/ 1 h 681"/>
                  <a:gd name="T20" fmla="*/ 0 w 128"/>
                  <a:gd name="T21" fmla="*/ 1 h 681"/>
                  <a:gd name="T22" fmla="*/ 0 w 128"/>
                  <a:gd name="T23" fmla="*/ 1 h 681"/>
                  <a:gd name="T24" fmla="*/ 0 w 128"/>
                  <a:gd name="T25" fmla="*/ 1 h 681"/>
                  <a:gd name="T26" fmla="*/ 0 w 128"/>
                  <a:gd name="T27" fmla="*/ 1 h 681"/>
                  <a:gd name="T28" fmla="*/ 0 w 128"/>
                  <a:gd name="T29" fmla="*/ 1 h 681"/>
                  <a:gd name="T30" fmla="*/ 0 w 128"/>
                  <a:gd name="T31" fmla="*/ 1 h 681"/>
                  <a:gd name="T32" fmla="*/ 0 w 128"/>
                  <a:gd name="T33" fmla="*/ 1 h 681"/>
                  <a:gd name="T34" fmla="*/ 0 w 128"/>
                  <a:gd name="T35" fmla="*/ 1 h 681"/>
                  <a:gd name="T36" fmla="*/ 0 w 128"/>
                  <a:gd name="T37" fmla="*/ 1 h 681"/>
                  <a:gd name="T38" fmla="*/ 0 w 128"/>
                  <a:gd name="T39" fmla="*/ 1 h 681"/>
                  <a:gd name="T40" fmla="*/ 0 w 128"/>
                  <a:gd name="T41" fmla="*/ 1 h 681"/>
                  <a:gd name="T42" fmla="*/ 0 w 128"/>
                  <a:gd name="T43" fmla="*/ 1 h 681"/>
                  <a:gd name="T44" fmla="*/ 0 w 128"/>
                  <a:gd name="T45" fmla="*/ 1 h 681"/>
                  <a:gd name="T46" fmla="*/ 0 w 128"/>
                  <a:gd name="T47" fmla="*/ 1 h 681"/>
                  <a:gd name="T48" fmla="*/ 0 w 128"/>
                  <a:gd name="T49" fmla="*/ 1 h 681"/>
                  <a:gd name="T50" fmla="*/ 0 w 128"/>
                  <a:gd name="T51" fmla="*/ 1 h 681"/>
                  <a:gd name="T52" fmla="*/ 0 w 128"/>
                  <a:gd name="T53" fmla="*/ 1 h 681"/>
                  <a:gd name="T54" fmla="*/ 0 w 128"/>
                  <a:gd name="T55" fmla="*/ 1 h 681"/>
                  <a:gd name="T56" fmla="*/ 0 w 128"/>
                  <a:gd name="T57" fmla="*/ 1 h 681"/>
                  <a:gd name="T58" fmla="*/ 0 w 128"/>
                  <a:gd name="T59" fmla="*/ 1 h 681"/>
                  <a:gd name="T60" fmla="*/ 0 w 128"/>
                  <a:gd name="T61" fmla="*/ 1 h 681"/>
                  <a:gd name="T62" fmla="*/ 0 w 128"/>
                  <a:gd name="T63" fmla="*/ 1 h 681"/>
                  <a:gd name="T64" fmla="*/ 0 w 128"/>
                  <a:gd name="T65" fmla="*/ 1 h 681"/>
                  <a:gd name="T66" fmla="*/ 0 w 128"/>
                  <a:gd name="T67" fmla="*/ 1 h 681"/>
                  <a:gd name="T68" fmla="*/ 0 w 128"/>
                  <a:gd name="T69" fmla="*/ 1 h 681"/>
                  <a:gd name="T70" fmla="*/ 0 w 128"/>
                  <a:gd name="T71" fmla="*/ 1 h 681"/>
                  <a:gd name="T72" fmla="*/ 0 w 128"/>
                  <a:gd name="T73" fmla="*/ 1 h 681"/>
                  <a:gd name="T74" fmla="*/ 0 w 128"/>
                  <a:gd name="T75" fmla="*/ 1 h 681"/>
                  <a:gd name="T76" fmla="*/ 0 w 128"/>
                  <a:gd name="T77" fmla="*/ 1 h 681"/>
                  <a:gd name="T78" fmla="*/ 0 w 128"/>
                  <a:gd name="T79" fmla="*/ 1 h 681"/>
                  <a:gd name="T80" fmla="*/ 0 w 128"/>
                  <a:gd name="T81" fmla="*/ 1 h 681"/>
                  <a:gd name="T82" fmla="*/ 0 w 128"/>
                  <a:gd name="T83" fmla="*/ 1 h 681"/>
                  <a:gd name="T84" fmla="*/ 0 w 128"/>
                  <a:gd name="T85" fmla="*/ 1 h 681"/>
                  <a:gd name="T86" fmla="*/ 0 w 128"/>
                  <a:gd name="T87" fmla="*/ 1 h 681"/>
                  <a:gd name="T88" fmla="*/ 0 w 128"/>
                  <a:gd name="T89" fmla="*/ 1 h 681"/>
                  <a:gd name="T90" fmla="*/ 0 w 128"/>
                  <a:gd name="T91" fmla="*/ 1 h 681"/>
                  <a:gd name="T92" fmla="*/ 0 w 128"/>
                  <a:gd name="T93" fmla="*/ 1 h 681"/>
                  <a:gd name="T94" fmla="*/ 0 w 128"/>
                  <a:gd name="T95" fmla="*/ 1 h 681"/>
                  <a:gd name="T96" fmla="*/ 0 w 128"/>
                  <a:gd name="T97" fmla="*/ 1 h 681"/>
                  <a:gd name="T98" fmla="*/ 0 w 128"/>
                  <a:gd name="T99" fmla="*/ 1 h 681"/>
                  <a:gd name="T100" fmla="*/ 0 w 128"/>
                  <a:gd name="T101" fmla="*/ 1 h 681"/>
                  <a:gd name="T102" fmla="*/ 0 w 128"/>
                  <a:gd name="T103" fmla="*/ 1 h 681"/>
                  <a:gd name="T104" fmla="*/ 0 w 128"/>
                  <a:gd name="T105" fmla="*/ 1 h 681"/>
                  <a:gd name="T106" fmla="*/ 0 w 128"/>
                  <a:gd name="T107" fmla="*/ 1 h 681"/>
                  <a:gd name="T108" fmla="*/ 0 w 128"/>
                  <a:gd name="T109" fmla="*/ 1 h 681"/>
                  <a:gd name="T110" fmla="*/ 0 w 128"/>
                  <a:gd name="T111" fmla="*/ 1 h 681"/>
                  <a:gd name="T112" fmla="*/ 0 w 128"/>
                  <a:gd name="T113" fmla="*/ 0 h 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681">
                    <a:moveTo>
                      <a:pt x="17" y="0"/>
                    </a:moveTo>
                    <a:lnTo>
                      <a:pt x="18" y="8"/>
                    </a:lnTo>
                    <a:lnTo>
                      <a:pt x="22" y="31"/>
                    </a:lnTo>
                    <a:lnTo>
                      <a:pt x="28" y="66"/>
                    </a:lnTo>
                    <a:lnTo>
                      <a:pt x="33" y="107"/>
                    </a:lnTo>
                    <a:lnTo>
                      <a:pt x="41" y="153"/>
                    </a:lnTo>
                    <a:lnTo>
                      <a:pt x="50" y="199"/>
                    </a:lnTo>
                    <a:lnTo>
                      <a:pt x="59" y="243"/>
                    </a:lnTo>
                    <a:lnTo>
                      <a:pt x="67" y="281"/>
                    </a:lnTo>
                    <a:lnTo>
                      <a:pt x="76" y="313"/>
                    </a:lnTo>
                    <a:lnTo>
                      <a:pt x="85" y="344"/>
                    </a:lnTo>
                    <a:lnTo>
                      <a:pt x="96" y="373"/>
                    </a:lnTo>
                    <a:lnTo>
                      <a:pt x="106" y="397"/>
                    </a:lnTo>
                    <a:lnTo>
                      <a:pt x="114" y="418"/>
                    </a:lnTo>
                    <a:lnTo>
                      <a:pt x="121" y="434"/>
                    </a:lnTo>
                    <a:lnTo>
                      <a:pt x="127" y="445"/>
                    </a:lnTo>
                    <a:lnTo>
                      <a:pt x="128" y="448"/>
                    </a:lnTo>
                    <a:lnTo>
                      <a:pt x="126" y="446"/>
                    </a:lnTo>
                    <a:lnTo>
                      <a:pt x="120" y="439"/>
                    </a:lnTo>
                    <a:lnTo>
                      <a:pt x="111" y="430"/>
                    </a:lnTo>
                    <a:lnTo>
                      <a:pt x="100" y="419"/>
                    </a:lnTo>
                    <a:lnTo>
                      <a:pt x="89" y="409"/>
                    </a:lnTo>
                    <a:lnTo>
                      <a:pt x="78" y="400"/>
                    </a:lnTo>
                    <a:lnTo>
                      <a:pt x="68" y="394"/>
                    </a:lnTo>
                    <a:lnTo>
                      <a:pt x="61" y="392"/>
                    </a:lnTo>
                    <a:lnTo>
                      <a:pt x="55" y="397"/>
                    </a:lnTo>
                    <a:lnTo>
                      <a:pt x="55" y="410"/>
                    </a:lnTo>
                    <a:lnTo>
                      <a:pt x="59" y="427"/>
                    </a:lnTo>
                    <a:lnTo>
                      <a:pt x="61" y="448"/>
                    </a:lnTo>
                    <a:lnTo>
                      <a:pt x="63" y="465"/>
                    </a:lnTo>
                    <a:lnTo>
                      <a:pt x="70" y="495"/>
                    </a:lnTo>
                    <a:lnTo>
                      <a:pt x="78" y="532"/>
                    </a:lnTo>
                    <a:lnTo>
                      <a:pt x="89" y="573"/>
                    </a:lnTo>
                    <a:lnTo>
                      <a:pt x="98" y="612"/>
                    </a:lnTo>
                    <a:lnTo>
                      <a:pt x="105" y="646"/>
                    </a:lnTo>
                    <a:lnTo>
                      <a:pt x="109" y="671"/>
                    </a:lnTo>
                    <a:lnTo>
                      <a:pt x="109" y="681"/>
                    </a:lnTo>
                    <a:lnTo>
                      <a:pt x="104" y="673"/>
                    </a:lnTo>
                    <a:lnTo>
                      <a:pt x="94" y="646"/>
                    </a:lnTo>
                    <a:lnTo>
                      <a:pt x="83" y="608"/>
                    </a:lnTo>
                    <a:lnTo>
                      <a:pt x="71" y="563"/>
                    </a:lnTo>
                    <a:lnTo>
                      <a:pt x="59" y="520"/>
                    </a:lnTo>
                    <a:lnTo>
                      <a:pt x="48" y="480"/>
                    </a:lnTo>
                    <a:lnTo>
                      <a:pt x="41" y="453"/>
                    </a:lnTo>
                    <a:lnTo>
                      <a:pt x="39" y="442"/>
                    </a:lnTo>
                    <a:lnTo>
                      <a:pt x="37" y="418"/>
                    </a:lnTo>
                    <a:lnTo>
                      <a:pt x="33" y="365"/>
                    </a:lnTo>
                    <a:lnTo>
                      <a:pt x="30" y="306"/>
                    </a:lnTo>
                    <a:lnTo>
                      <a:pt x="28" y="271"/>
                    </a:lnTo>
                    <a:lnTo>
                      <a:pt x="25" y="251"/>
                    </a:lnTo>
                    <a:lnTo>
                      <a:pt x="20" y="214"/>
                    </a:lnTo>
                    <a:lnTo>
                      <a:pt x="13" y="166"/>
                    </a:lnTo>
                    <a:lnTo>
                      <a:pt x="6" y="114"/>
                    </a:lnTo>
                    <a:lnTo>
                      <a:pt x="1" y="64"/>
                    </a:lnTo>
                    <a:lnTo>
                      <a:pt x="0" y="25"/>
                    </a:lnTo>
                    <a:lnTo>
                      <a:pt x="5" y="1"/>
                    </a:lnTo>
                    <a:lnTo>
                      <a:pt x="17" y="0"/>
                    </a:lnTo>
                    <a:close/>
                  </a:path>
                </a:pathLst>
              </a:custGeom>
              <a:solidFill>
                <a:srgbClr val="FFFFFF"/>
              </a:solidFill>
              <a:ln w="9525">
                <a:noFill/>
                <a:round/>
                <a:headEnd/>
                <a:tailEnd/>
              </a:ln>
            </p:spPr>
            <p:txBody>
              <a:bodyPr/>
              <a:lstStyle/>
              <a:p>
                <a:endParaRPr lang="mk-MK"/>
              </a:p>
            </p:txBody>
          </p:sp>
          <p:sp>
            <p:nvSpPr>
              <p:cNvPr id="25748" name="Freeform 56"/>
              <p:cNvSpPr>
                <a:spLocks/>
              </p:cNvSpPr>
              <p:nvPr/>
            </p:nvSpPr>
            <p:spPr bwMode="auto">
              <a:xfrm>
                <a:off x="5287" y="2872"/>
                <a:ext cx="72" cy="213"/>
              </a:xfrm>
              <a:custGeom>
                <a:avLst/>
                <a:gdLst>
                  <a:gd name="T0" fmla="*/ 0 w 145"/>
                  <a:gd name="T1" fmla="*/ 0 h 427"/>
                  <a:gd name="T2" fmla="*/ 0 w 145"/>
                  <a:gd name="T3" fmla="*/ 0 h 427"/>
                  <a:gd name="T4" fmla="*/ 0 w 145"/>
                  <a:gd name="T5" fmla="*/ 0 h 427"/>
                  <a:gd name="T6" fmla="*/ 0 w 145"/>
                  <a:gd name="T7" fmla="*/ 0 h 427"/>
                  <a:gd name="T8" fmla="*/ 0 w 145"/>
                  <a:gd name="T9" fmla="*/ 0 h 427"/>
                  <a:gd name="T10" fmla="*/ 0 w 145"/>
                  <a:gd name="T11" fmla="*/ 0 h 427"/>
                  <a:gd name="T12" fmla="*/ 0 w 145"/>
                  <a:gd name="T13" fmla="*/ 0 h 427"/>
                  <a:gd name="T14" fmla="*/ 0 w 145"/>
                  <a:gd name="T15" fmla="*/ 0 h 427"/>
                  <a:gd name="T16" fmla="*/ 0 w 145"/>
                  <a:gd name="T17" fmla="*/ 0 h 427"/>
                  <a:gd name="T18" fmla="*/ 0 w 145"/>
                  <a:gd name="T19" fmla="*/ 0 h 427"/>
                  <a:gd name="T20" fmla="*/ 0 w 145"/>
                  <a:gd name="T21" fmla="*/ 0 h 427"/>
                  <a:gd name="T22" fmla="*/ 0 w 145"/>
                  <a:gd name="T23" fmla="*/ 0 h 427"/>
                  <a:gd name="T24" fmla="*/ 0 w 145"/>
                  <a:gd name="T25" fmla="*/ 0 h 427"/>
                  <a:gd name="T26" fmla="*/ 0 w 145"/>
                  <a:gd name="T27" fmla="*/ 0 h 427"/>
                  <a:gd name="T28" fmla="*/ 0 w 145"/>
                  <a:gd name="T29" fmla="*/ 0 h 427"/>
                  <a:gd name="T30" fmla="*/ 0 w 145"/>
                  <a:gd name="T31" fmla="*/ 0 h 427"/>
                  <a:gd name="T32" fmla="*/ 0 w 145"/>
                  <a:gd name="T33" fmla="*/ 0 h 427"/>
                  <a:gd name="T34" fmla="*/ 0 w 145"/>
                  <a:gd name="T35" fmla="*/ 0 h 427"/>
                  <a:gd name="T36" fmla="*/ 0 w 145"/>
                  <a:gd name="T37" fmla="*/ 0 h 427"/>
                  <a:gd name="T38" fmla="*/ 0 w 145"/>
                  <a:gd name="T39" fmla="*/ 0 h 427"/>
                  <a:gd name="T40" fmla="*/ 0 w 145"/>
                  <a:gd name="T41" fmla="*/ 0 h 427"/>
                  <a:gd name="T42" fmla="*/ 0 w 145"/>
                  <a:gd name="T43" fmla="*/ 0 h 427"/>
                  <a:gd name="T44" fmla="*/ 0 w 145"/>
                  <a:gd name="T45" fmla="*/ 0 h 427"/>
                  <a:gd name="T46" fmla="*/ 0 w 145"/>
                  <a:gd name="T47" fmla="*/ 0 h 427"/>
                  <a:gd name="T48" fmla="*/ 0 w 145"/>
                  <a:gd name="T49" fmla="*/ 0 h 427"/>
                  <a:gd name="T50" fmla="*/ 0 w 145"/>
                  <a:gd name="T51" fmla="*/ 0 h 427"/>
                  <a:gd name="T52" fmla="*/ 0 w 145"/>
                  <a:gd name="T53" fmla="*/ 0 h 427"/>
                  <a:gd name="T54" fmla="*/ 0 w 145"/>
                  <a:gd name="T55" fmla="*/ 0 h 427"/>
                  <a:gd name="T56" fmla="*/ 0 w 145"/>
                  <a:gd name="T57" fmla="*/ 0 h 427"/>
                  <a:gd name="T58" fmla="*/ 0 w 145"/>
                  <a:gd name="T59" fmla="*/ 0 h 427"/>
                  <a:gd name="T60" fmla="*/ 0 w 145"/>
                  <a:gd name="T61" fmla="*/ 0 h 427"/>
                  <a:gd name="T62" fmla="*/ 0 w 145"/>
                  <a:gd name="T63" fmla="*/ 0 h 427"/>
                  <a:gd name="T64" fmla="*/ 0 w 145"/>
                  <a:gd name="T65" fmla="*/ 0 h 427"/>
                  <a:gd name="T66" fmla="*/ 0 w 145"/>
                  <a:gd name="T67" fmla="*/ 0 h 427"/>
                  <a:gd name="T68" fmla="*/ 0 w 145"/>
                  <a:gd name="T69" fmla="*/ 0 h 427"/>
                  <a:gd name="T70" fmla="*/ 0 w 145"/>
                  <a:gd name="T71" fmla="*/ 0 h 427"/>
                  <a:gd name="T72" fmla="*/ 0 w 145"/>
                  <a:gd name="T73" fmla="*/ 0 h 427"/>
                  <a:gd name="T74" fmla="*/ 0 w 145"/>
                  <a:gd name="T75" fmla="*/ 0 h 427"/>
                  <a:gd name="T76" fmla="*/ 0 w 145"/>
                  <a:gd name="T77" fmla="*/ 0 h 427"/>
                  <a:gd name="T78" fmla="*/ 0 w 145"/>
                  <a:gd name="T79" fmla="*/ 0 h 427"/>
                  <a:gd name="T80" fmla="*/ 0 w 145"/>
                  <a:gd name="T81" fmla="*/ 0 h 427"/>
                  <a:gd name="T82" fmla="*/ 0 w 145"/>
                  <a:gd name="T83" fmla="*/ 0 h 427"/>
                  <a:gd name="T84" fmla="*/ 0 w 145"/>
                  <a:gd name="T85" fmla="*/ 0 h 427"/>
                  <a:gd name="T86" fmla="*/ 0 w 145"/>
                  <a:gd name="T87" fmla="*/ 0 h 427"/>
                  <a:gd name="T88" fmla="*/ 0 w 145"/>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427">
                    <a:moveTo>
                      <a:pt x="12" y="88"/>
                    </a:moveTo>
                    <a:lnTo>
                      <a:pt x="13" y="92"/>
                    </a:lnTo>
                    <a:lnTo>
                      <a:pt x="19" y="105"/>
                    </a:lnTo>
                    <a:lnTo>
                      <a:pt x="26" y="124"/>
                    </a:lnTo>
                    <a:lnTo>
                      <a:pt x="34" y="147"/>
                    </a:lnTo>
                    <a:lnTo>
                      <a:pt x="43" y="174"/>
                    </a:lnTo>
                    <a:lnTo>
                      <a:pt x="52" y="203"/>
                    </a:lnTo>
                    <a:lnTo>
                      <a:pt x="61" y="232"/>
                    </a:lnTo>
                    <a:lnTo>
                      <a:pt x="68" y="259"/>
                    </a:lnTo>
                    <a:lnTo>
                      <a:pt x="75" y="309"/>
                    </a:lnTo>
                    <a:lnTo>
                      <a:pt x="77" y="351"/>
                    </a:lnTo>
                    <a:lnTo>
                      <a:pt x="80" y="382"/>
                    </a:lnTo>
                    <a:lnTo>
                      <a:pt x="90" y="404"/>
                    </a:lnTo>
                    <a:lnTo>
                      <a:pt x="99" y="412"/>
                    </a:lnTo>
                    <a:lnTo>
                      <a:pt x="108" y="417"/>
                    </a:lnTo>
                    <a:lnTo>
                      <a:pt x="118" y="421"/>
                    </a:lnTo>
                    <a:lnTo>
                      <a:pt x="126" y="423"/>
                    </a:lnTo>
                    <a:lnTo>
                      <a:pt x="134" y="425"/>
                    </a:lnTo>
                    <a:lnTo>
                      <a:pt x="139" y="427"/>
                    </a:lnTo>
                    <a:lnTo>
                      <a:pt x="144" y="427"/>
                    </a:lnTo>
                    <a:lnTo>
                      <a:pt x="145" y="427"/>
                    </a:lnTo>
                    <a:lnTo>
                      <a:pt x="144" y="420"/>
                    </a:lnTo>
                    <a:lnTo>
                      <a:pt x="141" y="405"/>
                    </a:lnTo>
                    <a:lnTo>
                      <a:pt x="136" y="384"/>
                    </a:lnTo>
                    <a:lnTo>
                      <a:pt x="128" y="366"/>
                    </a:lnTo>
                    <a:lnTo>
                      <a:pt x="125" y="349"/>
                    </a:lnTo>
                    <a:lnTo>
                      <a:pt x="120" y="321"/>
                    </a:lnTo>
                    <a:lnTo>
                      <a:pt x="115" y="284"/>
                    </a:lnTo>
                    <a:lnTo>
                      <a:pt x="111" y="241"/>
                    </a:lnTo>
                    <a:lnTo>
                      <a:pt x="105" y="196"/>
                    </a:lnTo>
                    <a:lnTo>
                      <a:pt x="99" y="153"/>
                    </a:lnTo>
                    <a:lnTo>
                      <a:pt x="92" y="117"/>
                    </a:lnTo>
                    <a:lnTo>
                      <a:pt x="84" y="88"/>
                    </a:lnTo>
                    <a:lnTo>
                      <a:pt x="75" y="66"/>
                    </a:lnTo>
                    <a:lnTo>
                      <a:pt x="62" y="46"/>
                    </a:lnTo>
                    <a:lnTo>
                      <a:pt x="50" y="29"/>
                    </a:lnTo>
                    <a:lnTo>
                      <a:pt x="37" y="15"/>
                    </a:lnTo>
                    <a:lnTo>
                      <a:pt x="24" y="6"/>
                    </a:lnTo>
                    <a:lnTo>
                      <a:pt x="14" y="0"/>
                    </a:lnTo>
                    <a:lnTo>
                      <a:pt x="6" y="0"/>
                    </a:lnTo>
                    <a:lnTo>
                      <a:pt x="1" y="5"/>
                    </a:lnTo>
                    <a:lnTo>
                      <a:pt x="0" y="27"/>
                    </a:lnTo>
                    <a:lnTo>
                      <a:pt x="5" y="54"/>
                    </a:lnTo>
                    <a:lnTo>
                      <a:pt x="9" y="77"/>
                    </a:lnTo>
                    <a:lnTo>
                      <a:pt x="12" y="88"/>
                    </a:lnTo>
                    <a:close/>
                  </a:path>
                </a:pathLst>
              </a:custGeom>
              <a:solidFill>
                <a:srgbClr val="FFFFFF"/>
              </a:solidFill>
              <a:ln w="9525">
                <a:noFill/>
                <a:round/>
                <a:headEnd/>
                <a:tailEnd/>
              </a:ln>
            </p:spPr>
            <p:txBody>
              <a:bodyPr/>
              <a:lstStyle/>
              <a:p>
                <a:endParaRPr lang="mk-MK"/>
              </a:p>
            </p:txBody>
          </p:sp>
          <p:sp>
            <p:nvSpPr>
              <p:cNvPr id="25749" name="Freeform 57"/>
              <p:cNvSpPr>
                <a:spLocks/>
              </p:cNvSpPr>
              <p:nvPr/>
            </p:nvSpPr>
            <p:spPr bwMode="auto">
              <a:xfrm>
                <a:off x="5171" y="3306"/>
                <a:ext cx="36" cy="14"/>
              </a:xfrm>
              <a:custGeom>
                <a:avLst/>
                <a:gdLst>
                  <a:gd name="T0" fmla="*/ 1 w 71"/>
                  <a:gd name="T1" fmla="*/ 0 h 29"/>
                  <a:gd name="T2" fmla="*/ 1 w 71"/>
                  <a:gd name="T3" fmla="*/ 0 h 29"/>
                  <a:gd name="T4" fmla="*/ 1 w 71"/>
                  <a:gd name="T5" fmla="*/ 0 h 29"/>
                  <a:gd name="T6" fmla="*/ 1 w 71"/>
                  <a:gd name="T7" fmla="*/ 0 h 29"/>
                  <a:gd name="T8" fmla="*/ 1 w 71"/>
                  <a:gd name="T9" fmla="*/ 0 h 29"/>
                  <a:gd name="T10" fmla="*/ 1 w 71"/>
                  <a:gd name="T11" fmla="*/ 0 h 29"/>
                  <a:gd name="T12" fmla="*/ 1 w 71"/>
                  <a:gd name="T13" fmla="*/ 0 h 29"/>
                  <a:gd name="T14" fmla="*/ 1 w 71"/>
                  <a:gd name="T15" fmla="*/ 0 h 29"/>
                  <a:gd name="T16" fmla="*/ 1 w 71"/>
                  <a:gd name="T17" fmla="*/ 0 h 29"/>
                  <a:gd name="T18" fmla="*/ 1 w 71"/>
                  <a:gd name="T19" fmla="*/ 0 h 29"/>
                  <a:gd name="T20" fmla="*/ 1 w 71"/>
                  <a:gd name="T21" fmla="*/ 0 h 29"/>
                  <a:gd name="T22" fmla="*/ 1 w 71"/>
                  <a:gd name="T23" fmla="*/ 0 h 29"/>
                  <a:gd name="T24" fmla="*/ 1 w 71"/>
                  <a:gd name="T25" fmla="*/ 0 h 29"/>
                  <a:gd name="T26" fmla="*/ 1 w 71"/>
                  <a:gd name="T27" fmla="*/ 0 h 29"/>
                  <a:gd name="T28" fmla="*/ 1 w 71"/>
                  <a:gd name="T29" fmla="*/ 0 h 29"/>
                  <a:gd name="T30" fmla="*/ 1 w 71"/>
                  <a:gd name="T31" fmla="*/ 0 h 29"/>
                  <a:gd name="T32" fmla="*/ 1 w 71"/>
                  <a:gd name="T33" fmla="*/ 0 h 29"/>
                  <a:gd name="T34" fmla="*/ 1 w 71"/>
                  <a:gd name="T35" fmla="*/ 0 h 29"/>
                  <a:gd name="T36" fmla="*/ 1 w 71"/>
                  <a:gd name="T37" fmla="*/ 0 h 29"/>
                  <a:gd name="T38" fmla="*/ 1 w 71"/>
                  <a:gd name="T39" fmla="*/ 0 h 29"/>
                  <a:gd name="T40" fmla="*/ 1 w 71"/>
                  <a:gd name="T41" fmla="*/ 0 h 29"/>
                  <a:gd name="T42" fmla="*/ 1 w 71"/>
                  <a:gd name="T43" fmla="*/ 0 h 29"/>
                  <a:gd name="T44" fmla="*/ 1 w 71"/>
                  <a:gd name="T45" fmla="*/ 0 h 29"/>
                  <a:gd name="T46" fmla="*/ 1 w 71"/>
                  <a:gd name="T47" fmla="*/ 0 h 29"/>
                  <a:gd name="T48" fmla="*/ 1 w 71"/>
                  <a:gd name="T49" fmla="*/ 0 h 29"/>
                  <a:gd name="T50" fmla="*/ 1 w 71"/>
                  <a:gd name="T51" fmla="*/ 0 h 29"/>
                  <a:gd name="T52" fmla="*/ 1 w 71"/>
                  <a:gd name="T53" fmla="*/ 0 h 29"/>
                  <a:gd name="T54" fmla="*/ 0 w 71"/>
                  <a:gd name="T55" fmla="*/ 0 h 29"/>
                  <a:gd name="T56" fmla="*/ 1 w 71"/>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29">
                    <a:moveTo>
                      <a:pt x="2" y="26"/>
                    </a:moveTo>
                    <a:lnTo>
                      <a:pt x="3" y="26"/>
                    </a:lnTo>
                    <a:lnTo>
                      <a:pt x="7" y="26"/>
                    </a:lnTo>
                    <a:lnTo>
                      <a:pt x="11" y="28"/>
                    </a:lnTo>
                    <a:lnTo>
                      <a:pt x="17" y="28"/>
                    </a:lnTo>
                    <a:lnTo>
                      <a:pt x="24" y="29"/>
                    </a:lnTo>
                    <a:lnTo>
                      <a:pt x="30" y="29"/>
                    </a:lnTo>
                    <a:lnTo>
                      <a:pt x="35" y="29"/>
                    </a:lnTo>
                    <a:lnTo>
                      <a:pt x="40" y="28"/>
                    </a:lnTo>
                    <a:lnTo>
                      <a:pt x="49" y="26"/>
                    </a:lnTo>
                    <a:lnTo>
                      <a:pt x="58" y="26"/>
                    </a:lnTo>
                    <a:lnTo>
                      <a:pt x="67" y="25"/>
                    </a:lnTo>
                    <a:lnTo>
                      <a:pt x="71" y="22"/>
                    </a:lnTo>
                    <a:lnTo>
                      <a:pt x="71" y="17"/>
                    </a:lnTo>
                    <a:lnTo>
                      <a:pt x="69" y="11"/>
                    </a:lnTo>
                    <a:lnTo>
                      <a:pt x="64" y="6"/>
                    </a:lnTo>
                    <a:lnTo>
                      <a:pt x="58" y="1"/>
                    </a:lnTo>
                    <a:lnTo>
                      <a:pt x="54" y="0"/>
                    </a:lnTo>
                    <a:lnTo>
                      <a:pt x="47" y="1"/>
                    </a:lnTo>
                    <a:lnTo>
                      <a:pt x="38" y="3"/>
                    </a:lnTo>
                    <a:lnTo>
                      <a:pt x="29" y="7"/>
                    </a:lnTo>
                    <a:lnTo>
                      <a:pt x="19" y="10"/>
                    </a:lnTo>
                    <a:lnTo>
                      <a:pt x="11" y="13"/>
                    </a:lnTo>
                    <a:lnTo>
                      <a:pt x="7" y="15"/>
                    </a:lnTo>
                    <a:lnTo>
                      <a:pt x="4" y="16"/>
                    </a:lnTo>
                    <a:lnTo>
                      <a:pt x="3" y="17"/>
                    </a:lnTo>
                    <a:lnTo>
                      <a:pt x="1" y="21"/>
                    </a:lnTo>
                    <a:lnTo>
                      <a:pt x="0" y="25"/>
                    </a:lnTo>
                    <a:lnTo>
                      <a:pt x="2" y="26"/>
                    </a:lnTo>
                    <a:close/>
                  </a:path>
                </a:pathLst>
              </a:custGeom>
              <a:solidFill>
                <a:srgbClr val="FFFFFF"/>
              </a:solidFill>
              <a:ln w="9525">
                <a:noFill/>
                <a:round/>
                <a:headEnd/>
                <a:tailEnd/>
              </a:ln>
            </p:spPr>
            <p:txBody>
              <a:bodyPr/>
              <a:lstStyle/>
              <a:p>
                <a:endParaRPr lang="mk-MK"/>
              </a:p>
            </p:txBody>
          </p:sp>
          <p:sp>
            <p:nvSpPr>
              <p:cNvPr id="25750" name="Freeform 58"/>
              <p:cNvSpPr>
                <a:spLocks/>
              </p:cNvSpPr>
              <p:nvPr/>
            </p:nvSpPr>
            <p:spPr bwMode="auto">
              <a:xfrm>
                <a:off x="5372" y="3338"/>
                <a:ext cx="41" cy="42"/>
              </a:xfrm>
              <a:custGeom>
                <a:avLst/>
                <a:gdLst>
                  <a:gd name="T0" fmla="*/ 0 w 81"/>
                  <a:gd name="T1" fmla="*/ 0 h 85"/>
                  <a:gd name="T2" fmla="*/ 1 w 81"/>
                  <a:gd name="T3" fmla="*/ 0 h 85"/>
                  <a:gd name="T4" fmla="*/ 1 w 81"/>
                  <a:gd name="T5" fmla="*/ 0 h 85"/>
                  <a:gd name="T6" fmla="*/ 1 w 81"/>
                  <a:gd name="T7" fmla="*/ 0 h 85"/>
                  <a:gd name="T8" fmla="*/ 1 w 81"/>
                  <a:gd name="T9" fmla="*/ 0 h 85"/>
                  <a:gd name="T10" fmla="*/ 1 w 81"/>
                  <a:gd name="T11" fmla="*/ 0 h 85"/>
                  <a:gd name="T12" fmla="*/ 1 w 81"/>
                  <a:gd name="T13" fmla="*/ 0 h 85"/>
                  <a:gd name="T14" fmla="*/ 1 w 81"/>
                  <a:gd name="T15" fmla="*/ 0 h 85"/>
                  <a:gd name="T16" fmla="*/ 1 w 81"/>
                  <a:gd name="T17" fmla="*/ 0 h 85"/>
                  <a:gd name="T18" fmla="*/ 1 w 81"/>
                  <a:gd name="T19" fmla="*/ 0 h 85"/>
                  <a:gd name="T20" fmla="*/ 1 w 81"/>
                  <a:gd name="T21" fmla="*/ 0 h 85"/>
                  <a:gd name="T22" fmla="*/ 1 w 81"/>
                  <a:gd name="T23" fmla="*/ 0 h 85"/>
                  <a:gd name="T24" fmla="*/ 1 w 81"/>
                  <a:gd name="T25" fmla="*/ 0 h 85"/>
                  <a:gd name="T26" fmla="*/ 1 w 81"/>
                  <a:gd name="T27" fmla="*/ 0 h 85"/>
                  <a:gd name="T28" fmla="*/ 1 w 81"/>
                  <a:gd name="T29" fmla="*/ 0 h 85"/>
                  <a:gd name="T30" fmla="*/ 1 w 81"/>
                  <a:gd name="T31" fmla="*/ 0 h 85"/>
                  <a:gd name="T32" fmla="*/ 1 w 81"/>
                  <a:gd name="T33" fmla="*/ 0 h 85"/>
                  <a:gd name="T34" fmla="*/ 1 w 81"/>
                  <a:gd name="T35" fmla="*/ 0 h 85"/>
                  <a:gd name="T36" fmla="*/ 1 w 81"/>
                  <a:gd name="T37" fmla="*/ 0 h 85"/>
                  <a:gd name="T38" fmla="*/ 1 w 81"/>
                  <a:gd name="T39" fmla="*/ 0 h 85"/>
                  <a:gd name="T40" fmla="*/ 1 w 81"/>
                  <a:gd name="T41" fmla="*/ 0 h 85"/>
                  <a:gd name="T42" fmla="*/ 1 w 81"/>
                  <a:gd name="T43" fmla="*/ 0 h 85"/>
                  <a:gd name="T44" fmla="*/ 1 w 81"/>
                  <a:gd name="T45" fmla="*/ 0 h 85"/>
                  <a:gd name="T46" fmla="*/ 1 w 81"/>
                  <a:gd name="T47" fmla="*/ 0 h 85"/>
                  <a:gd name="T48" fmla="*/ 1 w 81"/>
                  <a:gd name="T49" fmla="*/ 0 h 85"/>
                  <a:gd name="T50" fmla="*/ 1 w 81"/>
                  <a:gd name="T51" fmla="*/ 0 h 85"/>
                  <a:gd name="T52" fmla="*/ 1 w 81"/>
                  <a:gd name="T53" fmla="*/ 0 h 85"/>
                  <a:gd name="T54" fmla="*/ 1 w 81"/>
                  <a:gd name="T55" fmla="*/ 0 h 85"/>
                  <a:gd name="T56" fmla="*/ 1 w 81"/>
                  <a:gd name="T57" fmla="*/ 0 h 85"/>
                  <a:gd name="T58" fmla="*/ 1 w 81"/>
                  <a:gd name="T59" fmla="*/ 0 h 85"/>
                  <a:gd name="T60" fmla="*/ 1 w 81"/>
                  <a:gd name="T61" fmla="*/ 0 h 85"/>
                  <a:gd name="T62" fmla="*/ 1 w 81"/>
                  <a:gd name="T63" fmla="*/ 0 h 85"/>
                  <a:gd name="T64" fmla="*/ 0 w 81"/>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 h="85">
                    <a:moveTo>
                      <a:pt x="0" y="0"/>
                    </a:moveTo>
                    <a:lnTo>
                      <a:pt x="1" y="6"/>
                    </a:lnTo>
                    <a:lnTo>
                      <a:pt x="3" y="20"/>
                    </a:lnTo>
                    <a:lnTo>
                      <a:pt x="8" y="37"/>
                    </a:lnTo>
                    <a:lnTo>
                      <a:pt x="12" y="52"/>
                    </a:lnTo>
                    <a:lnTo>
                      <a:pt x="16" y="59"/>
                    </a:lnTo>
                    <a:lnTo>
                      <a:pt x="20" y="65"/>
                    </a:lnTo>
                    <a:lnTo>
                      <a:pt x="26" y="71"/>
                    </a:lnTo>
                    <a:lnTo>
                      <a:pt x="32" y="74"/>
                    </a:lnTo>
                    <a:lnTo>
                      <a:pt x="37" y="78"/>
                    </a:lnTo>
                    <a:lnTo>
                      <a:pt x="42" y="81"/>
                    </a:lnTo>
                    <a:lnTo>
                      <a:pt x="47" y="82"/>
                    </a:lnTo>
                    <a:lnTo>
                      <a:pt x="50" y="83"/>
                    </a:lnTo>
                    <a:lnTo>
                      <a:pt x="64" y="85"/>
                    </a:lnTo>
                    <a:lnTo>
                      <a:pt x="75" y="83"/>
                    </a:lnTo>
                    <a:lnTo>
                      <a:pt x="79" y="81"/>
                    </a:lnTo>
                    <a:lnTo>
                      <a:pt x="81" y="80"/>
                    </a:lnTo>
                    <a:lnTo>
                      <a:pt x="81" y="78"/>
                    </a:lnTo>
                    <a:lnTo>
                      <a:pt x="81" y="72"/>
                    </a:lnTo>
                    <a:lnTo>
                      <a:pt x="78" y="66"/>
                    </a:lnTo>
                    <a:lnTo>
                      <a:pt x="71" y="63"/>
                    </a:lnTo>
                    <a:lnTo>
                      <a:pt x="61" y="62"/>
                    </a:lnTo>
                    <a:lnTo>
                      <a:pt x="53" y="62"/>
                    </a:lnTo>
                    <a:lnTo>
                      <a:pt x="46" y="60"/>
                    </a:lnTo>
                    <a:lnTo>
                      <a:pt x="40" y="57"/>
                    </a:lnTo>
                    <a:lnTo>
                      <a:pt x="33" y="49"/>
                    </a:lnTo>
                    <a:lnTo>
                      <a:pt x="25" y="41"/>
                    </a:lnTo>
                    <a:lnTo>
                      <a:pt x="18" y="30"/>
                    </a:lnTo>
                    <a:lnTo>
                      <a:pt x="12" y="21"/>
                    </a:lnTo>
                    <a:lnTo>
                      <a:pt x="8" y="13"/>
                    </a:lnTo>
                    <a:lnTo>
                      <a:pt x="3" y="6"/>
                    </a:lnTo>
                    <a:lnTo>
                      <a:pt x="1" y="2"/>
                    </a:lnTo>
                    <a:lnTo>
                      <a:pt x="0" y="0"/>
                    </a:lnTo>
                    <a:close/>
                  </a:path>
                </a:pathLst>
              </a:custGeom>
              <a:solidFill>
                <a:srgbClr val="FFFFFF"/>
              </a:solidFill>
              <a:ln w="9525">
                <a:noFill/>
                <a:round/>
                <a:headEnd/>
                <a:tailEnd/>
              </a:ln>
            </p:spPr>
            <p:txBody>
              <a:bodyPr/>
              <a:lstStyle/>
              <a:p>
                <a:endParaRPr lang="mk-MK"/>
              </a:p>
            </p:txBody>
          </p:sp>
          <p:sp>
            <p:nvSpPr>
              <p:cNvPr id="25751" name="Freeform 59"/>
              <p:cNvSpPr>
                <a:spLocks/>
              </p:cNvSpPr>
              <p:nvPr/>
            </p:nvSpPr>
            <p:spPr bwMode="auto">
              <a:xfrm>
                <a:off x="5208" y="3278"/>
                <a:ext cx="33" cy="16"/>
              </a:xfrm>
              <a:custGeom>
                <a:avLst/>
                <a:gdLst>
                  <a:gd name="T0" fmla="*/ 0 w 65"/>
                  <a:gd name="T1" fmla="*/ 0 h 34"/>
                  <a:gd name="T2" fmla="*/ 1 w 65"/>
                  <a:gd name="T3" fmla="*/ 0 h 34"/>
                  <a:gd name="T4" fmla="*/ 1 w 65"/>
                  <a:gd name="T5" fmla="*/ 0 h 34"/>
                  <a:gd name="T6" fmla="*/ 1 w 65"/>
                  <a:gd name="T7" fmla="*/ 0 h 34"/>
                  <a:gd name="T8" fmla="*/ 1 w 65"/>
                  <a:gd name="T9" fmla="*/ 0 h 34"/>
                  <a:gd name="T10" fmla="*/ 1 w 65"/>
                  <a:gd name="T11" fmla="*/ 0 h 34"/>
                  <a:gd name="T12" fmla="*/ 1 w 65"/>
                  <a:gd name="T13" fmla="*/ 0 h 34"/>
                  <a:gd name="T14" fmla="*/ 1 w 65"/>
                  <a:gd name="T15" fmla="*/ 0 h 34"/>
                  <a:gd name="T16" fmla="*/ 1 w 65"/>
                  <a:gd name="T17" fmla="*/ 0 h 34"/>
                  <a:gd name="T18" fmla="*/ 1 w 65"/>
                  <a:gd name="T19" fmla="*/ 0 h 34"/>
                  <a:gd name="T20" fmla="*/ 1 w 65"/>
                  <a:gd name="T21" fmla="*/ 0 h 34"/>
                  <a:gd name="T22" fmla="*/ 1 w 65"/>
                  <a:gd name="T23" fmla="*/ 0 h 34"/>
                  <a:gd name="T24" fmla="*/ 1 w 65"/>
                  <a:gd name="T25" fmla="*/ 0 h 34"/>
                  <a:gd name="T26" fmla="*/ 1 w 65"/>
                  <a:gd name="T27" fmla="*/ 0 h 34"/>
                  <a:gd name="T28" fmla="*/ 1 w 65"/>
                  <a:gd name="T29" fmla="*/ 0 h 34"/>
                  <a:gd name="T30" fmla="*/ 1 w 65"/>
                  <a:gd name="T31" fmla="*/ 0 h 34"/>
                  <a:gd name="T32" fmla="*/ 1 w 65"/>
                  <a:gd name="T33" fmla="*/ 0 h 34"/>
                  <a:gd name="T34" fmla="*/ 0 w 6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 h="34">
                    <a:moveTo>
                      <a:pt x="0" y="33"/>
                    </a:moveTo>
                    <a:lnTo>
                      <a:pt x="28" y="34"/>
                    </a:lnTo>
                    <a:lnTo>
                      <a:pt x="30" y="32"/>
                    </a:lnTo>
                    <a:lnTo>
                      <a:pt x="33" y="27"/>
                    </a:lnTo>
                    <a:lnTo>
                      <a:pt x="39" y="21"/>
                    </a:lnTo>
                    <a:lnTo>
                      <a:pt x="48" y="15"/>
                    </a:lnTo>
                    <a:lnTo>
                      <a:pt x="57" y="12"/>
                    </a:lnTo>
                    <a:lnTo>
                      <a:pt x="63" y="7"/>
                    </a:lnTo>
                    <a:lnTo>
                      <a:pt x="65" y="3"/>
                    </a:lnTo>
                    <a:lnTo>
                      <a:pt x="63" y="0"/>
                    </a:lnTo>
                    <a:lnTo>
                      <a:pt x="58" y="2"/>
                    </a:lnTo>
                    <a:lnTo>
                      <a:pt x="51" y="4"/>
                    </a:lnTo>
                    <a:lnTo>
                      <a:pt x="42" y="9"/>
                    </a:lnTo>
                    <a:lnTo>
                      <a:pt x="33" y="13"/>
                    </a:lnTo>
                    <a:lnTo>
                      <a:pt x="23" y="19"/>
                    </a:lnTo>
                    <a:lnTo>
                      <a:pt x="13" y="25"/>
                    </a:lnTo>
                    <a:lnTo>
                      <a:pt x="5" y="29"/>
                    </a:lnTo>
                    <a:lnTo>
                      <a:pt x="0" y="33"/>
                    </a:lnTo>
                    <a:close/>
                  </a:path>
                </a:pathLst>
              </a:custGeom>
              <a:solidFill>
                <a:srgbClr val="FFFFFF"/>
              </a:solidFill>
              <a:ln w="9525">
                <a:noFill/>
                <a:round/>
                <a:headEnd/>
                <a:tailEnd/>
              </a:ln>
            </p:spPr>
            <p:txBody>
              <a:bodyPr/>
              <a:lstStyle/>
              <a:p>
                <a:endParaRPr lang="mk-MK"/>
              </a:p>
            </p:txBody>
          </p:sp>
          <p:sp>
            <p:nvSpPr>
              <p:cNvPr id="25752" name="Freeform 60"/>
              <p:cNvSpPr>
                <a:spLocks/>
              </p:cNvSpPr>
              <p:nvPr/>
            </p:nvSpPr>
            <p:spPr bwMode="auto">
              <a:xfrm>
                <a:off x="5129" y="2563"/>
                <a:ext cx="82" cy="60"/>
              </a:xfrm>
              <a:custGeom>
                <a:avLst/>
                <a:gdLst>
                  <a:gd name="T0" fmla="*/ 1 w 163"/>
                  <a:gd name="T1" fmla="*/ 1 h 120"/>
                  <a:gd name="T2" fmla="*/ 1 w 163"/>
                  <a:gd name="T3" fmla="*/ 1 h 120"/>
                  <a:gd name="T4" fmla="*/ 1 w 163"/>
                  <a:gd name="T5" fmla="*/ 1 h 120"/>
                  <a:gd name="T6" fmla="*/ 1 w 163"/>
                  <a:gd name="T7" fmla="*/ 1 h 120"/>
                  <a:gd name="T8" fmla="*/ 1 w 163"/>
                  <a:gd name="T9" fmla="*/ 1 h 120"/>
                  <a:gd name="T10" fmla="*/ 1 w 163"/>
                  <a:gd name="T11" fmla="*/ 1 h 120"/>
                  <a:gd name="T12" fmla="*/ 1 w 163"/>
                  <a:gd name="T13" fmla="*/ 1 h 120"/>
                  <a:gd name="T14" fmla="*/ 1 w 163"/>
                  <a:gd name="T15" fmla="*/ 1 h 120"/>
                  <a:gd name="T16" fmla="*/ 1 w 163"/>
                  <a:gd name="T17" fmla="*/ 1 h 120"/>
                  <a:gd name="T18" fmla="*/ 1 w 163"/>
                  <a:gd name="T19" fmla="*/ 1 h 120"/>
                  <a:gd name="T20" fmla="*/ 1 w 163"/>
                  <a:gd name="T21" fmla="*/ 1 h 120"/>
                  <a:gd name="T22" fmla="*/ 1 w 163"/>
                  <a:gd name="T23" fmla="*/ 1 h 120"/>
                  <a:gd name="T24" fmla="*/ 1 w 163"/>
                  <a:gd name="T25" fmla="*/ 1 h 120"/>
                  <a:gd name="T26" fmla="*/ 1 w 163"/>
                  <a:gd name="T27" fmla="*/ 1 h 120"/>
                  <a:gd name="T28" fmla="*/ 1 w 163"/>
                  <a:gd name="T29" fmla="*/ 1 h 120"/>
                  <a:gd name="T30" fmla="*/ 1 w 163"/>
                  <a:gd name="T31" fmla="*/ 1 h 120"/>
                  <a:gd name="T32" fmla="*/ 1 w 163"/>
                  <a:gd name="T33" fmla="*/ 1 h 120"/>
                  <a:gd name="T34" fmla="*/ 1 w 163"/>
                  <a:gd name="T35" fmla="*/ 1 h 120"/>
                  <a:gd name="T36" fmla="*/ 1 w 163"/>
                  <a:gd name="T37" fmla="*/ 1 h 120"/>
                  <a:gd name="T38" fmla="*/ 1 w 163"/>
                  <a:gd name="T39" fmla="*/ 1 h 120"/>
                  <a:gd name="T40" fmla="*/ 1 w 163"/>
                  <a:gd name="T41" fmla="*/ 1 h 120"/>
                  <a:gd name="T42" fmla="*/ 1 w 163"/>
                  <a:gd name="T43" fmla="*/ 1 h 120"/>
                  <a:gd name="T44" fmla="*/ 1 w 163"/>
                  <a:gd name="T45" fmla="*/ 1 h 120"/>
                  <a:gd name="T46" fmla="*/ 1 w 163"/>
                  <a:gd name="T47" fmla="*/ 1 h 120"/>
                  <a:gd name="T48" fmla="*/ 1 w 163"/>
                  <a:gd name="T49" fmla="*/ 1 h 120"/>
                  <a:gd name="T50" fmla="*/ 1 w 163"/>
                  <a:gd name="T51" fmla="*/ 1 h 120"/>
                  <a:gd name="T52" fmla="*/ 1 w 163"/>
                  <a:gd name="T53" fmla="*/ 1 h 120"/>
                  <a:gd name="T54" fmla="*/ 1 w 163"/>
                  <a:gd name="T55" fmla="*/ 1 h 120"/>
                  <a:gd name="T56" fmla="*/ 1 w 163"/>
                  <a:gd name="T57" fmla="*/ 1 h 120"/>
                  <a:gd name="T58" fmla="*/ 1 w 163"/>
                  <a:gd name="T59" fmla="*/ 1 h 120"/>
                  <a:gd name="T60" fmla="*/ 1 w 163"/>
                  <a:gd name="T61" fmla="*/ 1 h 120"/>
                  <a:gd name="T62" fmla="*/ 1 w 163"/>
                  <a:gd name="T63" fmla="*/ 1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0">
                    <a:moveTo>
                      <a:pt x="83" y="18"/>
                    </a:moveTo>
                    <a:lnTo>
                      <a:pt x="80" y="19"/>
                    </a:lnTo>
                    <a:lnTo>
                      <a:pt x="78" y="19"/>
                    </a:lnTo>
                    <a:lnTo>
                      <a:pt x="77" y="20"/>
                    </a:lnTo>
                    <a:lnTo>
                      <a:pt x="75" y="21"/>
                    </a:lnTo>
                    <a:lnTo>
                      <a:pt x="69" y="20"/>
                    </a:lnTo>
                    <a:lnTo>
                      <a:pt x="61" y="22"/>
                    </a:lnTo>
                    <a:lnTo>
                      <a:pt x="51" y="27"/>
                    </a:lnTo>
                    <a:lnTo>
                      <a:pt x="46" y="32"/>
                    </a:lnTo>
                    <a:lnTo>
                      <a:pt x="39" y="40"/>
                    </a:lnTo>
                    <a:lnTo>
                      <a:pt x="31" y="49"/>
                    </a:lnTo>
                    <a:lnTo>
                      <a:pt x="24" y="59"/>
                    </a:lnTo>
                    <a:lnTo>
                      <a:pt x="16" y="71"/>
                    </a:lnTo>
                    <a:lnTo>
                      <a:pt x="10" y="80"/>
                    </a:lnTo>
                    <a:lnTo>
                      <a:pt x="4" y="88"/>
                    </a:lnTo>
                    <a:lnTo>
                      <a:pt x="1" y="94"/>
                    </a:lnTo>
                    <a:lnTo>
                      <a:pt x="0" y="96"/>
                    </a:lnTo>
                    <a:lnTo>
                      <a:pt x="1" y="95"/>
                    </a:lnTo>
                    <a:lnTo>
                      <a:pt x="4" y="93"/>
                    </a:lnTo>
                    <a:lnTo>
                      <a:pt x="11" y="87"/>
                    </a:lnTo>
                    <a:lnTo>
                      <a:pt x="19" y="79"/>
                    </a:lnTo>
                    <a:lnTo>
                      <a:pt x="28" y="68"/>
                    </a:lnTo>
                    <a:lnTo>
                      <a:pt x="39" y="57"/>
                    </a:lnTo>
                    <a:lnTo>
                      <a:pt x="46" y="50"/>
                    </a:lnTo>
                    <a:lnTo>
                      <a:pt x="46" y="52"/>
                    </a:lnTo>
                    <a:lnTo>
                      <a:pt x="41" y="63"/>
                    </a:lnTo>
                    <a:lnTo>
                      <a:pt x="35" y="79"/>
                    </a:lnTo>
                    <a:lnTo>
                      <a:pt x="30" y="96"/>
                    </a:lnTo>
                    <a:lnTo>
                      <a:pt x="25" y="112"/>
                    </a:lnTo>
                    <a:lnTo>
                      <a:pt x="25" y="120"/>
                    </a:lnTo>
                    <a:lnTo>
                      <a:pt x="30" y="116"/>
                    </a:lnTo>
                    <a:lnTo>
                      <a:pt x="35" y="103"/>
                    </a:lnTo>
                    <a:lnTo>
                      <a:pt x="41" y="86"/>
                    </a:lnTo>
                    <a:lnTo>
                      <a:pt x="43" y="80"/>
                    </a:lnTo>
                    <a:lnTo>
                      <a:pt x="47" y="73"/>
                    </a:lnTo>
                    <a:lnTo>
                      <a:pt x="50" y="68"/>
                    </a:lnTo>
                    <a:lnTo>
                      <a:pt x="54" y="64"/>
                    </a:lnTo>
                    <a:lnTo>
                      <a:pt x="56" y="59"/>
                    </a:lnTo>
                    <a:lnTo>
                      <a:pt x="61" y="55"/>
                    </a:lnTo>
                    <a:lnTo>
                      <a:pt x="65" y="49"/>
                    </a:lnTo>
                    <a:lnTo>
                      <a:pt x="71" y="43"/>
                    </a:lnTo>
                    <a:lnTo>
                      <a:pt x="77" y="37"/>
                    </a:lnTo>
                    <a:lnTo>
                      <a:pt x="84" y="33"/>
                    </a:lnTo>
                    <a:lnTo>
                      <a:pt x="89" y="30"/>
                    </a:lnTo>
                    <a:lnTo>
                      <a:pt x="96" y="27"/>
                    </a:lnTo>
                    <a:lnTo>
                      <a:pt x="104" y="26"/>
                    </a:lnTo>
                    <a:lnTo>
                      <a:pt x="111" y="25"/>
                    </a:lnTo>
                    <a:lnTo>
                      <a:pt x="119" y="23"/>
                    </a:lnTo>
                    <a:lnTo>
                      <a:pt x="129" y="22"/>
                    </a:lnTo>
                    <a:lnTo>
                      <a:pt x="138" y="20"/>
                    </a:lnTo>
                    <a:lnTo>
                      <a:pt x="145" y="17"/>
                    </a:lnTo>
                    <a:lnTo>
                      <a:pt x="151" y="13"/>
                    </a:lnTo>
                    <a:lnTo>
                      <a:pt x="155" y="10"/>
                    </a:lnTo>
                    <a:lnTo>
                      <a:pt x="159" y="6"/>
                    </a:lnTo>
                    <a:lnTo>
                      <a:pt x="161" y="3"/>
                    </a:lnTo>
                    <a:lnTo>
                      <a:pt x="163" y="2"/>
                    </a:lnTo>
                    <a:lnTo>
                      <a:pt x="163" y="0"/>
                    </a:lnTo>
                    <a:lnTo>
                      <a:pt x="161" y="2"/>
                    </a:lnTo>
                    <a:lnTo>
                      <a:pt x="154" y="3"/>
                    </a:lnTo>
                    <a:lnTo>
                      <a:pt x="145" y="5"/>
                    </a:lnTo>
                    <a:lnTo>
                      <a:pt x="132" y="7"/>
                    </a:lnTo>
                    <a:lnTo>
                      <a:pt x="119" y="11"/>
                    </a:lnTo>
                    <a:lnTo>
                      <a:pt x="106" y="13"/>
                    </a:lnTo>
                    <a:lnTo>
                      <a:pt x="93" y="15"/>
                    </a:lnTo>
                    <a:lnTo>
                      <a:pt x="83" y="18"/>
                    </a:lnTo>
                    <a:close/>
                  </a:path>
                </a:pathLst>
              </a:custGeom>
              <a:solidFill>
                <a:srgbClr val="FFFFFF"/>
              </a:solidFill>
              <a:ln w="9525">
                <a:noFill/>
                <a:round/>
                <a:headEnd/>
                <a:tailEnd/>
              </a:ln>
            </p:spPr>
            <p:txBody>
              <a:bodyPr/>
              <a:lstStyle/>
              <a:p>
                <a:endParaRPr lang="mk-MK"/>
              </a:p>
            </p:txBody>
          </p:sp>
          <p:sp>
            <p:nvSpPr>
              <p:cNvPr id="25753" name="Freeform 61"/>
              <p:cNvSpPr>
                <a:spLocks/>
              </p:cNvSpPr>
              <p:nvPr/>
            </p:nvSpPr>
            <p:spPr bwMode="auto">
              <a:xfrm>
                <a:off x="5194" y="2465"/>
                <a:ext cx="18" cy="11"/>
              </a:xfrm>
              <a:custGeom>
                <a:avLst/>
                <a:gdLst>
                  <a:gd name="T0" fmla="*/ 1 w 34"/>
                  <a:gd name="T1" fmla="*/ 1 h 21"/>
                  <a:gd name="T2" fmla="*/ 1 w 34"/>
                  <a:gd name="T3" fmla="*/ 1 h 21"/>
                  <a:gd name="T4" fmla="*/ 1 w 34"/>
                  <a:gd name="T5" fmla="*/ 1 h 21"/>
                  <a:gd name="T6" fmla="*/ 1 w 34"/>
                  <a:gd name="T7" fmla="*/ 1 h 21"/>
                  <a:gd name="T8" fmla="*/ 1 w 34"/>
                  <a:gd name="T9" fmla="*/ 1 h 21"/>
                  <a:gd name="T10" fmla="*/ 1 w 34"/>
                  <a:gd name="T11" fmla="*/ 1 h 21"/>
                  <a:gd name="T12" fmla="*/ 1 w 34"/>
                  <a:gd name="T13" fmla="*/ 1 h 21"/>
                  <a:gd name="T14" fmla="*/ 1 w 34"/>
                  <a:gd name="T15" fmla="*/ 1 h 21"/>
                  <a:gd name="T16" fmla="*/ 1 w 34"/>
                  <a:gd name="T17" fmla="*/ 1 h 21"/>
                  <a:gd name="T18" fmla="*/ 1 w 34"/>
                  <a:gd name="T19" fmla="*/ 1 h 21"/>
                  <a:gd name="T20" fmla="*/ 1 w 34"/>
                  <a:gd name="T21" fmla="*/ 1 h 21"/>
                  <a:gd name="T22" fmla="*/ 1 w 34"/>
                  <a:gd name="T23" fmla="*/ 1 h 21"/>
                  <a:gd name="T24" fmla="*/ 1 w 34"/>
                  <a:gd name="T25" fmla="*/ 1 h 21"/>
                  <a:gd name="T26" fmla="*/ 1 w 34"/>
                  <a:gd name="T27" fmla="*/ 1 h 21"/>
                  <a:gd name="T28" fmla="*/ 1 w 34"/>
                  <a:gd name="T29" fmla="*/ 1 h 21"/>
                  <a:gd name="T30" fmla="*/ 1 w 34"/>
                  <a:gd name="T31" fmla="*/ 1 h 21"/>
                  <a:gd name="T32" fmla="*/ 1 w 34"/>
                  <a:gd name="T33" fmla="*/ 0 h 21"/>
                  <a:gd name="T34" fmla="*/ 1 w 34"/>
                  <a:gd name="T35" fmla="*/ 0 h 21"/>
                  <a:gd name="T36" fmla="*/ 1 w 34"/>
                  <a:gd name="T37" fmla="*/ 0 h 21"/>
                  <a:gd name="T38" fmla="*/ 1 w 34"/>
                  <a:gd name="T39" fmla="*/ 1 h 21"/>
                  <a:gd name="T40" fmla="*/ 0 w 34"/>
                  <a:gd name="T41" fmla="*/ 1 h 21"/>
                  <a:gd name="T42" fmla="*/ 0 w 34"/>
                  <a:gd name="T43" fmla="*/ 1 h 21"/>
                  <a:gd name="T44" fmla="*/ 0 w 34"/>
                  <a:gd name="T45" fmla="*/ 1 h 21"/>
                  <a:gd name="T46" fmla="*/ 1 w 34"/>
                  <a:gd name="T47" fmla="*/ 1 h 21"/>
                  <a:gd name="T48" fmla="*/ 1 w 34"/>
                  <a:gd name="T49" fmla="*/ 1 h 21"/>
                  <a:gd name="T50" fmla="*/ 1 w 34"/>
                  <a:gd name="T51" fmla="*/ 1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1">
                    <a:moveTo>
                      <a:pt x="2" y="6"/>
                    </a:moveTo>
                    <a:lnTo>
                      <a:pt x="9" y="10"/>
                    </a:lnTo>
                    <a:lnTo>
                      <a:pt x="16" y="13"/>
                    </a:lnTo>
                    <a:lnTo>
                      <a:pt x="22" y="18"/>
                    </a:lnTo>
                    <a:lnTo>
                      <a:pt x="29" y="21"/>
                    </a:lnTo>
                    <a:lnTo>
                      <a:pt x="30" y="21"/>
                    </a:lnTo>
                    <a:lnTo>
                      <a:pt x="32" y="21"/>
                    </a:lnTo>
                    <a:lnTo>
                      <a:pt x="33" y="20"/>
                    </a:lnTo>
                    <a:lnTo>
                      <a:pt x="34" y="19"/>
                    </a:lnTo>
                    <a:lnTo>
                      <a:pt x="34" y="18"/>
                    </a:lnTo>
                    <a:lnTo>
                      <a:pt x="34" y="16"/>
                    </a:lnTo>
                    <a:lnTo>
                      <a:pt x="33" y="14"/>
                    </a:lnTo>
                    <a:lnTo>
                      <a:pt x="32" y="13"/>
                    </a:lnTo>
                    <a:lnTo>
                      <a:pt x="25" y="10"/>
                    </a:lnTo>
                    <a:lnTo>
                      <a:pt x="20" y="6"/>
                    </a:lnTo>
                    <a:lnTo>
                      <a:pt x="13" y="2"/>
                    </a:lnTo>
                    <a:lnTo>
                      <a:pt x="6" y="0"/>
                    </a:lnTo>
                    <a:lnTo>
                      <a:pt x="5" y="0"/>
                    </a:lnTo>
                    <a:lnTo>
                      <a:pt x="2" y="0"/>
                    </a:lnTo>
                    <a:lnTo>
                      <a:pt x="1" y="1"/>
                    </a:lnTo>
                    <a:lnTo>
                      <a:pt x="0" y="2"/>
                    </a:lnTo>
                    <a:lnTo>
                      <a:pt x="0" y="3"/>
                    </a:lnTo>
                    <a:lnTo>
                      <a:pt x="0" y="5"/>
                    </a:lnTo>
                    <a:lnTo>
                      <a:pt x="1" y="6"/>
                    </a:lnTo>
                    <a:lnTo>
                      <a:pt x="2" y="6"/>
                    </a:lnTo>
                    <a:close/>
                  </a:path>
                </a:pathLst>
              </a:custGeom>
              <a:solidFill>
                <a:srgbClr val="FFFFFF"/>
              </a:solidFill>
              <a:ln w="9525">
                <a:noFill/>
                <a:round/>
                <a:headEnd/>
                <a:tailEnd/>
              </a:ln>
            </p:spPr>
            <p:txBody>
              <a:bodyPr/>
              <a:lstStyle/>
              <a:p>
                <a:endParaRPr lang="mk-MK"/>
              </a:p>
            </p:txBody>
          </p:sp>
          <p:sp>
            <p:nvSpPr>
              <p:cNvPr id="25754" name="Freeform 62"/>
              <p:cNvSpPr>
                <a:spLocks/>
              </p:cNvSpPr>
              <p:nvPr/>
            </p:nvSpPr>
            <p:spPr bwMode="auto">
              <a:xfrm>
                <a:off x="5191" y="2489"/>
                <a:ext cx="31" cy="59"/>
              </a:xfrm>
              <a:custGeom>
                <a:avLst/>
                <a:gdLst>
                  <a:gd name="T0" fmla="*/ 0 w 62"/>
                  <a:gd name="T1" fmla="*/ 1 h 117"/>
                  <a:gd name="T2" fmla="*/ 1 w 62"/>
                  <a:gd name="T3" fmla="*/ 1 h 117"/>
                  <a:gd name="T4" fmla="*/ 1 w 62"/>
                  <a:gd name="T5" fmla="*/ 1 h 117"/>
                  <a:gd name="T6" fmla="*/ 1 w 62"/>
                  <a:gd name="T7" fmla="*/ 1 h 117"/>
                  <a:gd name="T8" fmla="*/ 1 w 62"/>
                  <a:gd name="T9" fmla="*/ 1 h 117"/>
                  <a:gd name="T10" fmla="*/ 1 w 62"/>
                  <a:gd name="T11" fmla="*/ 1 h 117"/>
                  <a:gd name="T12" fmla="*/ 1 w 62"/>
                  <a:gd name="T13" fmla="*/ 1 h 117"/>
                  <a:gd name="T14" fmla="*/ 1 w 62"/>
                  <a:gd name="T15" fmla="*/ 1 h 117"/>
                  <a:gd name="T16" fmla="*/ 1 w 62"/>
                  <a:gd name="T17" fmla="*/ 1 h 117"/>
                  <a:gd name="T18" fmla="*/ 1 w 62"/>
                  <a:gd name="T19" fmla="*/ 1 h 117"/>
                  <a:gd name="T20" fmla="*/ 1 w 62"/>
                  <a:gd name="T21" fmla="*/ 1 h 117"/>
                  <a:gd name="T22" fmla="*/ 1 w 62"/>
                  <a:gd name="T23" fmla="*/ 1 h 117"/>
                  <a:gd name="T24" fmla="*/ 1 w 62"/>
                  <a:gd name="T25" fmla="*/ 1 h 117"/>
                  <a:gd name="T26" fmla="*/ 1 w 62"/>
                  <a:gd name="T27" fmla="*/ 1 h 117"/>
                  <a:gd name="T28" fmla="*/ 1 w 62"/>
                  <a:gd name="T29" fmla="*/ 1 h 117"/>
                  <a:gd name="T30" fmla="*/ 1 w 62"/>
                  <a:gd name="T31" fmla="*/ 1 h 117"/>
                  <a:gd name="T32" fmla="*/ 1 w 62"/>
                  <a:gd name="T33" fmla="*/ 1 h 117"/>
                  <a:gd name="T34" fmla="*/ 1 w 62"/>
                  <a:gd name="T35" fmla="*/ 1 h 117"/>
                  <a:gd name="T36" fmla="*/ 1 w 62"/>
                  <a:gd name="T37" fmla="*/ 1 h 117"/>
                  <a:gd name="T38" fmla="*/ 1 w 62"/>
                  <a:gd name="T39" fmla="*/ 1 h 117"/>
                  <a:gd name="T40" fmla="*/ 1 w 62"/>
                  <a:gd name="T41" fmla="*/ 1 h 117"/>
                  <a:gd name="T42" fmla="*/ 1 w 62"/>
                  <a:gd name="T43" fmla="*/ 1 h 117"/>
                  <a:gd name="T44" fmla="*/ 1 w 62"/>
                  <a:gd name="T45" fmla="*/ 1 h 117"/>
                  <a:gd name="T46" fmla="*/ 1 w 62"/>
                  <a:gd name="T47" fmla="*/ 1 h 117"/>
                  <a:gd name="T48" fmla="*/ 1 w 62"/>
                  <a:gd name="T49" fmla="*/ 1 h 117"/>
                  <a:gd name="T50" fmla="*/ 1 w 62"/>
                  <a:gd name="T51" fmla="*/ 1 h 117"/>
                  <a:gd name="T52" fmla="*/ 1 w 62"/>
                  <a:gd name="T53" fmla="*/ 1 h 117"/>
                  <a:gd name="T54" fmla="*/ 1 w 62"/>
                  <a:gd name="T55" fmla="*/ 0 h 117"/>
                  <a:gd name="T56" fmla="*/ 1 w 62"/>
                  <a:gd name="T57" fmla="*/ 0 h 117"/>
                  <a:gd name="T58" fmla="*/ 1 w 62"/>
                  <a:gd name="T59" fmla="*/ 1 h 117"/>
                  <a:gd name="T60" fmla="*/ 0 w 62"/>
                  <a:gd name="T61" fmla="*/ 1 h 117"/>
                  <a:gd name="T62" fmla="*/ 0 w 62"/>
                  <a:gd name="T63" fmla="*/ 1 h 117"/>
                  <a:gd name="T64" fmla="*/ 0 w 62"/>
                  <a:gd name="T65" fmla="*/ 1 h 117"/>
                  <a:gd name="T66" fmla="*/ 0 w 62"/>
                  <a:gd name="T67" fmla="*/ 1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117">
                    <a:moveTo>
                      <a:pt x="0" y="5"/>
                    </a:moveTo>
                    <a:lnTo>
                      <a:pt x="3" y="20"/>
                    </a:lnTo>
                    <a:lnTo>
                      <a:pt x="8" y="36"/>
                    </a:lnTo>
                    <a:lnTo>
                      <a:pt x="13" y="51"/>
                    </a:lnTo>
                    <a:lnTo>
                      <a:pt x="18" y="66"/>
                    </a:lnTo>
                    <a:lnTo>
                      <a:pt x="27" y="79"/>
                    </a:lnTo>
                    <a:lnTo>
                      <a:pt x="35" y="92"/>
                    </a:lnTo>
                    <a:lnTo>
                      <a:pt x="44" y="105"/>
                    </a:lnTo>
                    <a:lnTo>
                      <a:pt x="54" y="116"/>
                    </a:lnTo>
                    <a:lnTo>
                      <a:pt x="56" y="117"/>
                    </a:lnTo>
                    <a:lnTo>
                      <a:pt x="58" y="117"/>
                    </a:lnTo>
                    <a:lnTo>
                      <a:pt x="60" y="117"/>
                    </a:lnTo>
                    <a:lnTo>
                      <a:pt x="61" y="116"/>
                    </a:lnTo>
                    <a:lnTo>
                      <a:pt x="62" y="115"/>
                    </a:lnTo>
                    <a:lnTo>
                      <a:pt x="62" y="114"/>
                    </a:lnTo>
                    <a:lnTo>
                      <a:pt x="62" y="112"/>
                    </a:lnTo>
                    <a:lnTo>
                      <a:pt x="61" y="111"/>
                    </a:lnTo>
                    <a:lnTo>
                      <a:pt x="51" y="100"/>
                    </a:lnTo>
                    <a:lnTo>
                      <a:pt x="41" y="87"/>
                    </a:lnTo>
                    <a:lnTo>
                      <a:pt x="33" y="75"/>
                    </a:lnTo>
                    <a:lnTo>
                      <a:pt x="27" y="61"/>
                    </a:lnTo>
                    <a:lnTo>
                      <a:pt x="20" y="47"/>
                    </a:lnTo>
                    <a:lnTo>
                      <a:pt x="15" y="32"/>
                    </a:lnTo>
                    <a:lnTo>
                      <a:pt x="12" y="18"/>
                    </a:lnTo>
                    <a:lnTo>
                      <a:pt x="8" y="3"/>
                    </a:lnTo>
                    <a:lnTo>
                      <a:pt x="8" y="2"/>
                    </a:lnTo>
                    <a:lnTo>
                      <a:pt x="7" y="1"/>
                    </a:lnTo>
                    <a:lnTo>
                      <a:pt x="5" y="0"/>
                    </a:lnTo>
                    <a:lnTo>
                      <a:pt x="3" y="0"/>
                    </a:lnTo>
                    <a:lnTo>
                      <a:pt x="2" y="1"/>
                    </a:lnTo>
                    <a:lnTo>
                      <a:pt x="0" y="2"/>
                    </a:lnTo>
                    <a:lnTo>
                      <a:pt x="0" y="3"/>
                    </a:lnTo>
                    <a:lnTo>
                      <a:pt x="0" y="5"/>
                    </a:lnTo>
                    <a:close/>
                  </a:path>
                </a:pathLst>
              </a:custGeom>
              <a:solidFill>
                <a:srgbClr val="FFFFFF"/>
              </a:solidFill>
              <a:ln w="9525">
                <a:noFill/>
                <a:round/>
                <a:headEnd/>
                <a:tailEnd/>
              </a:ln>
            </p:spPr>
            <p:txBody>
              <a:bodyPr/>
              <a:lstStyle/>
              <a:p>
                <a:endParaRPr lang="mk-MK"/>
              </a:p>
            </p:txBody>
          </p:sp>
          <p:sp>
            <p:nvSpPr>
              <p:cNvPr id="25755" name="Freeform 63"/>
              <p:cNvSpPr>
                <a:spLocks/>
              </p:cNvSpPr>
              <p:nvPr/>
            </p:nvSpPr>
            <p:spPr bwMode="auto">
              <a:xfrm>
                <a:off x="5374" y="3311"/>
                <a:ext cx="17" cy="6"/>
              </a:xfrm>
              <a:custGeom>
                <a:avLst/>
                <a:gdLst>
                  <a:gd name="T0" fmla="*/ 1 w 34"/>
                  <a:gd name="T1" fmla="*/ 0 h 13"/>
                  <a:gd name="T2" fmla="*/ 1 w 34"/>
                  <a:gd name="T3" fmla="*/ 0 h 13"/>
                  <a:gd name="T4" fmla="*/ 1 w 34"/>
                  <a:gd name="T5" fmla="*/ 0 h 13"/>
                  <a:gd name="T6" fmla="*/ 1 w 34"/>
                  <a:gd name="T7" fmla="*/ 0 h 13"/>
                  <a:gd name="T8" fmla="*/ 1 w 34"/>
                  <a:gd name="T9" fmla="*/ 0 h 13"/>
                  <a:gd name="T10" fmla="*/ 1 w 34"/>
                  <a:gd name="T11" fmla="*/ 0 h 13"/>
                  <a:gd name="T12" fmla="*/ 1 w 34"/>
                  <a:gd name="T13" fmla="*/ 0 h 13"/>
                  <a:gd name="T14" fmla="*/ 1 w 34"/>
                  <a:gd name="T15" fmla="*/ 0 h 13"/>
                  <a:gd name="T16" fmla="*/ 1 w 34"/>
                  <a:gd name="T17" fmla="*/ 0 h 13"/>
                  <a:gd name="T18" fmla="*/ 1 w 34"/>
                  <a:gd name="T19" fmla="*/ 0 h 13"/>
                  <a:gd name="T20" fmla="*/ 1 w 34"/>
                  <a:gd name="T21" fmla="*/ 0 h 13"/>
                  <a:gd name="T22" fmla="*/ 1 w 34"/>
                  <a:gd name="T23" fmla="*/ 0 h 13"/>
                  <a:gd name="T24" fmla="*/ 1 w 34"/>
                  <a:gd name="T25" fmla="*/ 0 h 13"/>
                  <a:gd name="T26" fmla="*/ 1 w 34"/>
                  <a:gd name="T27" fmla="*/ 0 h 13"/>
                  <a:gd name="T28" fmla="*/ 1 w 34"/>
                  <a:gd name="T29" fmla="*/ 0 h 13"/>
                  <a:gd name="T30" fmla="*/ 1 w 34"/>
                  <a:gd name="T31" fmla="*/ 0 h 13"/>
                  <a:gd name="T32" fmla="*/ 1 w 34"/>
                  <a:gd name="T33" fmla="*/ 0 h 13"/>
                  <a:gd name="T34" fmla="*/ 1 w 34"/>
                  <a:gd name="T35" fmla="*/ 0 h 13"/>
                  <a:gd name="T36" fmla="*/ 1 w 34"/>
                  <a:gd name="T37" fmla="*/ 0 h 13"/>
                  <a:gd name="T38" fmla="*/ 0 w 34"/>
                  <a:gd name="T39" fmla="*/ 0 h 13"/>
                  <a:gd name="T40" fmla="*/ 0 w 34"/>
                  <a:gd name="T41" fmla="*/ 0 h 13"/>
                  <a:gd name="T42" fmla="*/ 0 w 34"/>
                  <a:gd name="T43" fmla="*/ 0 h 13"/>
                  <a:gd name="T44" fmla="*/ 1 w 34"/>
                  <a:gd name="T45" fmla="*/ 0 h 13"/>
                  <a:gd name="T46" fmla="*/ 1 w 34"/>
                  <a:gd name="T47" fmla="*/ 0 h 13"/>
                  <a:gd name="T48" fmla="*/ 1 w 34"/>
                  <a:gd name="T49" fmla="*/ 0 h 13"/>
                  <a:gd name="T50" fmla="*/ 1 w 3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13">
                    <a:moveTo>
                      <a:pt x="5" y="13"/>
                    </a:moveTo>
                    <a:lnTo>
                      <a:pt x="11" y="12"/>
                    </a:lnTo>
                    <a:lnTo>
                      <a:pt x="17" y="11"/>
                    </a:lnTo>
                    <a:lnTo>
                      <a:pt x="23" y="9"/>
                    </a:lnTo>
                    <a:lnTo>
                      <a:pt x="29" y="9"/>
                    </a:lnTo>
                    <a:lnTo>
                      <a:pt x="30" y="9"/>
                    </a:lnTo>
                    <a:lnTo>
                      <a:pt x="32" y="8"/>
                    </a:lnTo>
                    <a:lnTo>
                      <a:pt x="34" y="6"/>
                    </a:lnTo>
                    <a:lnTo>
                      <a:pt x="34" y="5"/>
                    </a:lnTo>
                    <a:lnTo>
                      <a:pt x="34" y="4"/>
                    </a:lnTo>
                    <a:lnTo>
                      <a:pt x="32" y="1"/>
                    </a:lnTo>
                    <a:lnTo>
                      <a:pt x="30" y="0"/>
                    </a:lnTo>
                    <a:lnTo>
                      <a:pt x="29" y="0"/>
                    </a:lnTo>
                    <a:lnTo>
                      <a:pt x="23" y="0"/>
                    </a:lnTo>
                    <a:lnTo>
                      <a:pt x="17" y="1"/>
                    </a:lnTo>
                    <a:lnTo>
                      <a:pt x="11" y="4"/>
                    </a:lnTo>
                    <a:lnTo>
                      <a:pt x="5" y="5"/>
                    </a:lnTo>
                    <a:lnTo>
                      <a:pt x="4" y="5"/>
                    </a:lnTo>
                    <a:lnTo>
                      <a:pt x="1" y="6"/>
                    </a:lnTo>
                    <a:lnTo>
                      <a:pt x="0" y="7"/>
                    </a:lnTo>
                    <a:lnTo>
                      <a:pt x="0" y="8"/>
                    </a:lnTo>
                    <a:lnTo>
                      <a:pt x="0" y="9"/>
                    </a:lnTo>
                    <a:lnTo>
                      <a:pt x="1" y="12"/>
                    </a:lnTo>
                    <a:lnTo>
                      <a:pt x="4" y="13"/>
                    </a:lnTo>
                    <a:lnTo>
                      <a:pt x="5" y="13"/>
                    </a:lnTo>
                    <a:close/>
                  </a:path>
                </a:pathLst>
              </a:custGeom>
              <a:solidFill>
                <a:srgbClr val="FFFFFF"/>
              </a:solidFill>
              <a:ln w="9525">
                <a:noFill/>
                <a:round/>
                <a:headEnd/>
                <a:tailEnd/>
              </a:ln>
            </p:spPr>
            <p:txBody>
              <a:bodyPr/>
              <a:lstStyle/>
              <a:p>
                <a:endParaRPr lang="mk-MK"/>
              </a:p>
            </p:txBody>
          </p:sp>
          <p:sp>
            <p:nvSpPr>
              <p:cNvPr id="25756" name="Freeform 64"/>
              <p:cNvSpPr>
                <a:spLocks/>
              </p:cNvSpPr>
              <p:nvPr/>
            </p:nvSpPr>
            <p:spPr bwMode="auto">
              <a:xfrm>
                <a:off x="5380" y="3321"/>
                <a:ext cx="17" cy="6"/>
              </a:xfrm>
              <a:custGeom>
                <a:avLst/>
                <a:gdLst>
                  <a:gd name="T0" fmla="*/ 1 w 33"/>
                  <a:gd name="T1" fmla="*/ 0 h 13"/>
                  <a:gd name="T2" fmla="*/ 1 w 33"/>
                  <a:gd name="T3" fmla="*/ 0 h 13"/>
                  <a:gd name="T4" fmla="*/ 1 w 33"/>
                  <a:gd name="T5" fmla="*/ 0 h 13"/>
                  <a:gd name="T6" fmla="*/ 1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1 w 33"/>
                  <a:gd name="T19" fmla="*/ 0 h 13"/>
                  <a:gd name="T20" fmla="*/ 1 w 33"/>
                  <a:gd name="T21" fmla="*/ 0 h 13"/>
                  <a:gd name="T22" fmla="*/ 1 w 33"/>
                  <a:gd name="T23" fmla="*/ 0 h 13"/>
                  <a:gd name="T24" fmla="*/ 1 w 33"/>
                  <a:gd name="T25" fmla="*/ 0 h 13"/>
                  <a:gd name="T26" fmla="*/ 1 w 33"/>
                  <a:gd name="T27" fmla="*/ 0 h 13"/>
                  <a:gd name="T28" fmla="*/ 1 w 33"/>
                  <a:gd name="T29" fmla="*/ 0 h 13"/>
                  <a:gd name="T30" fmla="*/ 1 w 33"/>
                  <a:gd name="T31" fmla="*/ 0 h 13"/>
                  <a:gd name="T32" fmla="*/ 1 w 33"/>
                  <a:gd name="T33" fmla="*/ 0 h 13"/>
                  <a:gd name="T34" fmla="*/ 1 w 33"/>
                  <a:gd name="T35" fmla="*/ 0 h 13"/>
                  <a:gd name="T36" fmla="*/ 1 w 33"/>
                  <a:gd name="T37" fmla="*/ 0 h 13"/>
                  <a:gd name="T38" fmla="*/ 0 w 33"/>
                  <a:gd name="T39" fmla="*/ 0 h 13"/>
                  <a:gd name="T40" fmla="*/ 0 w 33"/>
                  <a:gd name="T41" fmla="*/ 0 h 13"/>
                  <a:gd name="T42" fmla="*/ 0 w 33"/>
                  <a:gd name="T43" fmla="*/ 0 h 13"/>
                  <a:gd name="T44" fmla="*/ 1 w 33"/>
                  <a:gd name="T45" fmla="*/ 0 h 13"/>
                  <a:gd name="T46" fmla="*/ 1 w 33"/>
                  <a:gd name="T47" fmla="*/ 0 h 13"/>
                  <a:gd name="T48" fmla="*/ 1 w 33"/>
                  <a:gd name="T49" fmla="*/ 0 h 13"/>
                  <a:gd name="T50" fmla="*/ 1 w 3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13">
                    <a:moveTo>
                      <a:pt x="4" y="13"/>
                    </a:moveTo>
                    <a:lnTo>
                      <a:pt x="10" y="11"/>
                    </a:lnTo>
                    <a:lnTo>
                      <a:pt x="17" y="10"/>
                    </a:lnTo>
                    <a:lnTo>
                      <a:pt x="23" y="9"/>
                    </a:lnTo>
                    <a:lnTo>
                      <a:pt x="28" y="9"/>
                    </a:lnTo>
                    <a:lnTo>
                      <a:pt x="30" y="9"/>
                    </a:lnTo>
                    <a:lnTo>
                      <a:pt x="32" y="8"/>
                    </a:lnTo>
                    <a:lnTo>
                      <a:pt x="33" y="6"/>
                    </a:lnTo>
                    <a:lnTo>
                      <a:pt x="33" y="5"/>
                    </a:lnTo>
                    <a:lnTo>
                      <a:pt x="33" y="3"/>
                    </a:lnTo>
                    <a:lnTo>
                      <a:pt x="32" y="1"/>
                    </a:lnTo>
                    <a:lnTo>
                      <a:pt x="30" y="0"/>
                    </a:lnTo>
                    <a:lnTo>
                      <a:pt x="28" y="0"/>
                    </a:lnTo>
                    <a:lnTo>
                      <a:pt x="23" y="0"/>
                    </a:lnTo>
                    <a:lnTo>
                      <a:pt x="17" y="1"/>
                    </a:lnTo>
                    <a:lnTo>
                      <a:pt x="10" y="3"/>
                    </a:lnTo>
                    <a:lnTo>
                      <a:pt x="4" y="5"/>
                    </a:lnTo>
                    <a:lnTo>
                      <a:pt x="3" y="5"/>
                    </a:lnTo>
                    <a:lnTo>
                      <a:pt x="1" y="6"/>
                    </a:lnTo>
                    <a:lnTo>
                      <a:pt x="0" y="8"/>
                    </a:lnTo>
                    <a:lnTo>
                      <a:pt x="0" y="9"/>
                    </a:lnTo>
                    <a:lnTo>
                      <a:pt x="0" y="10"/>
                    </a:lnTo>
                    <a:lnTo>
                      <a:pt x="1" y="11"/>
                    </a:lnTo>
                    <a:lnTo>
                      <a:pt x="3" y="13"/>
                    </a:lnTo>
                    <a:lnTo>
                      <a:pt x="4" y="13"/>
                    </a:lnTo>
                    <a:close/>
                  </a:path>
                </a:pathLst>
              </a:custGeom>
              <a:solidFill>
                <a:srgbClr val="FFFFFF"/>
              </a:solidFill>
              <a:ln w="9525">
                <a:noFill/>
                <a:round/>
                <a:headEnd/>
                <a:tailEnd/>
              </a:ln>
            </p:spPr>
            <p:txBody>
              <a:bodyPr/>
              <a:lstStyle/>
              <a:p>
                <a:endParaRPr lang="mk-MK"/>
              </a:p>
            </p:txBody>
          </p:sp>
          <p:sp>
            <p:nvSpPr>
              <p:cNvPr id="25757" name="Freeform 65"/>
              <p:cNvSpPr>
                <a:spLocks/>
              </p:cNvSpPr>
              <p:nvPr/>
            </p:nvSpPr>
            <p:spPr bwMode="auto">
              <a:xfrm>
                <a:off x="5222" y="3270"/>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1 w 28"/>
                  <a:gd name="T11" fmla="*/ 0 h 11"/>
                  <a:gd name="T12" fmla="*/ 1 w 28"/>
                  <a:gd name="T13" fmla="*/ 0 h 11"/>
                  <a:gd name="T14" fmla="*/ 1 w 28"/>
                  <a:gd name="T15" fmla="*/ 0 h 11"/>
                  <a:gd name="T16" fmla="*/ 1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1 w 28"/>
                  <a:gd name="T29" fmla="*/ 0 h 11"/>
                  <a:gd name="T30" fmla="*/ 1 w 28"/>
                  <a:gd name="T31" fmla="*/ 0 h 11"/>
                  <a:gd name="T32" fmla="*/ 1 w 28"/>
                  <a:gd name="T33" fmla="*/ 0 h 11"/>
                  <a:gd name="T34" fmla="*/ 1 w 28"/>
                  <a:gd name="T35" fmla="*/ 0 h 11"/>
                  <a:gd name="T36" fmla="*/ 1 w 28"/>
                  <a:gd name="T37" fmla="*/ 0 h 11"/>
                  <a:gd name="T38" fmla="*/ 0 w 28"/>
                  <a:gd name="T39" fmla="*/ 0 h 11"/>
                  <a:gd name="T40" fmla="*/ 0 w 28"/>
                  <a:gd name="T41" fmla="*/ 0 h 11"/>
                  <a:gd name="T42" fmla="*/ 0 w 28"/>
                  <a:gd name="T43" fmla="*/ 0 h 11"/>
                  <a:gd name="T44" fmla="*/ 1 w 28"/>
                  <a:gd name="T45" fmla="*/ 0 h 11"/>
                  <a:gd name="T46" fmla="*/ 1 w 28"/>
                  <a:gd name="T47" fmla="*/ 0 h 11"/>
                  <a:gd name="T48" fmla="*/ 1 w 28"/>
                  <a:gd name="T49" fmla="*/ 0 h 11"/>
                  <a:gd name="T50" fmla="*/ 1 w 28"/>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11">
                    <a:moveTo>
                      <a:pt x="4" y="8"/>
                    </a:moveTo>
                    <a:lnTo>
                      <a:pt x="8" y="8"/>
                    </a:lnTo>
                    <a:lnTo>
                      <a:pt x="13" y="10"/>
                    </a:lnTo>
                    <a:lnTo>
                      <a:pt x="17" y="10"/>
                    </a:lnTo>
                    <a:lnTo>
                      <a:pt x="22" y="11"/>
                    </a:lnTo>
                    <a:lnTo>
                      <a:pt x="23" y="11"/>
                    </a:lnTo>
                    <a:lnTo>
                      <a:pt x="26" y="10"/>
                    </a:lnTo>
                    <a:lnTo>
                      <a:pt x="27" y="8"/>
                    </a:lnTo>
                    <a:lnTo>
                      <a:pt x="28" y="7"/>
                    </a:lnTo>
                    <a:lnTo>
                      <a:pt x="28" y="6"/>
                    </a:lnTo>
                    <a:lnTo>
                      <a:pt x="27" y="4"/>
                    </a:lnTo>
                    <a:lnTo>
                      <a:pt x="26" y="3"/>
                    </a:lnTo>
                    <a:lnTo>
                      <a:pt x="24" y="3"/>
                    </a:lnTo>
                    <a:lnTo>
                      <a:pt x="20" y="1"/>
                    </a:lnTo>
                    <a:lnTo>
                      <a:pt x="14" y="0"/>
                    </a:lnTo>
                    <a:lnTo>
                      <a:pt x="9" y="0"/>
                    </a:lnTo>
                    <a:lnTo>
                      <a:pt x="4" y="0"/>
                    </a:lnTo>
                    <a:lnTo>
                      <a:pt x="3" y="0"/>
                    </a:lnTo>
                    <a:lnTo>
                      <a:pt x="1" y="1"/>
                    </a:lnTo>
                    <a:lnTo>
                      <a:pt x="0" y="4"/>
                    </a:lnTo>
                    <a:lnTo>
                      <a:pt x="0" y="5"/>
                    </a:lnTo>
                    <a:lnTo>
                      <a:pt x="0" y="6"/>
                    </a:lnTo>
                    <a:lnTo>
                      <a:pt x="1" y="7"/>
                    </a:lnTo>
                    <a:lnTo>
                      <a:pt x="3" y="8"/>
                    </a:lnTo>
                    <a:lnTo>
                      <a:pt x="4" y="8"/>
                    </a:lnTo>
                    <a:close/>
                  </a:path>
                </a:pathLst>
              </a:custGeom>
              <a:solidFill>
                <a:srgbClr val="FFFFFF"/>
              </a:solidFill>
              <a:ln w="9525">
                <a:noFill/>
                <a:round/>
                <a:headEnd/>
                <a:tailEnd/>
              </a:ln>
            </p:spPr>
            <p:txBody>
              <a:bodyPr/>
              <a:lstStyle/>
              <a:p>
                <a:endParaRPr lang="mk-MK"/>
              </a:p>
            </p:txBody>
          </p:sp>
          <p:sp>
            <p:nvSpPr>
              <p:cNvPr id="25758" name="Freeform 66"/>
              <p:cNvSpPr>
                <a:spLocks/>
              </p:cNvSpPr>
              <p:nvPr/>
            </p:nvSpPr>
            <p:spPr bwMode="auto">
              <a:xfrm>
                <a:off x="5216" y="3276"/>
                <a:ext cx="8" cy="5"/>
              </a:xfrm>
              <a:custGeom>
                <a:avLst/>
                <a:gdLst>
                  <a:gd name="T0" fmla="*/ 1 w 16"/>
                  <a:gd name="T1" fmla="*/ 1 h 10"/>
                  <a:gd name="T2" fmla="*/ 1 w 16"/>
                  <a:gd name="T3" fmla="*/ 1 h 10"/>
                  <a:gd name="T4" fmla="*/ 1 w 16"/>
                  <a:gd name="T5" fmla="*/ 1 h 10"/>
                  <a:gd name="T6" fmla="*/ 1 w 16"/>
                  <a:gd name="T7" fmla="*/ 1 h 10"/>
                  <a:gd name="T8" fmla="*/ 1 w 16"/>
                  <a:gd name="T9" fmla="*/ 1 h 10"/>
                  <a:gd name="T10" fmla="*/ 1 w 16"/>
                  <a:gd name="T11" fmla="*/ 1 h 10"/>
                  <a:gd name="T12" fmla="*/ 1 w 16"/>
                  <a:gd name="T13" fmla="*/ 1 h 10"/>
                  <a:gd name="T14" fmla="*/ 1 w 16"/>
                  <a:gd name="T15" fmla="*/ 1 h 10"/>
                  <a:gd name="T16" fmla="*/ 1 w 16"/>
                  <a:gd name="T17" fmla="*/ 1 h 10"/>
                  <a:gd name="T18" fmla="*/ 1 w 16"/>
                  <a:gd name="T19" fmla="*/ 1 h 10"/>
                  <a:gd name="T20" fmla="*/ 1 w 16"/>
                  <a:gd name="T21" fmla="*/ 1 h 10"/>
                  <a:gd name="T22" fmla="*/ 1 w 16"/>
                  <a:gd name="T23" fmla="*/ 1 h 10"/>
                  <a:gd name="T24" fmla="*/ 1 w 16"/>
                  <a:gd name="T25" fmla="*/ 1 h 10"/>
                  <a:gd name="T26" fmla="*/ 1 w 16"/>
                  <a:gd name="T27" fmla="*/ 1 h 10"/>
                  <a:gd name="T28" fmla="*/ 1 w 16"/>
                  <a:gd name="T29" fmla="*/ 1 h 10"/>
                  <a:gd name="T30" fmla="*/ 1 w 16"/>
                  <a:gd name="T31" fmla="*/ 1 h 10"/>
                  <a:gd name="T32" fmla="*/ 1 w 16"/>
                  <a:gd name="T33" fmla="*/ 0 h 10"/>
                  <a:gd name="T34" fmla="*/ 1 w 16"/>
                  <a:gd name="T35" fmla="*/ 0 h 10"/>
                  <a:gd name="T36" fmla="*/ 1 w 16"/>
                  <a:gd name="T37" fmla="*/ 1 h 10"/>
                  <a:gd name="T38" fmla="*/ 0 w 16"/>
                  <a:gd name="T39" fmla="*/ 1 h 10"/>
                  <a:gd name="T40" fmla="*/ 0 w 16"/>
                  <a:gd name="T41" fmla="*/ 1 h 10"/>
                  <a:gd name="T42" fmla="*/ 0 w 16"/>
                  <a:gd name="T43" fmla="*/ 1 h 10"/>
                  <a:gd name="T44" fmla="*/ 0 w 16"/>
                  <a:gd name="T45" fmla="*/ 1 h 10"/>
                  <a:gd name="T46" fmla="*/ 1 w 16"/>
                  <a:gd name="T47" fmla="*/ 1 h 10"/>
                  <a:gd name="T48" fmla="*/ 1 w 16"/>
                  <a:gd name="T49" fmla="*/ 1 h 10"/>
                  <a:gd name="T50" fmla="*/ 1 w 16"/>
                  <a:gd name="T51" fmla="*/ 1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0">
                    <a:moveTo>
                      <a:pt x="3" y="8"/>
                    </a:moveTo>
                    <a:lnTo>
                      <a:pt x="5" y="9"/>
                    </a:lnTo>
                    <a:lnTo>
                      <a:pt x="8" y="9"/>
                    </a:lnTo>
                    <a:lnTo>
                      <a:pt x="9" y="9"/>
                    </a:lnTo>
                    <a:lnTo>
                      <a:pt x="11" y="10"/>
                    </a:lnTo>
                    <a:lnTo>
                      <a:pt x="12" y="10"/>
                    </a:lnTo>
                    <a:lnTo>
                      <a:pt x="15" y="9"/>
                    </a:lnTo>
                    <a:lnTo>
                      <a:pt x="16" y="8"/>
                    </a:lnTo>
                    <a:lnTo>
                      <a:pt x="16" y="7"/>
                    </a:lnTo>
                    <a:lnTo>
                      <a:pt x="16" y="6"/>
                    </a:lnTo>
                    <a:lnTo>
                      <a:pt x="16" y="3"/>
                    </a:lnTo>
                    <a:lnTo>
                      <a:pt x="15" y="2"/>
                    </a:lnTo>
                    <a:lnTo>
                      <a:pt x="13" y="2"/>
                    </a:lnTo>
                    <a:lnTo>
                      <a:pt x="11" y="1"/>
                    </a:lnTo>
                    <a:lnTo>
                      <a:pt x="9" y="1"/>
                    </a:lnTo>
                    <a:lnTo>
                      <a:pt x="6" y="1"/>
                    </a:lnTo>
                    <a:lnTo>
                      <a:pt x="4" y="0"/>
                    </a:lnTo>
                    <a:lnTo>
                      <a:pt x="3" y="0"/>
                    </a:lnTo>
                    <a:lnTo>
                      <a:pt x="1" y="1"/>
                    </a:lnTo>
                    <a:lnTo>
                      <a:pt x="0" y="2"/>
                    </a:lnTo>
                    <a:lnTo>
                      <a:pt x="0" y="3"/>
                    </a:lnTo>
                    <a:lnTo>
                      <a:pt x="0" y="5"/>
                    </a:lnTo>
                    <a:lnTo>
                      <a:pt x="0" y="7"/>
                    </a:lnTo>
                    <a:lnTo>
                      <a:pt x="2" y="8"/>
                    </a:lnTo>
                    <a:lnTo>
                      <a:pt x="3" y="8"/>
                    </a:lnTo>
                    <a:close/>
                  </a:path>
                </a:pathLst>
              </a:custGeom>
              <a:solidFill>
                <a:srgbClr val="FFFFFF"/>
              </a:solidFill>
              <a:ln w="9525">
                <a:noFill/>
                <a:round/>
                <a:headEnd/>
                <a:tailEnd/>
              </a:ln>
            </p:spPr>
            <p:txBody>
              <a:bodyPr/>
              <a:lstStyle/>
              <a:p>
                <a:endParaRPr lang="mk-MK"/>
              </a:p>
            </p:txBody>
          </p:sp>
          <p:sp>
            <p:nvSpPr>
              <p:cNvPr id="25759" name="Freeform 67"/>
              <p:cNvSpPr>
                <a:spLocks/>
              </p:cNvSpPr>
              <p:nvPr/>
            </p:nvSpPr>
            <p:spPr bwMode="auto">
              <a:xfrm>
                <a:off x="4988" y="3027"/>
                <a:ext cx="4" cy="28"/>
              </a:xfrm>
              <a:custGeom>
                <a:avLst/>
                <a:gdLst>
                  <a:gd name="T0" fmla="*/ 1 w 8"/>
                  <a:gd name="T1" fmla="*/ 0 h 57"/>
                  <a:gd name="T2" fmla="*/ 1 w 8"/>
                  <a:gd name="T3" fmla="*/ 0 h 57"/>
                  <a:gd name="T4" fmla="*/ 1 w 8"/>
                  <a:gd name="T5" fmla="*/ 0 h 57"/>
                  <a:gd name="T6" fmla="*/ 1 w 8"/>
                  <a:gd name="T7" fmla="*/ 0 h 57"/>
                  <a:gd name="T8" fmla="*/ 1 w 8"/>
                  <a:gd name="T9" fmla="*/ 0 h 57"/>
                  <a:gd name="T10" fmla="*/ 1 w 8"/>
                  <a:gd name="T11" fmla="*/ 0 h 57"/>
                  <a:gd name="T12" fmla="*/ 1 w 8"/>
                  <a:gd name="T13" fmla="*/ 0 h 57"/>
                  <a:gd name="T14" fmla="*/ 1 w 8"/>
                  <a:gd name="T15" fmla="*/ 0 h 57"/>
                  <a:gd name="T16" fmla="*/ 1 w 8"/>
                  <a:gd name="T17" fmla="*/ 0 h 57"/>
                  <a:gd name="T18" fmla="*/ 1 w 8"/>
                  <a:gd name="T19" fmla="*/ 0 h 57"/>
                  <a:gd name="T20" fmla="*/ 1 w 8"/>
                  <a:gd name="T21" fmla="*/ 0 h 57"/>
                  <a:gd name="T22" fmla="*/ 1 w 8"/>
                  <a:gd name="T23" fmla="*/ 0 h 57"/>
                  <a:gd name="T24" fmla="*/ 1 w 8"/>
                  <a:gd name="T25" fmla="*/ 0 h 57"/>
                  <a:gd name="T26" fmla="*/ 0 w 8"/>
                  <a:gd name="T27" fmla="*/ 0 h 57"/>
                  <a:gd name="T28" fmla="*/ 0 w 8"/>
                  <a:gd name="T29" fmla="*/ 0 h 57"/>
                  <a:gd name="T30" fmla="*/ 0 w 8"/>
                  <a:gd name="T31" fmla="*/ 0 h 57"/>
                  <a:gd name="T32" fmla="*/ 0 w 8"/>
                  <a:gd name="T33" fmla="*/ 0 h 57"/>
                  <a:gd name="T34" fmla="*/ 1 w 8"/>
                  <a:gd name="T35" fmla="*/ 0 h 57"/>
                  <a:gd name="T36" fmla="*/ 1 w 8"/>
                  <a:gd name="T37" fmla="*/ 0 h 57"/>
                  <a:gd name="T38" fmla="*/ 1 w 8"/>
                  <a:gd name="T39" fmla="*/ 0 h 57"/>
                  <a:gd name="T40" fmla="*/ 1 w 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57">
                    <a:moveTo>
                      <a:pt x="3" y="57"/>
                    </a:moveTo>
                    <a:lnTo>
                      <a:pt x="4" y="57"/>
                    </a:lnTo>
                    <a:lnTo>
                      <a:pt x="6" y="56"/>
                    </a:lnTo>
                    <a:lnTo>
                      <a:pt x="8" y="54"/>
                    </a:lnTo>
                    <a:lnTo>
                      <a:pt x="8" y="53"/>
                    </a:lnTo>
                    <a:lnTo>
                      <a:pt x="8" y="5"/>
                    </a:lnTo>
                    <a:lnTo>
                      <a:pt x="8" y="4"/>
                    </a:lnTo>
                    <a:lnTo>
                      <a:pt x="6" y="1"/>
                    </a:lnTo>
                    <a:lnTo>
                      <a:pt x="4" y="0"/>
                    </a:lnTo>
                    <a:lnTo>
                      <a:pt x="3" y="0"/>
                    </a:lnTo>
                    <a:lnTo>
                      <a:pt x="2" y="0"/>
                    </a:lnTo>
                    <a:lnTo>
                      <a:pt x="1" y="1"/>
                    </a:lnTo>
                    <a:lnTo>
                      <a:pt x="0" y="4"/>
                    </a:lnTo>
                    <a:lnTo>
                      <a:pt x="0" y="5"/>
                    </a:lnTo>
                    <a:lnTo>
                      <a:pt x="0" y="53"/>
                    </a:lnTo>
                    <a:lnTo>
                      <a:pt x="0" y="54"/>
                    </a:lnTo>
                    <a:lnTo>
                      <a:pt x="1" y="56"/>
                    </a:lnTo>
                    <a:lnTo>
                      <a:pt x="2" y="57"/>
                    </a:lnTo>
                    <a:lnTo>
                      <a:pt x="3" y="57"/>
                    </a:lnTo>
                    <a:close/>
                  </a:path>
                </a:pathLst>
              </a:custGeom>
              <a:solidFill>
                <a:srgbClr val="FFFFFF"/>
              </a:solidFill>
              <a:ln w="9525">
                <a:noFill/>
                <a:round/>
                <a:headEnd/>
                <a:tailEnd/>
              </a:ln>
            </p:spPr>
            <p:txBody>
              <a:bodyPr/>
              <a:lstStyle/>
              <a:p>
                <a:endParaRPr lang="mk-MK"/>
              </a:p>
            </p:txBody>
          </p:sp>
        </p:grpSp>
        <p:sp>
          <p:nvSpPr>
            <p:cNvPr id="25730" name="Text Box 167"/>
            <p:cNvSpPr txBox="1">
              <a:spLocks noChangeArrowheads="1"/>
            </p:cNvSpPr>
            <p:nvPr/>
          </p:nvSpPr>
          <p:spPr bwMode="auto">
            <a:xfrm>
              <a:off x="4422" y="709"/>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3" name="Group 217"/>
          <p:cNvGrpSpPr>
            <a:grpSpLocks/>
          </p:cNvGrpSpPr>
          <p:nvPr/>
        </p:nvGrpSpPr>
        <p:grpSpPr bwMode="auto">
          <a:xfrm>
            <a:off x="7740650" y="260350"/>
            <a:ext cx="1008063" cy="1235075"/>
            <a:chOff x="4876" y="164"/>
            <a:chExt cx="635" cy="778"/>
          </a:xfrm>
        </p:grpSpPr>
        <p:pic>
          <p:nvPicPr>
            <p:cNvPr id="25727" name="Picture 5" descr="MC900212387[1]"/>
            <p:cNvPicPr>
              <a:picLocks noChangeAspect="1" noChangeArrowheads="1"/>
            </p:cNvPicPr>
            <p:nvPr/>
          </p:nvPicPr>
          <p:blipFill>
            <a:blip r:embed="rId3"/>
            <a:srcRect/>
            <a:stretch>
              <a:fillRect/>
            </a:stretch>
          </p:blipFill>
          <p:spPr bwMode="auto">
            <a:xfrm>
              <a:off x="4876" y="164"/>
              <a:ext cx="254" cy="726"/>
            </a:xfrm>
            <a:prstGeom prst="rect">
              <a:avLst/>
            </a:prstGeom>
            <a:noFill/>
            <a:ln w="9525">
              <a:noFill/>
              <a:miter lim="800000"/>
              <a:headEnd/>
              <a:tailEnd/>
            </a:ln>
          </p:spPr>
        </p:pic>
        <p:sp>
          <p:nvSpPr>
            <p:cNvPr id="25728" name="Text Box 168"/>
            <p:cNvSpPr txBox="1">
              <a:spLocks noChangeArrowheads="1"/>
            </p:cNvSpPr>
            <p:nvPr/>
          </p:nvSpPr>
          <p:spPr bwMode="auto">
            <a:xfrm>
              <a:off x="5057" y="709"/>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7" name="Group 221"/>
          <p:cNvGrpSpPr>
            <a:grpSpLocks/>
          </p:cNvGrpSpPr>
          <p:nvPr/>
        </p:nvGrpSpPr>
        <p:grpSpPr bwMode="auto">
          <a:xfrm>
            <a:off x="5580063" y="4573588"/>
            <a:ext cx="1008062" cy="1235075"/>
            <a:chOff x="3515" y="2881"/>
            <a:chExt cx="635" cy="778"/>
          </a:xfrm>
        </p:grpSpPr>
        <p:pic>
          <p:nvPicPr>
            <p:cNvPr id="25725" name="Picture 169" descr="MC900212387[1]"/>
            <p:cNvPicPr>
              <a:picLocks noChangeAspect="1" noChangeArrowheads="1"/>
            </p:cNvPicPr>
            <p:nvPr/>
          </p:nvPicPr>
          <p:blipFill>
            <a:blip r:embed="rId3"/>
            <a:srcRect/>
            <a:stretch>
              <a:fillRect/>
            </a:stretch>
          </p:blipFill>
          <p:spPr bwMode="auto">
            <a:xfrm>
              <a:off x="3515" y="2881"/>
              <a:ext cx="254" cy="726"/>
            </a:xfrm>
            <a:prstGeom prst="rect">
              <a:avLst/>
            </a:prstGeom>
            <a:noFill/>
            <a:ln w="9525">
              <a:noFill/>
              <a:miter lim="800000"/>
              <a:headEnd/>
              <a:tailEnd/>
            </a:ln>
          </p:spPr>
        </p:pic>
        <p:sp>
          <p:nvSpPr>
            <p:cNvPr id="25726" name="Text Box 201"/>
            <p:cNvSpPr txBox="1">
              <a:spLocks noChangeArrowheads="1"/>
            </p:cNvSpPr>
            <p:nvPr/>
          </p:nvSpPr>
          <p:spPr bwMode="auto">
            <a:xfrm>
              <a:off x="3696" y="3426"/>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8" name="Group 222"/>
          <p:cNvGrpSpPr>
            <a:grpSpLocks/>
          </p:cNvGrpSpPr>
          <p:nvPr/>
        </p:nvGrpSpPr>
        <p:grpSpPr bwMode="auto">
          <a:xfrm>
            <a:off x="6659563" y="4573588"/>
            <a:ext cx="1081087" cy="1235075"/>
            <a:chOff x="4195" y="2881"/>
            <a:chExt cx="681" cy="778"/>
          </a:xfrm>
        </p:grpSpPr>
        <p:grpSp>
          <p:nvGrpSpPr>
            <p:cNvPr id="25694" name="Group 171"/>
            <p:cNvGrpSpPr>
              <a:grpSpLocks/>
            </p:cNvGrpSpPr>
            <p:nvPr/>
          </p:nvGrpSpPr>
          <p:grpSpPr bwMode="auto">
            <a:xfrm>
              <a:off x="4195" y="2881"/>
              <a:ext cx="254" cy="725"/>
              <a:chOff x="4988" y="2251"/>
              <a:chExt cx="444" cy="1144"/>
            </a:xfrm>
          </p:grpSpPr>
          <p:sp>
            <p:nvSpPr>
              <p:cNvPr id="25696" name="Freeform 172"/>
              <p:cNvSpPr>
                <a:spLocks/>
              </p:cNvSpPr>
              <p:nvPr/>
            </p:nvSpPr>
            <p:spPr bwMode="auto">
              <a:xfrm>
                <a:off x="5022" y="3025"/>
                <a:ext cx="7" cy="18"/>
              </a:xfrm>
              <a:custGeom>
                <a:avLst/>
                <a:gdLst>
                  <a:gd name="T0" fmla="*/ 1 w 13"/>
                  <a:gd name="T1" fmla="*/ 1 h 36"/>
                  <a:gd name="T2" fmla="*/ 1 w 13"/>
                  <a:gd name="T3" fmla="*/ 1 h 36"/>
                  <a:gd name="T4" fmla="*/ 1 w 13"/>
                  <a:gd name="T5" fmla="*/ 0 h 36"/>
                  <a:gd name="T6" fmla="*/ 0 w 13"/>
                  <a:gd name="T7" fmla="*/ 1 h 36"/>
                  <a:gd name="T8" fmla="*/ 1 w 13"/>
                  <a:gd name="T9" fmla="*/ 1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6">
                    <a:moveTo>
                      <a:pt x="4" y="36"/>
                    </a:moveTo>
                    <a:lnTo>
                      <a:pt x="13" y="3"/>
                    </a:lnTo>
                    <a:lnTo>
                      <a:pt x="1" y="0"/>
                    </a:lnTo>
                    <a:lnTo>
                      <a:pt x="0" y="35"/>
                    </a:lnTo>
                    <a:lnTo>
                      <a:pt x="4" y="36"/>
                    </a:lnTo>
                    <a:close/>
                  </a:path>
                </a:pathLst>
              </a:custGeom>
              <a:solidFill>
                <a:srgbClr val="000000"/>
              </a:solidFill>
              <a:ln w="9525">
                <a:noFill/>
                <a:round/>
                <a:headEnd/>
                <a:tailEnd/>
              </a:ln>
            </p:spPr>
            <p:txBody>
              <a:bodyPr/>
              <a:lstStyle/>
              <a:p>
                <a:endParaRPr lang="mk-MK"/>
              </a:p>
            </p:txBody>
          </p:sp>
          <p:sp>
            <p:nvSpPr>
              <p:cNvPr id="25697" name="Freeform 173"/>
              <p:cNvSpPr>
                <a:spLocks/>
              </p:cNvSpPr>
              <p:nvPr/>
            </p:nvSpPr>
            <p:spPr bwMode="auto">
              <a:xfrm>
                <a:off x="5101" y="2251"/>
                <a:ext cx="331" cy="1144"/>
              </a:xfrm>
              <a:custGeom>
                <a:avLst/>
                <a:gdLst>
                  <a:gd name="T0" fmla="*/ 1 w 661"/>
                  <a:gd name="T1" fmla="*/ 1 h 2287"/>
                  <a:gd name="T2" fmla="*/ 1 w 661"/>
                  <a:gd name="T3" fmla="*/ 1 h 2287"/>
                  <a:gd name="T4" fmla="*/ 1 w 661"/>
                  <a:gd name="T5" fmla="*/ 1 h 2287"/>
                  <a:gd name="T6" fmla="*/ 1 w 661"/>
                  <a:gd name="T7" fmla="*/ 1 h 2287"/>
                  <a:gd name="T8" fmla="*/ 1 w 661"/>
                  <a:gd name="T9" fmla="*/ 1 h 2287"/>
                  <a:gd name="T10" fmla="*/ 1 w 661"/>
                  <a:gd name="T11" fmla="*/ 1 h 2287"/>
                  <a:gd name="T12" fmla="*/ 1 w 661"/>
                  <a:gd name="T13" fmla="*/ 1 h 2287"/>
                  <a:gd name="T14" fmla="*/ 1 w 661"/>
                  <a:gd name="T15" fmla="*/ 1 h 2287"/>
                  <a:gd name="T16" fmla="*/ 1 w 661"/>
                  <a:gd name="T17" fmla="*/ 1 h 2287"/>
                  <a:gd name="T18" fmla="*/ 1 w 661"/>
                  <a:gd name="T19" fmla="*/ 1 h 2287"/>
                  <a:gd name="T20" fmla="*/ 1 w 661"/>
                  <a:gd name="T21" fmla="*/ 1 h 2287"/>
                  <a:gd name="T22" fmla="*/ 1 w 661"/>
                  <a:gd name="T23" fmla="*/ 1 h 2287"/>
                  <a:gd name="T24" fmla="*/ 1 w 661"/>
                  <a:gd name="T25" fmla="*/ 1 h 2287"/>
                  <a:gd name="T26" fmla="*/ 1 w 661"/>
                  <a:gd name="T27" fmla="*/ 1 h 2287"/>
                  <a:gd name="T28" fmla="*/ 1 w 661"/>
                  <a:gd name="T29" fmla="*/ 1 h 2287"/>
                  <a:gd name="T30" fmla="*/ 1 w 661"/>
                  <a:gd name="T31" fmla="*/ 1 h 2287"/>
                  <a:gd name="T32" fmla="*/ 1 w 661"/>
                  <a:gd name="T33" fmla="*/ 1 h 2287"/>
                  <a:gd name="T34" fmla="*/ 1 w 661"/>
                  <a:gd name="T35" fmla="*/ 1 h 2287"/>
                  <a:gd name="T36" fmla="*/ 1 w 661"/>
                  <a:gd name="T37" fmla="*/ 1 h 2287"/>
                  <a:gd name="T38" fmla="*/ 1 w 661"/>
                  <a:gd name="T39" fmla="*/ 1 h 2287"/>
                  <a:gd name="T40" fmla="*/ 1 w 661"/>
                  <a:gd name="T41" fmla="*/ 1 h 2287"/>
                  <a:gd name="T42" fmla="*/ 1 w 661"/>
                  <a:gd name="T43" fmla="*/ 1 h 2287"/>
                  <a:gd name="T44" fmla="*/ 1 w 661"/>
                  <a:gd name="T45" fmla="*/ 1 h 2287"/>
                  <a:gd name="T46" fmla="*/ 1 w 661"/>
                  <a:gd name="T47" fmla="*/ 1 h 2287"/>
                  <a:gd name="T48" fmla="*/ 1 w 661"/>
                  <a:gd name="T49" fmla="*/ 1 h 2287"/>
                  <a:gd name="T50" fmla="*/ 1 w 661"/>
                  <a:gd name="T51" fmla="*/ 1 h 2287"/>
                  <a:gd name="T52" fmla="*/ 1 w 661"/>
                  <a:gd name="T53" fmla="*/ 1 h 2287"/>
                  <a:gd name="T54" fmla="*/ 1 w 661"/>
                  <a:gd name="T55" fmla="*/ 1 h 2287"/>
                  <a:gd name="T56" fmla="*/ 1 w 661"/>
                  <a:gd name="T57" fmla="*/ 1 h 2287"/>
                  <a:gd name="T58" fmla="*/ 1 w 661"/>
                  <a:gd name="T59" fmla="*/ 1 h 2287"/>
                  <a:gd name="T60" fmla="*/ 1 w 661"/>
                  <a:gd name="T61" fmla="*/ 1 h 2287"/>
                  <a:gd name="T62" fmla="*/ 1 w 661"/>
                  <a:gd name="T63" fmla="*/ 1 h 2287"/>
                  <a:gd name="T64" fmla="*/ 1 w 661"/>
                  <a:gd name="T65" fmla="*/ 1 h 2287"/>
                  <a:gd name="T66" fmla="*/ 1 w 661"/>
                  <a:gd name="T67" fmla="*/ 1 h 2287"/>
                  <a:gd name="T68" fmla="*/ 1 w 661"/>
                  <a:gd name="T69" fmla="*/ 1 h 2287"/>
                  <a:gd name="T70" fmla="*/ 1 w 661"/>
                  <a:gd name="T71" fmla="*/ 1 h 2287"/>
                  <a:gd name="T72" fmla="*/ 1 w 661"/>
                  <a:gd name="T73" fmla="*/ 1 h 2287"/>
                  <a:gd name="T74" fmla="*/ 1 w 661"/>
                  <a:gd name="T75" fmla="*/ 1 h 2287"/>
                  <a:gd name="T76" fmla="*/ 1 w 661"/>
                  <a:gd name="T77" fmla="*/ 1 h 2287"/>
                  <a:gd name="T78" fmla="*/ 1 w 661"/>
                  <a:gd name="T79" fmla="*/ 1 h 2287"/>
                  <a:gd name="T80" fmla="*/ 1 w 661"/>
                  <a:gd name="T81" fmla="*/ 1 h 2287"/>
                  <a:gd name="T82" fmla="*/ 1 w 661"/>
                  <a:gd name="T83" fmla="*/ 1 h 2287"/>
                  <a:gd name="T84" fmla="*/ 1 w 661"/>
                  <a:gd name="T85" fmla="*/ 1 h 2287"/>
                  <a:gd name="T86" fmla="*/ 1 w 661"/>
                  <a:gd name="T87" fmla="*/ 1 h 2287"/>
                  <a:gd name="T88" fmla="*/ 1 w 661"/>
                  <a:gd name="T89" fmla="*/ 1 h 2287"/>
                  <a:gd name="T90" fmla="*/ 1 w 661"/>
                  <a:gd name="T91" fmla="*/ 1 h 2287"/>
                  <a:gd name="T92" fmla="*/ 1 w 661"/>
                  <a:gd name="T93" fmla="*/ 1 h 2287"/>
                  <a:gd name="T94" fmla="*/ 1 w 661"/>
                  <a:gd name="T95" fmla="*/ 1 h 2287"/>
                  <a:gd name="T96" fmla="*/ 1 w 661"/>
                  <a:gd name="T97" fmla="*/ 1 h 2287"/>
                  <a:gd name="T98" fmla="*/ 1 w 661"/>
                  <a:gd name="T99" fmla="*/ 1 h 2287"/>
                  <a:gd name="T100" fmla="*/ 1 w 661"/>
                  <a:gd name="T101" fmla="*/ 1 h 2287"/>
                  <a:gd name="T102" fmla="*/ 1 w 661"/>
                  <a:gd name="T103" fmla="*/ 1 h 2287"/>
                  <a:gd name="T104" fmla="*/ 1 w 661"/>
                  <a:gd name="T105" fmla="*/ 1 h 2287"/>
                  <a:gd name="T106" fmla="*/ 1 w 661"/>
                  <a:gd name="T107" fmla="*/ 1 h 2287"/>
                  <a:gd name="T108" fmla="*/ 1 w 661"/>
                  <a:gd name="T109" fmla="*/ 1 h 2287"/>
                  <a:gd name="T110" fmla="*/ 1 w 661"/>
                  <a:gd name="T111" fmla="*/ 1 h 2287"/>
                  <a:gd name="T112" fmla="*/ 1 w 661"/>
                  <a:gd name="T113" fmla="*/ 1 h 2287"/>
                  <a:gd name="T114" fmla="*/ 1 w 661"/>
                  <a:gd name="T115" fmla="*/ 1 h 2287"/>
                  <a:gd name="T116" fmla="*/ 1 w 661"/>
                  <a:gd name="T117" fmla="*/ 1 h 2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2287">
                    <a:moveTo>
                      <a:pt x="562" y="1066"/>
                    </a:moveTo>
                    <a:lnTo>
                      <a:pt x="577" y="1045"/>
                    </a:lnTo>
                    <a:lnTo>
                      <a:pt x="588" y="1029"/>
                    </a:lnTo>
                    <a:lnTo>
                      <a:pt x="592" y="1018"/>
                    </a:lnTo>
                    <a:lnTo>
                      <a:pt x="593" y="1008"/>
                    </a:lnTo>
                    <a:lnTo>
                      <a:pt x="595" y="1001"/>
                    </a:lnTo>
                    <a:lnTo>
                      <a:pt x="595" y="993"/>
                    </a:lnTo>
                    <a:lnTo>
                      <a:pt x="597" y="984"/>
                    </a:lnTo>
                    <a:lnTo>
                      <a:pt x="603" y="973"/>
                    </a:lnTo>
                    <a:lnTo>
                      <a:pt x="610" y="958"/>
                    </a:lnTo>
                    <a:lnTo>
                      <a:pt x="615" y="940"/>
                    </a:lnTo>
                    <a:lnTo>
                      <a:pt x="620" y="922"/>
                    </a:lnTo>
                    <a:lnTo>
                      <a:pt x="624" y="903"/>
                    </a:lnTo>
                    <a:lnTo>
                      <a:pt x="629" y="885"/>
                    </a:lnTo>
                    <a:lnTo>
                      <a:pt x="635" y="867"/>
                    </a:lnTo>
                    <a:lnTo>
                      <a:pt x="642" y="849"/>
                    </a:lnTo>
                    <a:lnTo>
                      <a:pt x="649" y="834"/>
                    </a:lnTo>
                    <a:lnTo>
                      <a:pt x="651" y="830"/>
                    </a:lnTo>
                    <a:lnTo>
                      <a:pt x="653" y="823"/>
                    </a:lnTo>
                    <a:lnTo>
                      <a:pt x="654" y="816"/>
                    </a:lnTo>
                    <a:lnTo>
                      <a:pt x="657" y="808"/>
                    </a:lnTo>
                    <a:lnTo>
                      <a:pt x="543" y="812"/>
                    </a:lnTo>
                    <a:lnTo>
                      <a:pt x="536" y="835"/>
                    </a:lnTo>
                    <a:lnTo>
                      <a:pt x="528" y="853"/>
                    </a:lnTo>
                    <a:lnTo>
                      <a:pt x="521" y="864"/>
                    </a:lnTo>
                    <a:lnTo>
                      <a:pt x="519" y="868"/>
                    </a:lnTo>
                    <a:lnTo>
                      <a:pt x="515" y="830"/>
                    </a:lnTo>
                    <a:lnTo>
                      <a:pt x="519" y="814"/>
                    </a:lnTo>
                    <a:lnTo>
                      <a:pt x="528" y="776"/>
                    </a:lnTo>
                    <a:lnTo>
                      <a:pt x="537" y="734"/>
                    </a:lnTo>
                    <a:lnTo>
                      <a:pt x="542" y="705"/>
                    </a:lnTo>
                    <a:lnTo>
                      <a:pt x="543" y="683"/>
                    </a:lnTo>
                    <a:lnTo>
                      <a:pt x="547" y="664"/>
                    </a:lnTo>
                    <a:lnTo>
                      <a:pt x="551" y="660"/>
                    </a:lnTo>
                    <a:lnTo>
                      <a:pt x="552" y="691"/>
                    </a:lnTo>
                    <a:lnTo>
                      <a:pt x="554" y="698"/>
                    </a:lnTo>
                    <a:lnTo>
                      <a:pt x="557" y="706"/>
                    </a:lnTo>
                    <a:lnTo>
                      <a:pt x="558" y="716"/>
                    </a:lnTo>
                    <a:lnTo>
                      <a:pt x="554" y="723"/>
                    </a:lnTo>
                    <a:lnTo>
                      <a:pt x="551" y="727"/>
                    </a:lnTo>
                    <a:lnTo>
                      <a:pt x="551" y="732"/>
                    </a:lnTo>
                    <a:lnTo>
                      <a:pt x="553" y="736"/>
                    </a:lnTo>
                    <a:lnTo>
                      <a:pt x="553" y="743"/>
                    </a:lnTo>
                    <a:lnTo>
                      <a:pt x="552" y="751"/>
                    </a:lnTo>
                    <a:lnTo>
                      <a:pt x="550" y="755"/>
                    </a:lnTo>
                    <a:lnTo>
                      <a:pt x="547" y="758"/>
                    </a:lnTo>
                    <a:lnTo>
                      <a:pt x="547" y="763"/>
                    </a:lnTo>
                    <a:lnTo>
                      <a:pt x="547" y="776"/>
                    </a:lnTo>
                    <a:lnTo>
                      <a:pt x="547" y="788"/>
                    </a:lnTo>
                    <a:lnTo>
                      <a:pt x="545" y="800"/>
                    </a:lnTo>
                    <a:lnTo>
                      <a:pt x="543" y="810"/>
                    </a:lnTo>
                    <a:lnTo>
                      <a:pt x="658" y="794"/>
                    </a:lnTo>
                    <a:lnTo>
                      <a:pt x="658" y="744"/>
                    </a:lnTo>
                    <a:lnTo>
                      <a:pt x="654" y="690"/>
                    </a:lnTo>
                    <a:lnTo>
                      <a:pt x="649" y="644"/>
                    </a:lnTo>
                    <a:lnTo>
                      <a:pt x="646" y="614"/>
                    </a:lnTo>
                    <a:lnTo>
                      <a:pt x="646" y="599"/>
                    </a:lnTo>
                    <a:lnTo>
                      <a:pt x="646" y="581"/>
                    </a:lnTo>
                    <a:lnTo>
                      <a:pt x="646" y="558"/>
                    </a:lnTo>
                    <a:lnTo>
                      <a:pt x="646" y="532"/>
                    </a:lnTo>
                    <a:lnTo>
                      <a:pt x="644" y="515"/>
                    </a:lnTo>
                    <a:lnTo>
                      <a:pt x="642" y="498"/>
                    </a:lnTo>
                    <a:lnTo>
                      <a:pt x="639" y="485"/>
                    </a:lnTo>
                    <a:lnTo>
                      <a:pt x="638" y="479"/>
                    </a:lnTo>
                    <a:lnTo>
                      <a:pt x="630" y="455"/>
                    </a:lnTo>
                    <a:lnTo>
                      <a:pt x="633" y="454"/>
                    </a:lnTo>
                    <a:lnTo>
                      <a:pt x="637" y="448"/>
                    </a:lnTo>
                    <a:lnTo>
                      <a:pt x="639" y="439"/>
                    </a:lnTo>
                    <a:lnTo>
                      <a:pt x="639" y="424"/>
                    </a:lnTo>
                    <a:lnTo>
                      <a:pt x="636" y="408"/>
                    </a:lnTo>
                    <a:lnTo>
                      <a:pt x="633" y="396"/>
                    </a:lnTo>
                    <a:lnTo>
                      <a:pt x="631" y="387"/>
                    </a:lnTo>
                    <a:lnTo>
                      <a:pt x="634" y="381"/>
                    </a:lnTo>
                    <a:lnTo>
                      <a:pt x="637" y="373"/>
                    </a:lnTo>
                    <a:lnTo>
                      <a:pt x="635" y="363"/>
                    </a:lnTo>
                    <a:lnTo>
                      <a:pt x="630" y="351"/>
                    </a:lnTo>
                    <a:lnTo>
                      <a:pt x="623" y="339"/>
                    </a:lnTo>
                    <a:lnTo>
                      <a:pt x="616" y="328"/>
                    </a:lnTo>
                    <a:lnTo>
                      <a:pt x="610" y="319"/>
                    </a:lnTo>
                    <a:lnTo>
                      <a:pt x="605" y="313"/>
                    </a:lnTo>
                    <a:lnTo>
                      <a:pt x="603" y="311"/>
                    </a:lnTo>
                    <a:lnTo>
                      <a:pt x="512" y="294"/>
                    </a:lnTo>
                    <a:lnTo>
                      <a:pt x="507" y="293"/>
                    </a:lnTo>
                    <a:lnTo>
                      <a:pt x="496" y="289"/>
                    </a:lnTo>
                    <a:lnTo>
                      <a:pt x="478" y="283"/>
                    </a:lnTo>
                    <a:lnTo>
                      <a:pt x="458" y="278"/>
                    </a:lnTo>
                    <a:lnTo>
                      <a:pt x="436" y="272"/>
                    </a:lnTo>
                    <a:lnTo>
                      <a:pt x="416" y="266"/>
                    </a:lnTo>
                    <a:lnTo>
                      <a:pt x="399" y="260"/>
                    </a:lnTo>
                    <a:lnTo>
                      <a:pt x="388" y="257"/>
                    </a:lnTo>
                    <a:lnTo>
                      <a:pt x="373" y="249"/>
                    </a:lnTo>
                    <a:lnTo>
                      <a:pt x="364" y="236"/>
                    </a:lnTo>
                    <a:lnTo>
                      <a:pt x="360" y="221"/>
                    </a:lnTo>
                    <a:lnTo>
                      <a:pt x="357" y="205"/>
                    </a:lnTo>
                    <a:lnTo>
                      <a:pt x="359" y="190"/>
                    </a:lnTo>
                    <a:lnTo>
                      <a:pt x="361" y="177"/>
                    </a:lnTo>
                    <a:lnTo>
                      <a:pt x="362" y="168"/>
                    </a:lnTo>
                    <a:lnTo>
                      <a:pt x="363" y="165"/>
                    </a:lnTo>
                    <a:lnTo>
                      <a:pt x="363" y="153"/>
                    </a:lnTo>
                    <a:lnTo>
                      <a:pt x="363" y="124"/>
                    </a:lnTo>
                    <a:lnTo>
                      <a:pt x="361" y="92"/>
                    </a:lnTo>
                    <a:lnTo>
                      <a:pt x="356" y="66"/>
                    </a:lnTo>
                    <a:lnTo>
                      <a:pt x="353" y="56"/>
                    </a:lnTo>
                    <a:lnTo>
                      <a:pt x="347" y="47"/>
                    </a:lnTo>
                    <a:lnTo>
                      <a:pt x="339" y="39"/>
                    </a:lnTo>
                    <a:lnTo>
                      <a:pt x="331" y="31"/>
                    </a:lnTo>
                    <a:lnTo>
                      <a:pt x="323" y="25"/>
                    </a:lnTo>
                    <a:lnTo>
                      <a:pt x="317" y="21"/>
                    </a:lnTo>
                    <a:lnTo>
                      <a:pt x="312" y="17"/>
                    </a:lnTo>
                    <a:lnTo>
                      <a:pt x="310" y="16"/>
                    </a:lnTo>
                    <a:lnTo>
                      <a:pt x="310" y="15"/>
                    </a:lnTo>
                    <a:lnTo>
                      <a:pt x="309" y="14"/>
                    </a:lnTo>
                    <a:lnTo>
                      <a:pt x="307" y="12"/>
                    </a:lnTo>
                    <a:lnTo>
                      <a:pt x="302" y="8"/>
                    </a:lnTo>
                    <a:lnTo>
                      <a:pt x="294" y="6"/>
                    </a:lnTo>
                    <a:lnTo>
                      <a:pt x="280" y="3"/>
                    </a:lnTo>
                    <a:lnTo>
                      <a:pt x="262" y="1"/>
                    </a:lnTo>
                    <a:lnTo>
                      <a:pt x="236" y="0"/>
                    </a:lnTo>
                    <a:lnTo>
                      <a:pt x="211" y="1"/>
                    </a:lnTo>
                    <a:lnTo>
                      <a:pt x="193" y="2"/>
                    </a:lnTo>
                    <a:lnTo>
                      <a:pt x="179" y="6"/>
                    </a:lnTo>
                    <a:lnTo>
                      <a:pt x="170" y="9"/>
                    </a:lnTo>
                    <a:lnTo>
                      <a:pt x="163" y="15"/>
                    </a:lnTo>
                    <a:lnTo>
                      <a:pt x="158" y="22"/>
                    </a:lnTo>
                    <a:lnTo>
                      <a:pt x="155" y="29"/>
                    </a:lnTo>
                    <a:lnTo>
                      <a:pt x="150" y="37"/>
                    </a:lnTo>
                    <a:lnTo>
                      <a:pt x="142" y="51"/>
                    </a:lnTo>
                    <a:lnTo>
                      <a:pt x="134" y="60"/>
                    </a:lnTo>
                    <a:lnTo>
                      <a:pt x="129" y="71"/>
                    </a:lnTo>
                    <a:lnTo>
                      <a:pt x="128" y="88"/>
                    </a:lnTo>
                    <a:lnTo>
                      <a:pt x="133" y="97"/>
                    </a:lnTo>
                    <a:lnTo>
                      <a:pt x="141" y="107"/>
                    </a:lnTo>
                    <a:lnTo>
                      <a:pt x="149" y="114"/>
                    </a:lnTo>
                    <a:lnTo>
                      <a:pt x="152" y="118"/>
                    </a:lnTo>
                    <a:lnTo>
                      <a:pt x="154" y="120"/>
                    </a:lnTo>
                    <a:lnTo>
                      <a:pt x="157" y="129"/>
                    </a:lnTo>
                    <a:lnTo>
                      <a:pt x="162" y="143"/>
                    </a:lnTo>
                    <a:lnTo>
                      <a:pt x="169" y="162"/>
                    </a:lnTo>
                    <a:lnTo>
                      <a:pt x="172" y="173"/>
                    </a:lnTo>
                    <a:lnTo>
                      <a:pt x="177" y="187"/>
                    </a:lnTo>
                    <a:lnTo>
                      <a:pt x="182" y="203"/>
                    </a:lnTo>
                    <a:lnTo>
                      <a:pt x="189" y="219"/>
                    </a:lnTo>
                    <a:lnTo>
                      <a:pt x="196" y="235"/>
                    </a:lnTo>
                    <a:lnTo>
                      <a:pt x="202" y="248"/>
                    </a:lnTo>
                    <a:lnTo>
                      <a:pt x="208" y="258"/>
                    </a:lnTo>
                    <a:lnTo>
                      <a:pt x="212" y="263"/>
                    </a:lnTo>
                    <a:lnTo>
                      <a:pt x="218" y="268"/>
                    </a:lnTo>
                    <a:lnTo>
                      <a:pt x="225" y="275"/>
                    </a:lnTo>
                    <a:lnTo>
                      <a:pt x="228" y="282"/>
                    </a:lnTo>
                    <a:lnTo>
                      <a:pt x="231" y="285"/>
                    </a:lnTo>
                    <a:lnTo>
                      <a:pt x="224" y="294"/>
                    </a:lnTo>
                    <a:lnTo>
                      <a:pt x="216" y="302"/>
                    </a:lnTo>
                    <a:lnTo>
                      <a:pt x="207" y="309"/>
                    </a:lnTo>
                    <a:lnTo>
                      <a:pt x="197" y="315"/>
                    </a:lnTo>
                    <a:lnTo>
                      <a:pt x="188" y="318"/>
                    </a:lnTo>
                    <a:lnTo>
                      <a:pt x="181" y="322"/>
                    </a:lnTo>
                    <a:lnTo>
                      <a:pt x="177" y="323"/>
                    </a:lnTo>
                    <a:lnTo>
                      <a:pt x="174" y="324"/>
                    </a:lnTo>
                    <a:lnTo>
                      <a:pt x="104" y="361"/>
                    </a:lnTo>
                    <a:lnTo>
                      <a:pt x="102" y="361"/>
                    </a:lnTo>
                    <a:lnTo>
                      <a:pt x="95" y="363"/>
                    </a:lnTo>
                    <a:lnTo>
                      <a:pt x="84" y="364"/>
                    </a:lnTo>
                    <a:lnTo>
                      <a:pt x="74" y="366"/>
                    </a:lnTo>
                    <a:lnTo>
                      <a:pt x="64" y="370"/>
                    </a:lnTo>
                    <a:lnTo>
                      <a:pt x="56" y="377"/>
                    </a:lnTo>
                    <a:lnTo>
                      <a:pt x="49" y="387"/>
                    </a:lnTo>
                    <a:lnTo>
                      <a:pt x="44" y="398"/>
                    </a:lnTo>
                    <a:lnTo>
                      <a:pt x="43" y="408"/>
                    </a:lnTo>
                    <a:lnTo>
                      <a:pt x="44" y="417"/>
                    </a:lnTo>
                    <a:lnTo>
                      <a:pt x="45" y="426"/>
                    </a:lnTo>
                    <a:lnTo>
                      <a:pt x="44" y="436"/>
                    </a:lnTo>
                    <a:lnTo>
                      <a:pt x="42" y="444"/>
                    </a:lnTo>
                    <a:lnTo>
                      <a:pt x="38" y="448"/>
                    </a:lnTo>
                    <a:lnTo>
                      <a:pt x="34" y="454"/>
                    </a:lnTo>
                    <a:lnTo>
                      <a:pt x="30" y="462"/>
                    </a:lnTo>
                    <a:lnTo>
                      <a:pt x="29" y="467"/>
                    </a:lnTo>
                    <a:lnTo>
                      <a:pt x="31" y="471"/>
                    </a:lnTo>
                    <a:lnTo>
                      <a:pt x="33" y="476"/>
                    </a:lnTo>
                    <a:lnTo>
                      <a:pt x="33" y="483"/>
                    </a:lnTo>
                    <a:lnTo>
                      <a:pt x="25" y="507"/>
                    </a:lnTo>
                    <a:lnTo>
                      <a:pt x="17" y="535"/>
                    </a:lnTo>
                    <a:lnTo>
                      <a:pt x="8" y="561"/>
                    </a:lnTo>
                    <a:lnTo>
                      <a:pt x="3" y="585"/>
                    </a:lnTo>
                    <a:lnTo>
                      <a:pt x="0" y="628"/>
                    </a:lnTo>
                    <a:lnTo>
                      <a:pt x="3" y="683"/>
                    </a:lnTo>
                    <a:lnTo>
                      <a:pt x="7" y="734"/>
                    </a:lnTo>
                    <a:lnTo>
                      <a:pt x="11" y="767"/>
                    </a:lnTo>
                    <a:lnTo>
                      <a:pt x="15" y="784"/>
                    </a:lnTo>
                    <a:lnTo>
                      <a:pt x="23" y="795"/>
                    </a:lnTo>
                    <a:lnTo>
                      <a:pt x="35" y="803"/>
                    </a:lnTo>
                    <a:lnTo>
                      <a:pt x="46" y="808"/>
                    </a:lnTo>
                    <a:lnTo>
                      <a:pt x="58" y="811"/>
                    </a:lnTo>
                    <a:lnTo>
                      <a:pt x="68" y="812"/>
                    </a:lnTo>
                    <a:lnTo>
                      <a:pt x="75" y="812"/>
                    </a:lnTo>
                    <a:lnTo>
                      <a:pt x="78" y="812"/>
                    </a:lnTo>
                    <a:lnTo>
                      <a:pt x="99" y="808"/>
                    </a:lnTo>
                    <a:lnTo>
                      <a:pt x="76" y="890"/>
                    </a:lnTo>
                    <a:lnTo>
                      <a:pt x="79" y="924"/>
                    </a:lnTo>
                    <a:lnTo>
                      <a:pt x="84" y="1006"/>
                    </a:lnTo>
                    <a:lnTo>
                      <a:pt x="93" y="1099"/>
                    </a:lnTo>
                    <a:lnTo>
                      <a:pt x="102" y="1170"/>
                    </a:lnTo>
                    <a:lnTo>
                      <a:pt x="122" y="1170"/>
                    </a:lnTo>
                    <a:lnTo>
                      <a:pt x="166" y="1544"/>
                    </a:lnTo>
                    <a:lnTo>
                      <a:pt x="170" y="1637"/>
                    </a:lnTo>
                    <a:lnTo>
                      <a:pt x="204" y="1762"/>
                    </a:lnTo>
                    <a:lnTo>
                      <a:pt x="208" y="1773"/>
                    </a:lnTo>
                    <a:lnTo>
                      <a:pt x="216" y="1801"/>
                    </a:lnTo>
                    <a:lnTo>
                      <a:pt x="223" y="1833"/>
                    </a:lnTo>
                    <a:lnTo>
                      <a:pt x="226" y="1858"/>
                    </a:lnTo>
                    <a:lnTo>
                      <a:pt x="230" y="1896"/>
                    </a:lnTo>
                    <a:lnTo>
                      <a:pt x="238" y="1928"/>
                    </a:lnTo>
                    <a:lnTo>
                      <a:pt x="245" y="1951"/>
                    </a:lnTo>
                    <a:lnTo>
                      <a:pt x="248" y="1959"/>
                    </a:lnTo>
                    <a:lnTo>
                      <a:pt x="243" y="2027"/>
                    </a:lnTo>
                    <a:lnTo>
                      <a:pt x="189" y="2081"/>
                    </a:lnTo>
                    <a:lnTo>
                      <a:pt x="186" y="2083"/>
                    </a:lnTo>
                    <a:lnTo>
                      <a:pt x="175" y="2089"/>
                    </a:lnTo>
                    <a:lnTo>
                      <a:pt x="163" y="2097"/>
                    </a:lnTo>
                    <a:lnTo>
                      <a:pt x="148" y="2108"/>
                    </a:lnTo>
                    <a:lnTo>
                      <a:pt x="133" y="2119"/>
                    </a:lnTo>
                    <a:lnTo>
                      <a:pt x="121" y="2131"/>
                    </a:lnTo>
                    <a:lnTo>
                      <a:pt x="114" y="2141"/>
                    </a:lnTo>
                    <a:lnTo>
                      <a:pt x="116" y="2150"/>
                    </a:lnTo>
                    <a:lnTo>
                      <a:pt x="121" y="2158"/>
                    </a:lnTo>
                    <a:lnTo>
                      <a:pt x="127" y="2163"/>
                    </a:lnTo>
                    <a:lnTo>
                      <a:pt x="134" y="2165"/>
                    </a:lnTo>
                    <a:lnTo>
                      <a:pt x="141" y="2166"/>
                    </a:lnTo>
                    <a:lnTo>
                      <a:pt x="150" y="2166"/>
                    </a:lnTo>
                    <a:lnTo>
                      <a:pt x="160" y="2165"/>
                    </a:lnTo>
                    <a:lnTo>
                      <a:pt x="172" y="2164"/>
                    </a:lnTo>
                    <a:lnTo>
                      <a:pt x="187" y="2164"/>
                    </a:lnTo>
                    <a:lnTo>
                      <a:pt x="205" y="2164"/>
                    </a:lnTo>
                    <a:lnTo>
                      <a:pt x="218" y="2164"/>
                    </a:lnTo>
                    <a:lnTo>
                      <a:pt x="227" y="2162"/>
                    </a:lnTo>
                    <a:lnTo>
                      <a:pt x="235" y="2158"/>
                    </a:lnTo>
                    <a:lnTo>
                      <a:pt x="241" y="2153"/>
                    </a:lnTo>
                    <a:lnTo>
                      <a:pt x="247" y="2147"/>
                    </a:lnTo>
                    <a:lnTo>
                      <a:pt x="255" y="2139"/>
                    </a:lnTo>
                    <a:lnTo>
                      <a:pt x="265" y="2128"/>
                    </a:lnTo>
                    <a:lnTo>
                      <a:pt x="272" y="2124"/>
                    </a:lnTo>
                    <a:lnTo>
                      <a:pt x="278" y="2120"/>
                    </a:lnTo>
                    <a:lnTo>
                      <a:pt x="285" y="2117"/>
                    </a:lnTo>
                    <a:lnTo>
                      <a:pt x="291" y="2116"/>
                    </a:lnTo>
                    <a:lnTo>
                      <a:pt x="296" y="2115"/>
                    </a:lnTo>
                    <a:lnTo>
                      <a:pt x="300" y="2115"/>
                    </a:lnTo>
                    <a:lnTo>
                      <a:pt x="302" y="2115"/>
                    </a:lnTo>
                    <a:lnTo>
                      <a:pt x="303" y="2115"/>
                    </a:lnTo>
                    <a:lnTo>
                      <a:pt x="326" y="2127"/>
                    </a:lnTo>
                    <a:lnTo>
                      <a:pt x="390" y="2110"/>
                    </a:lnTo>
                    <a:lnTo>
                      <a:pt x="390" y="2102"/>
                    </a:lnTo>
                    <a:lnTo>
                      <a:pt x="391" y="2085"/>
                    </a:lnTo>
                    <a:lnTo>
                      <a:pt x="390" y="2066"/>
                    </a:lnTo>
                    <a:lnTo>
                      <a:pt x="385" y="2055"/>
                    </a:lnTo>
                    <a:lnTo>
                      <a:pt x="384" y="2040"/>
                    </a:lnTo>
                    <a:lnTo>
                      <a:pt x="387" y="2010"/>
                    </a:lnTo>
                    <a:lnTo>
                      <a:pt x="390" y="1975"/>
                    </a:lnTo>
                    <a:lnTo>
                      <a:pt x="386" y="1945"/>
                    </a:lnTo>
                    <a:lnTo>
                      <a:pt x="372" y="1882"/>
                    </a:lnTo>
                    <a:lnTo>
                      <a:pt x="367" y="1805"/>
                    </a:lnTo>
                    <a:lnTo>
                      <a:pt x="364" y="1735"/>
                    </a:lnTo>
                    <a:lnTo>
                      <a:pt x="361" y="1693"/>
                    </a:lnTo>
                    <a:lnTo>
                      <a:pt x="356" y="1649"/>
                    </a:lnTo>
                    <a:lnTo>
                      <a:pt x="350" y="1567"/>
                    </a:lnTo>
                    <a:lnTo>
                      <a:pt x="346" y="1489"/>
                    </a:lnTo>
                    <a:lnTo>
                      <a:pt x="344" y="1453"/>
                    </a:lnTo>
                    <a:lnTo>
                      <a:pt x="337" y="1261"/>
                    </a:lnTo>
                    <a:lnTo>
                      <a:pt x="340" y="1280"/>
                    </a:lnTo>
                    <a:lnTo>
                      <a:pt x="348" y="1323"/>
                    </a:lnTo>
                    <a:lnTo>
                      <a:pt x="357" y="1367"/>
                    </a:lnTo>
                    <a:lnTo>
                      <a:pt x="363" y="1392"/>
                    </a:lnTo>
                    <a:lnTo>
                      <a:pt x="378" y="1430"/>
                    </a:lnTo>
                    <a:lnTo>
                      <a:pt x="390" y="1470"/>
                    </a:lnTo>
                    <a:lnTo>
                      <a:pt x="400" y="1513"/>
                    </a:lnTo>
                    <a:lnTo>
                      <a:pt x="407" y="1552"/>
                    </a:lnTo>
                    <a:lnTo>
                      <a:pt x="413" y="1588"/>
                    </a:lnTo>
                    <a:lnTo>
                      <a:pt x="417" y="1617"/>
                    </a:lnTo>
                    <a:lnTo>
                      <a:pt x="418" y="1636"/>
                    </a:lnTo>
                    <a:lnTo>
                      <a:pt x="420" y="1643"/>
                    </a:lnTo>
                    <a:lnTo>
                      <a:pt x="422" y="1661"/>
                    </a:lnTo>
                    <a:lnTo>
                      <a:pt x="428" y="1704"/>
                    </a:lnTo>
                    <a:lnTo>
                      <a:pt x="437" y="1764"/>
                    </a:lnTo>
                    <a:lnTo>
                      <a:pt x="447" y="1831"/>
                    </a:lnTo>
                    <a:lnTo>
                      <a:pt x="455" y="1875"/>
                    </a:lnTo>
                    <a:lnTo>
                      <a:pt x="462" y="1909"/>
                    </a:lnTo>
                    <a:lnTo>
                      <a:pt x="468" y="1938"/>
                    </a:lnTo>
                    <a:lnTo>
                      <a:pt x="472" y="1960"/>
                    </a:lnTo>
                    <a:lnTo>
                      <a:pt x="476" y="1977"/>
                    </a:lnTo>
                    <a:lnTo>
                      <a:pt x="478" y="1991"/>
                    </a:lnTo>
                    <a:lnTo>
                      <a:pt x="479" y="2003"/>
                    </a:lnTo>
                    <a:lnTo>
                      <a:pt x="478" y="2014"/>
                    </a:lnTo>
                    <a:lnTo>
                      <a:pt x="478" y="2037"/>
                    </a:lnTo>
                    <a:lnTo>
                      <a:pt x="484" y="2060"/>
                    </a:lnTo>
                    <a:lnTo>
                      <a:pt x="494" y="2086"/>
                    </a:lnTo>
                    <a:lnTo>
                      <a:pt x="506" y="2117"/>
                    </a:lnTo>
                    <a:lnTo>
                      <a:pt x="510" y="2173"/>
                    </a:lnTo>
                    <a:lnTo>
                      <a:pt x="523" y="2184"/>
                    </a:lnTo>
                    <a:lnTo>
                      <a:pt x="523" y="2181"/>
                    </a:lnTo>
                    <a:lnTo>
                      <a:pt x="524" y="2187"/>
                    </a:lnTo>
                    <a:lnTo>
                      <a:pt x="525" y="2193"/>
                    </a:lnTo>
                    <a:lnTo>
                      <a:pt x="525" y="2200"/>
                    </a:lnTo>
                    <a:lnTo>
                      <a:pt x="527" y="2206"/>
                    </a:lnTo>
                    <a:lnTo>
                      <a:pt x="532" y="2234"/>
                    </a:lnTo>
                    <a:lnTo>
                      <a:pt x="542" y="2255"/>
                    </a:lnTo>
                    <a:lnTo>
                      <a:pt x="553" y="2270"/>
                    </a:lnTo>
                    <a:lnTo>
                      <a:pt x="567" y="2280"/>
                    </a:lnTo>
                    <a:lnTo>
                      <a:pt x="583" y="2285"/>
                    </a:lnTo>
                    <a:lnTo>
                      <a:pt x="601" y="2287"/>
                    </a:lnTo>
                    <a:lnTo>
                      <a:pt x="620" y="2286"/>
                    </a:lnTo>
                    <a:lnTo>
                      <a:pt x="641" y="2284"/>
                    </a:lnTo>
                    <a:lnTo>
                      <a:pt x="654" y="2271"/>
                    </a:lnTo>
                    <a:lnTo>
                      <a:pt x="661" y="2245"/>
                    </a:lnTo>
                    <a:lnTo>
                      <a:pt x="658" y="2210"/>
                    </a:lnTo>
                    <a:lnTo>
                      <a:pt x="641" y="2178"/>
                    </a:lnTo>
                    <a:lnTo>
                      <a:pt x="627" y="2157"/>
                    </a:lnTo>
                    <a:lnTo>
                      <a:pt x="616" y="2134"/>
                    </a:lnTo>
                    <a:lnTo>
                      <a:pt x="611" y="2116"/>
                    </a:lnTo>
                    <a:lnTo>
                      <a:pt x="608" y="2109"/>
                    </a:lnTo>
                    <a:lnTo>
                      <a:pt x="605" y="2086"/>
                    </a:lnTo>
                    <a:lnTo>
                      <a:pt x="606" y="2062"/>
                    </a:lnTo>
                    <a:lnTo>
                      <a:pt x="611" y="2042"/>
                    </a:lnTo>
                    <a:lnTo>
                      <a:pt x="613" y="2032"/>
                    </a:lnTo>
                    <a:lnTo>
                      <a:pt x="613" y="2018"/>
                    </a:lnTo>
                    <a:lnTo>
                      <a:pt x="611" y="2007"/>
                    </a:lnTo>
                    <a:lnTo>
                      <a:pt x="607" y="1999"/>
                    </a:lnTo>
                    <a:lnTo>
                      <a:pt x="606" y="1995"/>
                    </a:lnTo>
                    <a:lnTo>
                      <a:pt x="604" y="1981"/>
                    </a:lnTo>
                    <a:lnTo>
                      <a:pt x="600" y="1977"/>
                    </a:lnTo>
                    <a:lnTo>
                      <a:pt x="599" y="1973"/>
                    </a:lnTo>
                    <a:lnTo>
                      <a:pt x="598" y="1960"/>
                    </a:lnTo>
                    <a:lnTo>
                      <a:pt x="597" y="1932"/>
                    </a:lnTo>
                    <a:lnTo>
                      <a:pt x="595" y="1886"/>
                    </a:lnTo>
                    <a:lnTo>
                      <a:pt x="592" y="1828"/>
                    </a:lnTo>
                    <a:lnTo>
                      <a:pt x="591" y="1763"/>
                    </a:lnTo>
                    <a:lnTo>
                      <a:pt x="589" y="1732"/>
                    </a:lnTo>
                    <a:lnTo>
                      <a:pt x="581" y="1711"/>
                    </a:lnTo>
                    <a:lnTo>
                      <a:pt x="570" y="1677"/>
                    </a:lnTo>
                    <a:lnTo>
                      <a:pt x="560" y="1608"/>
                    </a:lnTo>
                    <a:lnTo>
                      <a:pt x="557" y="1553"/>
                    </a:lnTo>
                    <a:lnTo>
                      <a:pt x="558" y="1510"/>
                    </a:lnTo>
                    <a:lnTo>
                      <a:pt x="562" y="1467"/>
                    </a:lnTo>
                    <a:lnTo>
                      <a:pt x="567" y="1416"/>
                    </a:lnTo>
                    <a:lnTo>
                      <a:pt x="565" y="1382"/>
                    </a:lnTo>
                    <a:lnTo>
                      <a:pt x="558" y="1333"/>
                    </a:lnTo>
                    <a:lnTo>
                      <a:pt x="550" y="1281"/>
                    </a:lnTo>
                    <a:lnTo>
                      <a:pt x="542" y="1233"/>
                    </a:lnTo>
                    <a:lnTo>
                      <a:pt x="540" y="1216"/>
                    </a:lnTo>
                    <a:lnTo>
                      <a:pt x="540" y="1185"/>
                    </a:lnTo>
                    <a:lnTo>
                      <a:pt x="539" y="1155"/>
                    </a:lnTo>
                    <a:lnTo>
                      <a:pt x="538" y="1137"/>
                    </a:lnTo>
                    <a:lnTo>
                      <a:pt x="539" y="1133"/>
                    </a:lnTo>
                    <a:lnTo>
                      <a:pt x="544" y="1124"/>
                    </a:lnTo>
                    <a:lnTo>
                      <a:pt x="547" y="1112"/>
                    </a:lnTo>
                    <a:lnTo>
                      <a:pt x="550" y="1104"/>
                    </a:lnTo>
                    <a:lnTo>
                      <a:pt x="552" y="1076"/>
                    </a:lnTo>
                    <a:lnTo>
                      <a:pt x="557" y="1066"/>
                    </a:lnTo>
                    <a:lnTo>
                      <a:pt x="560" y="1065"/>
                    </a:lnTo>
                    <a:lnTo>
                      <a:pt x="562" y="1066"/>
                    </a:lnTo>
                    <a:close/>
                  </a:path>
                </a:pathLst>
              </a:custGeom>
              <a:solidFill>
                <a:srgbClr val="000000"/>
              </a:solidFill>
              <a:ln w="9525">
                <a:noFill/>
                <a:round/>
                <a:headEnd/>
                <a:tailEnd/>
              </a:ln>
            </p:spPr>
            <p:txBody>
              <a:bodyPr/>
              <a:lstStyle/>
              <a:p>
                <a:endParaRPr lang="mk-MK"/>
              </a:p>
            </p:txBody>
          </p:sp>
          <p:sp>
            <p:nvSpPr>
              <p:cNvPr id="25698" name="Freeform 174"/>
              <p:cNvSpPr>
                <a:spLocks/>
              </p:cNvSpPr>
              <p:nvPr/>
            </p:nvSpPr>
            <p:spPr bwMode="auto">
              <a:xfrm>
                <a:off x="5372" y="2648"/>
                <a:ext cx="58" cy="9"/>
              </a:xfrm>
              <a:custGeom>
                <a:avLst/>
                <a:gdLst>
                  <a:gd name="T0" fmla="*/ 0 w 115"/>
                  <a:gd name="T1" fmla="*/ 1 h 18"/>
                  <a:gd name="T2" fmla="*/ 1 w 115"/>
                  <a:gd name="T3" fmla="*/ 1 h 18"/>
                  <a:gd name="T4" fmla="*/ 1 w 115"/>
                  <a:gd name="T5" fmla="*/ 1 h 18"/>
                  <a:gd name="T6" fmla="*/ 1 w 115"/>
                  <a:gd name="T7" fmla="*/ 1 h 18"/>
                  <a:gd name="T8" fmla="*/ 1 w 115"/>
                  <a:gd name="T9" fmla="*/ 1 h 18"/>
                  <a:gd name="T10" fmla="*/ 1 w 115"/>
                  <a:gd name="T11" fmla="*/ 0 h 18"/>
                  <a:gd name="T12" fmla="*/ 0 w 115"/>
                  <a:gd name="T13" fmla="*/ 1 h 18"/>
                  <a:gd name="T14" fmla="*/ 0 w 115"/>
                  <a:gd name="T15" fmla="*/ 1 h 18"/>
                  <a:gd name="T16" fmla="*/ 0 w 115"/>
                  <a:gd name="T17" fmla="*/ 1 h 18"/>
                  <a:gd name="T18" fmla="*/ 0 w 115"/>
                  <a:gd name="T19" fmla="*/ 1 h 18"/>
                  <a:gd name="T20" fmla="*/ 0 w 115"/>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8">
                    <a:moveTo>
                      <a:pt x="0" y="18"/>
                    </a:moveTo>
                    <a:lnTo>
                      <a:pt x="114" y="14"/>
                    </a:lnTo>
                    <a:lnTo>
                      <a:pt x="114" y="10"/>
                    </a:lnTo>
                    <a:lnTo>
                      <a:pt x="115" y="7"/>
                    </a:lnTo>
                    <a:lnTo>
                      <a:pt x="115" y="3"/>
                    </a:lnTo>
                    <a:lnTo>
                      <a:pt x="115" y="0"/>
                    </a:lnTo>
                    <a:lnTo>
                      <a:pt x="0" y="16"/>
                    </a:lnTo>
                    <a:lnTo>
                      <a:pt x="0" y="17"/>
                    </a:lnTo>
                    <a:lnTo>
                      <a:pt x="0" y="18"/>
                    </a:lnTo>
                    <a:close/>
                  </a:path>
                </a:pathLst>
              </a:custGeom>
              <a:solidFill>
                <a:srgbClr val="000000"/>
              </a:solidFill>
              <a:ln w="9525">
                <a:noFill/>
                <a:round/>
                <a:headEnd/>
                <a:tailEnd/>
              </a:ln>
            </p:spPr>
            <p:txBody>
              <a:bodyPr/>
              <a:lstStyle/>
              <a:p>
                <a:endParaRPr lang="mk-MK"/>
              </a:p>
            </p:txBody>
          </p:sp>
          <p:sp>
            <p:nvSpPr>
              <p:cNvPr id="25699" name="Freeform 175"/>
              <p:cNvSpPr>
                <a:spLocks/>
              </p:cNvSpPr>
              <p:nvPr/>
            </p:nvSpPr>
            <p:spPr bwMode="auto">
              <a:xfrm>
                <a:off x="5171" y="2277"/>
                <a:ext cx="43" cy="22"/>
              </a:xfrm>
              <a:custGeom>
                <a:avLst/>
                <a:gdLst>
                  <a:gd name="T0" fmla="*/ 1 w 85"/>
                  <a:gd name="T1" fmla="*/ 0 h 45"/>
                  <a:gd name="T2" fmla="*/ 1 w 85"/>
                  <a:gd name="T3" fmla="*/ 0 h 45"/>
                  <a:gd name="T4" fmla="*/ 0 w 85"/>
                  <a:gd name="T5" fmla="*/ 0 h 45"/>
                  <a:gd name="T6" fmla="*/ 1 w 85"/>
                  <a:gd name="T7" fmla="*/ 0 h 45"/>
                  <a:gd name="T8" fmla="*/ 1 w 85"/>
                  <a:gd name="T9" fmla="*/ 0 h 45"/>
                  <a:gd name="T10" fmla="*/ 1 w 85"/>
                  <a:gd name="T11" fmla="*/ 0 h 45"/>
                  <a:gd name="T12" fmla="*/ 1 w 85"/>
                  <a:gd name="T13" fmla="*/ 0 h 45"/>
                  <a:gd name="T14" fmla="*/ 1 w 85"/>
                  <a:gd name="T15" fmla="*/ 0 h 45"/>
                  <a:gd name="T16" fmla="*/ 1 w 85"/>
                  <a:gd name="T17" fmla="*/ 0 h 45"/>
                  <a:gd name="T18" fmla="*/ 1 w 85"/>
                  <a:gd name="T19" fmla="*/ 0 h 45"/>
                  <a:gd name="T20" fmla="*/ 1 w 85"/>
                  <a:gd name="T21" fmla="*/ 0 h 45"/>
                  <a:gd name="T22" fmla="*/ 1 w 85"/>
                  <a:gd name="T23" fmla="*/ 0 h 45"/>
                  <a:gd name="T24" fmla="*/ 1 w 85"/>
                  <a:gd name="T25" fmla="*/ 0 h 45"/>
                  <a:gd name="T26" fmla="*/ 1 w 85"/>
                  <a:gd name="T27" fmla="*/ 0 h 45"/>
                  <a:gd name="T28" fmla="*/ 1 w 85"/>
                  <a:gd name="T29" fmla="*/ 0 h 45"/>
                  <a:gd name="T30" fmla="*/ 1 w 85"/>
                  <a:gd name="T31" fmla="*/ 0 h 45"/>
                  <a:gd name="T32" fmla="*/ 1 w 85"/>
                  <a:gd name="T33" fmla="*/ 0 h 45"/>
                  <a:gd name="T34" fmla="*/ 1 w 85"/>
                  <a:gd name="T35" fmla="*/ 0 h 45"/>
                  <a:gd name="T36" fmla="*/ 1 w 85"/>
                  <a:gd name="T37" fmla="*/ 0 h 45"/>
                  <a:gd name="T38" fmla="*/ 1 w 85"/>
                  <a:gd name="T39" fmla="*/ 0 h 45"/>
                  <a:gd name="T40" fmla="*/ 1 w 85"/>
                  <a:gd name="T41" fmla="*/ 0 h 45"/>
                  <a:gd name="T42" fmla="*/ 1 w 85"/>
                  <a:gd name="T43" fmla="*/ 0 h 45"/>
                  <a:gd name="T44" fmla="*/ 1 w 85"/>
                  <a:gd name="T45" fmla="*/ 0 h 45"/>
                  <a:gd name="T46" fmla="*/ 1 w 85"/>
                  <a:gd name="T47" fmla="*/ 0 h 45"/>
                  <a:gd name="T48" fmla="*/ 1 w 85"/>
                  <a:gd name="T49" fmla="*/ 0 h 45"/>
                  <a:gd name="T50" fmla="*/ 1 w 85"/>
                  <a:gd name="T51" fmla="*/ 0 h 45"/>
                  <a:gd name="T52" fmla="*/ 1 w 85"/>
                  <a:gd name="T53" fmla="*/ 0 h 45"/>
                  <a:gd name="T54" fmla="*/ 1 w 85"/>
                  <a:gd name="T55" fmla="*/ 0 h 45"/>
                  <a:gd name="T56" fmla="*/ 1 w 85"/>
                  <a:gd name="T57" fmla="*/ 0 h 45"/>
                  <a:gd name="T58" fmla="*/ 1 w 85"/>
                  <a:gd name="T59" fmla="*/ 0 h 45"/>
                  <a:gd name="T60" fmla="*/ 1 w 85"/>
                  <a:gd name="T61" fmla="*/ 0 h 45"/>
                  <a:gd name="T62" fmla="*/ 1 w 85"/>
                  <a:gd name="T63" fmla="*/ 0 h 45"/>
                  <a:gd name="T64" fmla="*/ 1 w 85"/>
                  <a:gd name="T65" fmla="*/ 0 h 45"/>
                  <a:gd name="T66" fmla="*/ 1 w 85"/>
                  <a:gd name="T67" fmla="*/ 0 h 45"/>
                  <a:gd name="T68" fmla="*/ 1 w 85"/>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45">
                    <a:moveTo>
                      <a:pt x="2" y="26"/>
                    </a:moveTo>
                    <a:lnTo>
                      <a:pt x="1" y="28"/>
                    </a:lnTo>
                    <a:lnTo>
                      <a:pt x="0" y="30"/>
                    </a:lnTo>
                    <a:lnTo>
                      <a:pt x="2" y="34"/>
                    </a:lnTo>
                    <a:lnTo>
                      <a:pt x="13" y="41"/>
                    </a:lnTo>
                    <a:lnTo>
                      <a:pt x="23" y="45"/>
                    </a:lnTo>
                    <a:lnTo>
                      <a:pt x="24" y="40"/>
                    </a:lnTo>
                    <a:lnTo>
                      <a:pt x="22" y="36"/>
                    </a:lnTo>
                    <a:lnTo>
                      <a:pt x="21" y="32"/>
                    </a:lnTo>
                    <a:lnTo>
                      <a:pt x="23" y="32"/>
                    </a:lnTo>
                    <a:lnTo>
                      <a:pt x="28" y="31"/>
                    </a:lnTo>
                    <a:lnTo>
                      <a:pt x="33" y="32"/>
                    </a:lnTo>
                    <a:lnTo>
                      <a:pt x="41" y="34"/>
                    </a:lnTo>
                    <a:lnTo>
                      <a:pt x="51" y="38"/>
                    </a:lnTo>
                    <a:lnTo>
                      <a:pt x="59" y="37"/>
                    </a:lnTo>
                    <a:lnTo>
                      <a:pt x="67" y="36"/>
                    </a:lnTo>
                    <a:lnTo>
                      <a:pt x="69" y="34"/>
                    </a:lnTo>
                    <a:lnTo>
                      <a:pt x="33" y="21"/>
                    </a:lnTo>
                    <a:lnTo>
                      <a:pt x="85" y="24"/>
                    </a:lnTo>
                    <a:lnTo>
                      <a:pt x="83" y="24"/>
                    </a:lnTo>
                    <a:lnTo>
                      <a:pt x="77" y="22"/>
                    </a:lnTo>
                    <a:lnTo>
                      <a:pt x="69" y="19"/>
                    </a:lnTo>
                    <a:lnTo>
                      <a:pt x="60" y="17"/>
                    </a:lnTo>
                    <a:lnTo>
                      <a:pt x="51" y="14"/>
                    </a:lnTo>
                    <a:lnTo>
                      <a:pt x="41" y="10"/>
                    </a:lnTo>
                    <a:lnTo>
                      <a:pt x="34" y="7"/>
                    </a:lnTo>
                    <a:lnTo>
                      <a:pt x="31" y="3"/>
                    </a:lnTo>
                    <a:lnTo>
                      <a:pt x="28" y="0"/>
                    </a:lnTo>
                    <a:lnTo>
                      <a:pt x="23" y="1"/>
                    </a:lnTo>
                    <a:lnTo>
                      <a:pt x="19" y="7"/>
                    </a:lnTo>
                    <a:lnTo>
                      <a:pt x="21" y="14"/>
                    </a:lnTo>
                    <a:lnTo>
                      <a:pt x="21" y="21"/>
                    </a:lnTo>
                    <a:lnTo>
                      <a:pt x="14" y="24"/>
                    </a:lnTo>
                    <a:lnTo>
                      <a:pt x="6" y="26"/>
                    </a:lnTo>
                    <a:lnTo>
                      <a:pt x="2" y="26"/>
                    </a:lnTo>
                    <a:close/>
                  </a:path>
                </a:pathLst>
              </a:custGeom>
              <a:solidFill>
                <a:srgbClr val="FFFFFF"/>
              </a:solidFill>
              <a:ln w="9525">
                <a:noFill/>
                <a:round/>
                <a:headEnd/>
                <a:tailEnd/>
              </a:ln>
            </p:spPr>
            <p:txBody>
              <a:bodyPr/>
              <a:lstStyle/>
              <a:p>
                <a:endParaRPr lang="mk-MK"/>
              </a:p>
            </p:txBody>
          </p:sp>
          <p:sp>
            <p:nvSpPr>
              <p:cNvPr id="25700" name="Freeform 176"/>
              <p:cNvSpPr>
                <a:spLocks/>
              </p:cNvSpPr>
              <p:nvPr/>
            </p:nvSpPr>
            <p:spPr bwMode="auto">
              <a:xfrm>
                <a:off x="5188" y="2297"/>
                <a:ext cx="51" cy="100"/>
              </a:xfrm>
              <a:custGeom>
                <a:avLst/>
                <a:gdLst>
                  <a:gd name="T0" fmla="*/ 0 w 103"/>
                  <a:gd name="T1" fmla="*/ 0 h 202"/>
                  <a:gd name="T2" fmla="*/ 0 w 103"/>
                  <a:gd name="T3" fmla="*/ 0 h 202"/>
                  <a:gd name="T4" fmla="*/ 0 w 103"/>
                  <a:gd name="T5" fmla="*/ 0 h 202"/>
                  <a:gd name="T6" fmla="*/ 0 w 103"/>
                  <a:gd name="T7" fmla="*/ 0 h 202"/>
                  <a:gd name="T8" fmla="*/ 0 w 103"/>
                  <a:gd name="T9" fmla="*/ 0 h 202"/>
                  <a:gd name="T10" fmla="*/ 0 w 103"/>
                  <a:gd name="T11" fmla="*/ 0 h 202"/>
                  <a:gd name="T12" fmla="*/ 0 w 103"/>
                  <a:gd name="T13" fmla="*/ 0 h 202"/>
                  <a:gd name="T14" fmla="*/ 0 w 103"/>
                  <a:gd name="T15" fmla="*/ 0 h 202"/>
                  <a:gd name="T16" fmla="*/ 0 w 103"/>
                  <a:gd name="T17" fmla="*/ 0 h 202"/>
                  <a:gd name="T18" fmla="*/ 0 w 103"/>
                  <a:gd name="T19" fmla="*/ 0 h 202"/>
                  <a:gd name="T20" fmla="*/ 0 w 103"/>
                  <a:gd name="T21" fmla="*/ 0 h 202"/>
                  <a:gd name="T22" fmla="*/ 0 w 103"/>
                  <a:gd name="T23" fmla="*/ 0 h 202"/>
                  <a:gd name="T24" fmla="*/ 0 w 103"/>
                  <a:gd name="T25" fmla="*/ 0 h 202"/>
                  <a:gd name="T26" fmla="*/ 0 w 103"/>
                  <a:gd name="T27" fmla="*/ 0 h 202"/>
                  <a:gd name="T28" fmla="*/ 0 w 103"/>
                  <a:gd name="T29" fmla="*/ 0 h 202"/>
                  <a:gd name="T30" fmla="*/ 0 w 103"/>
                  <a:gd name="T31" fmla="*/ 0 h 202"/>
                  <a:gd name="T32" fmla="*/ 0 w 103"/>
                  <a:gd name="T33" fmla="*/ 0 h 202"/>
                  <a:gd name="T34" fmla="*/ 0 w 103"/>
                  <a:gd name="T35" fmla="*/ 0 h 202"/>
                  <a:gd name="T36" fmla="*/ 0 w 103"/>
                  <a:gd name="T37" fmla="*/ 0 h 202"/>
                  <a:gd name="T38" fmla="*/ 0 w 103"/>
                  <a:gd name="T39" fmla="*/ 0 h 202"/>
                  <a:gd name="T40" fmla="*/ 0 w 103"/>
                  <a:gd name="T41" fmla="*/ 0 h 202"/>
                  <a:gd name="T42" fmla="*/ 0 w 103"/>
                  <a:gd name="T43" fmla="*/ 0 h 202"/>
                  <a:gd name="T44" fmla="*/ 0 w 103"/>
                  <a:gd name="T45" fmla="*/ 0 h 202"/>
                  <a:gd name="T46" fmla="*/ 0 w 103"/>
                  <a:gd name="T47" fmla="*/ 0 h 202"/>
                  <a:gd name="T48" fmla="*/ 0 w 103"/>
                  <a:gd name="T49" fmla="*/ 0 h 202"/>
                  <a:gd name="T50" fmla="*/ 0 w 103"/>
                  <a:gd name="T51" fmla="*/ 0 h 202"/>
                  <a:gd name="T52" fmla="*/ 0 w 103"/>
                  <a:gd name="T53" fmla="*/ 0 h 202"/>
                  <a:gd name="T54" fmla="*/ 0 w 103"/>
                  <a:gd name="T55" fmla="*/ 0 h 202"/>
                  <a:gd name="T56" fmla="*/ 0 w 103"/>
                  <a:gd name="T57" fmla="*/ 0 h 202"/>
                  <a:gd name="T58" fmla="*/ 0 w 103"/>
                  <a:gd name="T59" fmla="*/ 0 h 202"/>
                  <a:gd name="T60" fmla="*/ 0 w 103"/>
                  <a:gd name="T61" fmla="*/ 0 h 202"/>
                  <a:gd name="T62" fmla="*/ 0 w 103"/>
                  <a:gd name="T63" fmla="*/ 0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202">
                    <a:moveTo>
                      <a:pt x="1" y="31"/>
                    </a:moveTo>
                    <a:lnTo>
                      <a:pt x="4" y="30"/>
                    </a:lnTo>
                    <a:lnTo>
                      <a:pt x="10" y="28"/>
                    </a:lnTo>
                    <a:lnTo>
                      <a:pt x="21" y="27"/>
                    </a:lnTo>
                    <a:lnTo>
                      <a:pt x="35" y="25"/>
                    </a:lnTo>
                    <a:lnTo>
                      <a:pt x="48" y="23"/>
                    </a:lnTo>
                    <a:lnTo>
                      <a:pt x="59" y="20"/>
                    </a:lnTo>
                    <a:lnTo>
                      <a:pt x="66" y="16"/>
                    </a:lnTo>
                    <a:lnTo>
                      <a:pt x="68" y="14"/>
                    </a:lnTo>
                    <a:lnTo>
                      <a:pt x="58" y="0"/>
                    </a:lnTo>
                    <a:lnTo>
                      <a:pt x="83" y="16"/>
                    </a:lnTo>
                    <a:lnTo>
                      <a:pt x="83" y="20"/>
                    </a:lnTo>
                    <a:lnTo>
                      <a:pt x="81" y="28"/>
                    </a:lnTo>
                    <a:lnTo>
                      <a:pt x="78" y="38"/>
                    </a:lnTo>
                    <a:lnTo>
                      <a:pt x="74" y="44"/>
                    </a:lnTo>
                    <a:lnTo>
                      <a:pt x="70" y="50"/>
                    </a:lnTo>
                    <a:lnTo>
                      <a:pt x="69" y="58"/>
                    </a:lnTo>
                    <a:lnTo>
                      <a:pt x="68" y="65"/>
                    </a:lnTo>
                    <a:lnTo>
                      <a:pt x="68" y="68"/>
                    </a:lnTo>
                    <a:lnTo>
                      <a:pt x="76" y="93"/>
                    </a:lnTo>
                    <a:lnTo>
                      <a:pt x="78" y="95"/>
                    </a:lnTo>
                    <a:lnTo>
                      <a:pt x="82" y="99"/>
                    </a:lnTo>
                    <a:lnTo>
                      <a:pt x="82" y="105"/>
                    </a:lnTo>
                    <a:lnTo>
                      <a:pt x="74" y="112"/>
                    </a:lnTo>
                    <a:lnTo>
                      <a:pt x="73" y="116"/>
                    </a:lnTo>
                    <a:lnTo>
                      <a:pt x="78" y="123"/>
                    </a:lnTo>
                    <a:lnTo>
                      <a:pt x="86" y="129"/>
                    </a:lnTo>
                    <a:lnTo>
                      <a:pt x="90" y="131"/>
                    </a:lnTo>
                    <a:lnTo>
                      <a:pt x="86" y="134"/>
                    </a:lnTo>
                    <a:lnTo>
                      <a:pt x="77" y="141"/>
                    </a:lnTo>
                    <a:lnTo>
                      <a:pt x="69" y="148"/>
                    </a:lnTo>
                    <a:lnTo>
                      <a:pt x="66" y="153"/>
                    </a:lnTo>
                    <a:lnTo>
                      <a:pt x="70" y="154"/>
                    </a:lnTo>
                    <a:lnTo>
                      <a:pt x="78" y="152"/>
                    </a:lnTo>
                    <a:lnTo>
                      <a:pt x="88" y="150"/>
                    </a:lnTo>
                    <a:lnTo>
                      <a:pt x="91" y="149"/>
                    </a:lnTo>
                    <a:lnTo>
                      <a:pt x="93" y="149"/>
                    </a:lnTo>
                    <a:lnTo>
                      <a:pt x="97" y="149"/>
                    </a:lnTo>
                    <a:lnTo>
                      <a:pt x="101" y="151"/>
                    </a:lnTo>
                    <a:lnTo>
                      <a:pt x="103" y="153"/>
                    </a:lnTo>
                    <a:lnTo>
                      <a:pt x="99" y="157"/>
                    </a:lnTo>
                    <a:lnTo>
                      <a:pt x="93" y="159"/>
                    </a:lnTo>
                    <a:lnTo>
                      <a:pt x="90" y="163"/>
                    </a:lnTo>
                    <a:lnTo>
                      <a:pt x="90" y="166"/>
                    </a:lnTo>
                    <a:lnTo>
                      <a:pt x="92" y="172"/>
                    </a:lnTo>
                    <a:lnTo>
                      <a:pt x="95" y="176"/>
                    </a:lnTo>
                    <a:lnTo>
                      <a:pt x="96" y="180"/>
                    </a:lnTo>
                    <a:lnTo>
                      <a:pt x="97" y="181"/>
                    </a:lnTo>
                    <a:lnTo>
                      <a:pt x="98" y="183"/>
                    </a:lnTo>
                    <a:lnTo>
                      <a:pt x="100" y="190"/>
                    </a:lnTo>
                    <a:lnTo>
                      <a:pt x="101" y="197"/>
                    </a:lnTo>
                    <a:lnTo>
                      <a:pt x="99" y="202"/>
                    </a:lnTo>
                    <a:lnTo>
                      <a:pt x="92" y="202"/>
                    </a:lnTo>
                    <a:lnTo>
                      <a:pt x="83" y="198"/>
                    </a:lnTo>
                    <a:lnTo>
                      <a:pt x="76" y="194"/>
                    </a:lnTo>
                    <a:lnTo>
                      <a:pt x="74" y="191"/>
                    </a:lnTo>
                    <a:lnTo>
                      <a:pt x="47" y="164"/>
                    </a:lnTo>
                    <a:lnTo>
                      <a:pt x="45" y="158"/>
                    </a:lnTo>
                    <a:lnTo>
                      <a:pt x="39" y="145"/>
                    </a:lnTo>
                    <a:lnTo>
                      <a:pt x="30" y="127"/>
                    </a:lnTo>
                    <a:lnTo>
                      <a:pt x="16" y="110"/>
                    </a:lnTo>
                    <a:lnTo>
                      <a:pt x="7" y="92"/>
                    </a:lnTo>
                    <a:lnTo>
                      <a:pt x="2" y="67"/>
                    </a:lnTo>
                    <a:lnTo>
                      <a:pt x="0" y="44"/>
                    </a:lnTo>
                    <a:lnTo>
                      <a:pt x="1" y="31"/>
                    </a:lnTo>
                    <a:close/>
                  </a:path>
                </a:pathLst>
              </a:custGeom>
              <a:solidFill>
                <a:srgbClr val="FFFFFF"/>
              </a:solidFill>
              <a:ln w="9525">
                <a:noFill/>
                <a:round/>
                <a:headEnd/>
                <a:tailEnd/>
              </a:ln>
            </p:spPr>
            <p:txBody>
              <a:bodyPr/>
              <a:lstStyle/>
              <a:p>
                <a:endParaRPr lang="mk-MK"/>
              </a:p>
            </p:txBody>
          </p:sp>
          <p:sp>
            <p:nvSpPr>
              <p:cNvPr id="25701" name="Freeform 177"/>
              <p:cNvSpPr>
                <a:spLocks/>
              </p:cNvSpPr>
              <p:nvPr/>
            </p:nvSpPr>
            <p:spPr bwMode="auto">
              <a:xfrm>
                <a:off x="5192" y="2325"/>
                <a:ext cx="23" cy="15"/>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1 h 30"/>
                  <a:gd name="T40" fmla="*/ 0 w 47"/>
                  <a:gd name="T41" fmla="*/ 1 h 30"/>
                  <a:gd name="T42" fmla="*/ 0 w 47"/>
                  <a:gd name="T43" fmla="*/ 1 h 30"/>
                  <a:gd name="T44" fmla="*/ 0 w 47"/>
                  <a:gd name="T45" fmla="*/ 1 h 30"/>
                  <a:gd name="T46" fmla="*/ 0 w 47"/>
                  <a:gd name="T47" fmla="*/ 1 h 30"/>
                  <a:gd name="T48" fmla="*/ 0 w 47"/>
                  <a:gd name="T49" fmla="*/ 1 h 30"/>
                  <a:gd name="T50" fmla="*/ 0 w 47"/>
                  <a:gd name="T51" fmla="*/ 1 h 30"/>
                  <a:gd name="T52" fmla="*/ 0 w 47"/>
                  <a:gd name="T53" fmla="*/ 1 h 30"/>
                  <a:gd name="T54" fmla="*/ 0 w 47"/>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7" h="30">
                    <a:moveTo>
                      <a:pt x="6" y="0"/>
                    </a:moveTo>
                    <a:lnTo>
                      <a:pt x="9" y="0"/>
                    </a:lnTo>
                    <a:lnTo>
                      <a:pt x="16" y="0"/>
                    </a:lnTo>
                    <a:lnTo>
                      <a:pt x="23" y="0"/>
                    </a:lnTo>
                    <a:lnTo>
                      <a:pt x="29" y="0"/>
                    </a:lnTo>
                    <a:lnTo>
                      <a:pt x="32" y="0"/>
                    </a:lnTo>
                    <a:lnTo>
                      <a:pt x="37" y="2"/>
                    </a:lnTo>
                    <a:lnTo>
                      <a:pt x="42" y="3"/>
                    </a:lnTo>
                    <a:lnTo>
                      <a:pt x="43" y="4"/>
                    </a:lnTo>
                    <a:lnTo>
                      <a:pt x="47" y="18"/>
                    </a:lnTo>
                    <a:lnTo>
                      <a:pt x="46" y="19"/>
                    </a:lnTo>
                    <a:lnTo>
                      <a:pt x="44" y="20"/>
                    </a:lnTo>
                    <a:lnTo>
                      <a:pt x="42" y="22"/>
                    </a:lnTo>
                    <a:lnTo>
                      <a:pt x="37" y="26"/>
                    </a:lnTo>
                    <a:lnTo>
                      <a:pt x="32" y="27"/>
                    </a:lnTo>
                    <a:lnTo>
                      <a:pt x="23" y="29"/>
                    </a:lnTo>
                    <a:lnTo>
                      <a:pt x="14" y="30"/>
                    </a:lnTo>
                    <a:lnTo>
                      <a:pt x="11" y="30"/>
                    </a:lnTo>
                    <a:lnTo>
                      <a:pt x="12" y="25"/>
                    </a:lnTo>
                    <a:lnTo>
                      <a:pt x="16" y="19"/>
                    </a:lnTo>
                    <a:lnTo>
                      <a:pt x="22" y="14"/>
                    </a:lnTo>
                    <a:lnTo>
                      <a:pt x="26" y="12"/>
                    </a:lnTo>
                    <a:lnTo>
                      <a:pt x="22" y="11"/>
                    </a:lnTo>
                    <a:lnTo>
                      <a:pt x="17" y="11"/>
                    </a:lnTo>
                    <a:lnTo>
                      <a:pt x="15" y="11"/>
                    </a:lnTo>
                    <a:lnTo>
                      <a:pt x="0" y="12"/>
                    </a:lnTo>
                    <a:lnTo>
                      <a:pt x="6" y="0"/>
                    </a:lnTo>
                    <a:close/>
                  </a:path>
                </a:pathLst>
              </a:custGeom>
              <a:solidFill>
                <a:srgbClr val="000000"/>
              </a:solidFill>
              <a:ln w="9525">
                <a:noFill/>
                <a:round/>
                <a:headEnd/>
                <a:tailEnd/>
              </a:ln>
            </p:spPr>
            <p:txBody>
              <a:bodyPr/>
              <a:lstStyle/>
              <a:p>
                <a:endParaRPr lang="mk-MK"/>
              </a:p>
            </p:txBody>
          </p:sp>
          <p:sp>
            <p:nvSpPr>
              <p:cNvPr id="25702" name="Freeform 178"/>
              <p:cNvSpPr>
                <a:spLocks/>
              </p:cNvSpPr>
              <p:nvPr/>
            </p:nvSpPr>
            <p:spPr bwMode="auto">
              <a:xfrm>
                <a:off x="5236" y="2318"/>
                <a:ext cx="10" cy="5"/>
              </a:xfrm>
              <a:custGeom>
                <a:avLst/>
                <a:gdLst>
                  <a:gd name="T0" fmla="*/ 0 w 21"/>
                  <a:gd name="T1" fmla="*/ 1 h 9"/>
                  <a:gd name="T2" fmla="*/ 0 w 21"/>
                  <a:gd name="T3" fmla="*/ 1 h 9"/>
                  <a:gd name="T4" fmla="*/ 0 w 21"/>
                  <a:gd name="T5" fmla="*/ 1 h 9"/>
                  <a:gd name="T6" fmla="*/ 0 w 21"/>
                  <a:gd name="T7" fmla="*/ 1 h 9"/>
                  <a:gd name="T8" fmla="*/ 0 w 21"/>
                  <a:gd name="T9" fmla="*/ 1 h 9"/>
                  <a:gd name="T10" fmla="*/ 0 w 21"/>
                  <a:gd name="T11" fmla="*/ 1 h 9"/>
                  <a:gd name="T12" fmla="*/ 0 w 21"/>
                  <a:gd name="T13" fmla="*/ 0 h 9"/>
                  <a:gd name="T14" fmla="*/ 0 w 21"/>
                  <a:gd name="T15" fmla="*/ 1 h 9"/>
                  <a:gd name="T16" fmla="*/ 0 w 21"/>
                  <a:gd name="T17" fmla="*/ 1 h 9"/>
                  <a:gd name="T18" fmla="*/ 0 w 21"/>
                  <a:gd name="T19" fmla="*/ 1 h 9"/>
                  <a:gd name="T20" fmla="*/ 0 w 21"/>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9">
                    <a:moveTo>
                      <a:pt x="0" y="9"/>
                    </a:moveTo>
                    <a:lnTo>
                      <a:pt x="0" y="8"/>
                    </a:lnTo>
                    <a:lnTo>
                      <a:pt x="0" y="7"/>
                    </a:lnTo>
                    <a:lnTo>
                      <a:pt x="1" y="4"/>
                    </a:lnTo>
                    <a:lnTo>
                      <a:pt x="4" y="2"/>
                    </a:lnTo>
                    <a:lnTo>
                      <a:pt x="10" y="1"/>
                    </a:lnTo>
                    <a:lnTo>
                      <a:pt x="15" y="0"/>
                    </a:lnTo>
                    <a:lnTo>
                      <a:pt x="19" y="1"/>
                    </a:lnTo>
                    <a:lnTo>
                      <a:pt x="21" y="1"/>
                    </a:lnTo>
                    <a:lnTo>
                      <a:pt x="17" y="6"/>
                    </a:lnTo>
                    <a:lnTo>
                      <a:pt x="0" y="9"/>
                    </a:lnTo>
                    <a:close/>
                  </a:path>
                </a:pathLst>
              </a:custGeom>
              <a:solidFill>
                <a:srgbClr val="FFFFFF"/>
              </a:solidFill>
              <a:ln w="9525">
                <a:noFill/>
                <a:round/>
                <a:headEnd/>
                <a:tailEnd/>
              </a:ln>
            </p:spPr>
            <p:txBody>
              <a:bodyPr/>
              <a:lstStyle/>
              <a:p>
                <a:endParaRPr lang="mk-MK"/>
              </a:p>
            </p:txBody>
          </p:sp>
          <p:sp>
            <p:nvSpPr>
              <p:cNvPr id="25703" name="Freeform 179"/>
              <p:cNvSpPr>
                <a:spLocks/>
              </p:cNvSpPr>
              <p:nvPr/>
            </p:nvSpPr>
            <p:spPr bwMode="auto">
              <a:xfrm>
                <a:off x="5238" y="2326"/>
                <a:ext cx="12" cy="18"/>
              </a:xfrm>
              <a:custGeom>
                <a:avLst/>
                <a:gdLst>
                  <a:gd name="T0" fmla="*/ 0 w 25"/>
                  <a:gd name="T1" fmla="*/ 0 h 36"/>
                  <a:gd name="T2" fmla="*/ 0 w 25"/>
                  <a:gd name="T3" fmla="*/ 1 h 36"/>
                  <a:gd name="T4" fmla="*/ 0 w 25"/>
                  <a:gd name="T5" fmla="*/ 1 h 36"/>
                  <a:gd name="T6" fmla="*/ 0 w 25"/>
                  <a:gd name="T7" fmla="*/ 1 h 36"/>
                  <a:gd name="T8" fmla="*/ 0 w 25"/>
                  <a:gd name="T9" fmla="*/ 1 h 36"/>
                  <a:gd name="T10" fmla="*/ 0 w 25"/>
                  <a:gd name="T11" fmla="*/ 1 h 36"/>
                  <a:gd name="T12" fmla="*/ 0 w 25"/>
                  <a:gd name="T13" fmla="*/ 1 h 36"/>
                  <a:gd name="T14" fmla="*/ 0 w 25"/>
                  <a:gd name="T15" fmla="*/ 1 h 36"/>
                  <a:gd name="T16" fmla="*/ 0 w 25"/>
                  <a:gd name="T17" fmla="*/ 1 h 36"/>
                  <a:gd name="T18" fmla="*/ 0 w 2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6">
                    <a:moveTo>
                      <a:pt x="25" y="0"/>
                    </a:moveTo>
                    <a:lnTo>
                      <a:pt x="0" y="6"/>
                    </a:lnTo>
                    <a:lnTo>
                      <a:pt x="3" y="11"/>
                    </a:lnTo>
                    <a:lnTo>
                      <a:pt x="7" y="24"/>
                    </a:lnTo>
                    <a:lnTo>
                      <a:pt x="12" y="35"/>
                    </a:lnTo>
                    <a:lnTo>
                      <a:pt x="13" y="36"/>
                    </a:lnTo>
                    <a:lnTo>
                      <a:pt x="15" y="28"/>
                    </a:lnTo>
                    <a:lnTo>
                      <a:pt x="20" y="18"/>
                    </a:lnTo>
                    <a:lnTo>
                      <a:pt x="25" y="9"/>
                    </a:lnTo>
                    <a:lnTo>
                      <a:pt x="25" y="0"/>
                    </a:lnTo>
                    <a:close/>
                  </a:path>
                </a:pathLst>
              </a:custGeom>
              <a:solidFill>
                <a:srgbClr val="FFFFFF"/>
              </a:solidFill>
              <a:ln w="9525">
                <a:noFill/>
                <a:round/>
                <a:headEnd/>
                <a:tailEnd/>
              </a:ln>
            </p:spPr>
            <p:txBody>
              <a:bodyPr/>
              <a:lstStyle/>
              <a:p>
                <a:endParaRPr lang="mk-MK"/>
              </a:p>
            </p:txBody>
          </p:sp>
          <p:sp>
            <p:nvSpPr>
              <p:cNvPr id="25704" name="Freeform 180"/>
              <p:cNvSpPr>
                <a:spLocks/>
              </p:cNvSpPr>
              <p:nvPr/>
            </p:nvSpPr>
            <p:spPr bwMode="auto">
              <a:xfrm>
                <a:off x="5190" y="2267"/>
                <a:ext cx="37" cy="19"/>
              </a:xfrm>
              <a:custGeom>
                <a:avLst/>
                <a:gdLst>
                  <a:gd name="T0" fmla="*/ 0 w 72"/>
                  <a:gd name="T1" fmla="*/ 1 h 38"/>
                  <a:gd name="T2" fmla="*/ 1 w 72"/>
                  <a:gd name="T3" fmla="*/ 1 h 38"/>
                  <a:gd name="T4" fmla="*/ 1 w 72"/>
                  <a:gd name="T5" fmla="*/ 1 h 38"/>
                  <a:gd name="T6" fmla="*/ 1 w 72"/>
                  <a:gd name="T7" fmla="*/ 1 h 38"/>
                  <a:gd name="T8" fmla="*/ 1 w 72"/>
                  <a:gd name="T9" fmla="*/ 1 h 38"/>
                  <a:gd name="T10" fmla="*/ 1 w 72"/>
                  <a:gd name="T11" fmla="*/ 1 h 38"/>
                  <a:gd name="T12" fmla="*/ 1 w 72"/>
                  <a:gd name="T13" fmla="*/ 1 h 38"/>
                  <a:gd name="T14" fmla="*/ 1 w 72"/>
                  <a:gd name="T15" fmla="*/ 1 h 38"/>
                  <a:gd name="T16" fmla="*/ 1 w 72"/>
                  <a:gd name="T17" fmla="*/ 1 h 38"/>
                  <a:gd name="T18" fmla="*/ 1 w 72"/>
                  <a:gd name="T19" fmla="*/ 1 h 38"/>
                  <a:gd name="T20" fmla="*/ 1 w 72"/>
                  <a:gd name="T21" fmla="*/ 1 h 38"/>
                  <a:gd name="T22" fmla="*/ 1 w 72"/>
                  <a:gd name="T23" fmla="*/ 1 h 38"/>
                  <a:gd name="T24" fmla="*/ 1 w 72"/>
                  <a:gd name="T25" fmla="*/ 1 h 38"/>
                  <a:gd name="T26" fmla="*/ 1 w 72"/>
                  <a:gd name="T27" fmla="*/ 1 h 38"/>
                  <a:gd name="T28" fmla="*/ 1 w 72"/>
                  <a:gd name="T29" fmla="*/ 1 h 38"/>
                  <a:gd name="T30" fmla="*/ 1 w 72"/>
                  <a:gd name="T31" fmla="*/ 1 h 38"/>
                  <a:gd name="T32" fmla="*/ 1 w 72"/>
                  <a:gd name="T33" fmla="*/ 1 h 38"/>
                  <a:gd name="T34" fmla="*/ 1 w 72"/>
                  <a:gd name="T35" fmla="*/ 1 h 38"/>
                  <a:gd name="T36" fmla="*/ 1 w 72"/>
                  <a:gd name="T37" fmla="*/ 1 h 38"/>
                  <a:gd name="T38" fmla="*/ 1 w 72"/>
                  <a:gd name="T39" fmla="*/ 1 h 38"/>
                  <a:gd name="T40" fmla="*/ 1 w 72"/>
                  <a:gd name="T41" fmla="*/ 1 h 38"/>
                  <a:gd name="T42" fmla="*/ 1 w 72"/>
                  <a:gd name="T43" fmla="*/ 1 h 38"/>
                  <a:gd name="T44" fmla="*/ 1 w 72"/>
                  <a:gd name="T45" fmla="*/ 1 h 38"/>
                  <a:gd name="T46" fmla="*/ 1 w 72"/>
                  <a:gd name="T47" fmla="*/ 1 h 38"/>
                  <a:gd name="T48" fmla="*/ 1 w 72"/>
                  <a:gd name="T49" fmla="*/ 0 h 38"/>
                  <a:gd name="T50" fmla="*/ 1 w 72"/>
                  <a:gd name="T51" fmla="*/ 0 h 38"/>
                  <a:gd name="T52" fmla="*/ 1 w 72"/>
                  <a:gd name="T53" fmla="*/ 1 h 38"/>
                  <a:gd name="T54" fmla="*/ 1 w 72"/>
                  <a:gd name="T55" fmla="*/ 1 h 38"/>
                  <a:gd name="T56" fmla="*/ 0 w 72"/>
                  <a:gd name="T57" fmla="*/ 1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38">
                    <a:moveTo>
                      <a:pt x="0" y="2"/>
                    </a:moveTo>
                    <a:lnTo>
                      <a:pt x="1" y="4"/>
                    </a:lnTo>
                    <a:lnTo>
                      <a:pt x="3" y="6"/>
                    </a:lnTo>
                    <a:lnTo>
                      <a:pt x="7" y="8"/>
                    </a:lnTo>
                    <a:lnTo>
                      <a:pt x="11" y="12"/>
                    </a:lnTo>
                    <a:lnTo>
                      <a:pt x="16" y="16"/>
                    </a:lnTo>
                    <a:lnTo>
                      <a:pt x="22" y="20"/>
                    </a:lnTo>
                    <a:lnTo>
                      <a:pt x="29" y="23"/>
                    </a:lnTo>
                    <a:lnTo>
                      <a:pt x="34" y="25"/>
                    </a:lnTo>
                    <a:lnTo>
                      <a:pt x="41" y="28"/>
                    </a:lnTo>
                    <a:lnTo>
                      <a:pt x="47" y="30"/>
                    </a:lnTo>
                    <a:lnTo>
                      <a:pt x="54" y="32"/>
                    </a:lnTo>
                    <a:lnTo>
                      <a:pt x="60" y="34"/>
                    </a:lnTo>
                    <a:lnTo>
                      <a:pt x="66" y="36"/>
                    </a:lnTo>
                    <a:lnTo>
                      <a:pt x="69" y="37"/>
                    </a:lnTo>
                    <a:lnTo>
                      <a:pt x="71" y="38"/>
                    </a:lnTo>
                    <a:lnTo>
                      <a:pt x="72" y="38"/>
                    </a:lnTo>
                    <a:lnTo>
                      <a:pt x="70" y="37"/>
                    </a:lnTo>
                    <a:lnTo>
                      <a:pt x="64" y="32"/>
                    </a:lnTo>
                    <a:lnTo>
                      <a:pt x="55" y="27"/>
                    </a:lnTo>
                    <a:lnTo>
                      <a:pt x="46" y="19"/>
                    </a:lnTo>
                    <a:lnTo>
                      <a:pt x="36" y="12"/>
                    </a:lnTo>
                    <a:lnTo>
                      <a:pt x="26" y="6"/>
                    </a:lnTo>
                    <a:lnTo>
                      <a:pt x="19" y="1"/>
                    </a:lnTo>
                    <a:lnTo>
                      <a:pt x="15" y="0"/>
                    </a:lnTo>
                    <a:lnTo>
                      <a:pt x="10" y="0"/>
                    </a:lnTo>
                    <a:lnTo>
                      <a:pt x="6" y="1"/>
                    </a:lnTo>
                    <a:lnTo>
                      <a:pt x="1" y="2"/>
                    </a:lnTo>
                    <a:lnTo>
                      <a:pt x="0" y="2"/>
                    </a:lnTo>
                    <a:close/>
                  </a:path>
                </a:pathLst>
              </a:custGeom>
              <a:solidFill>
                <a:srgbClr val="FFFFFF"/>
              </a:solidFill>
              <a:ln w="9525">
                <a:noFill/>
                <a:round/>
                <a:headEnd/>
                <a:tailEnd/>
              </a:ln>
            </p:spPr>
            <p:txBody>
              <a:bodyPr/>
              <a:lstStyle/>
              <a:p>
                <a:endParaRPr lang="mk-MK"/>
              </a:p>
            </p:txBody>
          </p:sp>
          <p:sp>
            <p:nvSpPr>
              <p:cNvPr id="25705" name="Freeform 181"/>
              <p:cNvSpPr>
                <a:spLocks/>
              </p:cNvSpPr>
              <p:nvPr/>
            </p:nvSpPr>
            <p:spPr bwMode="auto">
              <a:xfrm>
                <a:off x="5133" y="2445"/>
                <a:ext cx="28" cy="21"/>
              </a:xfrm>
              <a:custGeom>
                <a:avLst/>
                <a:gdLst>
                  <a:gd name="T0" fmla="*/ 1 w 55"/>
                  <a:gd name="T1" fmla="*/ 0 h 43"/>
                  <a:gd name="T2" fmla="*/ 1 w 55"/>
                  <a:gd name="T3" fmla="*/ 0 h 43"/>
                  <a:gd name="T4" fmla="*/ 1 w 55"/>
                  <a:gd name="T5" fmla="*/ 0 h 43"/>
                  <a:gd name="T6" fmla="*/ 1 w 55"/>
                  <a:gd name="T7" fmla="*/ 0 h 43"/>
                  <a:gd name="T8" fmla="*/ 1 w 55"/>
                  <a:gd name="T9" fmla="*/ 0 h 43"/>
                  <a:gd name="T10" fmla="*/ 1 w 55"/>
                  <a:gd name="T11" fmla="*/ 0 h 43"/>
                  <a:gd name="T12" fmla="*/ 1 w 55"/>
                  <a:gd name="T13" fmla="*/ 0 h 43"/>
                  <a:gd name="T14" fmla="*/ 1 w 55"/>
                  <a:gd name="T15" fmla="*/ 0 h 43"/>
                  <a:gd name="T16" fmla="*/ 1 w 55"/>
                  <a:gd name="T17" fmla="*/ 0 h 43"/>
                  <a:gd name="T18" fmla="*/ 1 w 55"/>
                  <a:gd name="T19" fmla="*/ 0 h 43"/>
                  <a:gd name="T20" fmla="*/ 1 w 55"/>
                  <a:gd name="T21" fmla="*/ 0 h 43"/>
                  <a:gd name="T22" fmla="*/ 1 w 55"/>
                  <a:gd name="T23" fmla="*/ 0 h 43"/>
                  <a:gd name="T24" fmla="*/ 1 w 55"/>
                  <a:gd name="T25" fmla="*/ 0 h 43"/>
                  <a:gd name="T26" fmla="*/ 1 w 55"/>
                  <a:gd name="T27" fmla="*/ 0 h 43"/>
                  <a:gd name="T28" fmla="*/ 1 w 55"/>
                  <a:gd name="T29" fmla="*/ 0 h 43"/>
                  <a:gd name="T30" fmla="*/ 1 w 55"/>
                  <a:gd name="T31" fmla="*/ 0 h 43"/>
                  <a:gd name="T32" fmla="*/ 1 w 55"/>
                  <a:gd name="T33" fmla="*/ 0 h 43"/>
                  <a:gd name="T34" fmla="*/ 1 w 55"/>
                  <a:gd name="T35" fmla="*/ 0 h 43"/>
                  <a:gd name="T36" fmla="*/ 1 w 55"/>
                  <a:gd name="T37" fmla="*/ 0 h 43"/>
                  <a:gd name="T38" fmla="*/ 1 w 55"/>
                  <a:gd name="T39" fmla="*/ 0 h 43"/>
                  <a:gd name="T40" fmla="*/ 1 w 55"/>
                  <a:gd name="T41" fmla="*/ 0 h 43"/>
                  <a:gd name="T42" fmla="*/ 1 w 55"/>
                  <a:gd name="T43" fmla="*/ 0 h 43"/>
                  <a:gd name="T44" fmla="*/ 1 w 55"/>
                  <a:gd name="T45" fmla="*/ 0 h 43"/>
                  <a:gd name="T46" fmla="*/ 1 w 55"/>
                  <a:gd name="T47" fmla="*/ 0 h 43"/>
                  <a:gd name="T48" fmla="*/ 1 w 55"/>
                  <a:gd name="T49" fmla="*/ 0 h 43"/>
                  <a:gd name="T50" fmla="*/ 1 w 55"/>
                  <a:gd name="T51" fmla="*/ 0 h 43"/>
                  <a:gd name="T52" fmla="*/ 1 w 55"/>
                  <a:gd name="T53" fmla="*/ 0 h 43"/>
                  <a:gd name="T54" fmla="*/ 1 w 55"/>
                  <a:gd name="T55" fmla="*/ 0 h 43"/>
                  <a:gd name="T56" fmla="*/ 1 w 55"/>
                  <a:gd name="T57" fmla="*/ 0 h 43"/>
                  <a:gd name="T58" fmla="*/ 0 w 55"/>
                  <a:gd name="T59" fmla="*/ 0 h 43"/>
                  <a:gd name="T60" fmla="*/ 0 w 55"/>
                  <a:gd name="T61" fmla="*/ 0 h 43"/>
                  <a:gd name="T62" fmla="*/ 0 w 55"/>
                  <a:gd name="T63" fmla="*/ 0 h 43"/>
                  <a:gd name="T64" fmla="*/ 1 w 55"/>
                  <a:gd name="T65" fmla="*/ 0 h 43"/>
                  <a:gd name="T66" fmla="*/ 1 w 5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43">
                    <a:moveTo>
                      <a:pt x="1" y="8"/>
                    </a:moveTo>
                    <a:lnTo>
                      <a:pt x="6" y="14"/>
                    </a:lnTo>
                    <a:lnTo>
                      <a:pt x="11" y="19"/>
                    </a:lnTo>
                    <a:lnTo>
                      <a:pt x="17" y="25"/>
                    </a:lnTo>
                    <a:lnTo>
                      <a:pt x="23" y="29"/>
                    </a:lnTo>
                    <a:lnTo>
                      <a:pt x="30" y="33"/>
                    </a:lnTo>
                    <a:lnTo>
                      <a:pt x="37" y="37"/>
                    </a:lnTo>
                    <a:lnTo>
                      <a:pt x="44" y="41"/>
                    </a:lnTo>
                    <a:lnTo>
                      <a:pt x="51" y="43"/>
                    </a:lnTo>
                    <a:lnTo>
                      <a:pt x="52" y="43"/>
                    </a:lnTo>
                    <a:lnTo>
                      <a:pt x="54" y="43"/>
                    </a:lnTo>
                    <a:lnTo>
                      <a:pt x="55" y="42"/>
                    </a:lnTo>
                    <a:lnTo>
                      <a:pt x="55" y="41"/>
                    </a:lnTo>
                    <a:lnTo>
                      <a:pt x="55" y="40"/>
                    </a:lnTo>
                    <a:lnTo>
                      <a:pt x="55" y="37"/>
                    </a:lnTo>
                    <a:lnTo>
                      <a:pt x="54" y="36"/>
                    </a:lnTo>
                    <a:lnTo>
                      <a:pt x="53" y="35"/>
                    </a:lnTo>
                    <a:lnTo>
                      <a:pt x="46" y="33"/>
                    </a:lnTo>
                    <a:lnTo>
                      <a:pt x="40" y="29"/>
                    </a:lnTo>
                    <a:lnTo>
                      <a:pt x="33" y="26"/>
                    </a:lnTo>
                    <a:lnTo>
                      <a:pt x="28" y="22"/>
                    </a:lnTo>
                    <a:lnTo>
                      <a:pt x="22" y="18"/>
                    </a:lnTo>
                    <a:lnTo>
                      <a:pt x="17" y="13"/>
                    </a:lnTo>
                    <a:lnTo>
                      <a:pt x="11" y="7"/>
                    </a:lnTo>
                    <a:lnTo>
                      <a:pt x="7" y="3"/>
                    </a:lnTo>
                    <a:lnTo>
                      <a:pt x="6" y="1"/>
                    </a:lnTo>
                    <a:lnTo>
                      <a:pt x="3" y="0"/>
                    </a:lnTo>
                    <a:lnTo>
                      <a:pt x="2" y="1"/>
                    </a:lnTo>
                    <a:lnTo>
                      <a:pt x="1" y="3"/>
                    </a:lnTo>
                    <a:lnTo>
                      <a:pt x="0" y="4"/>
                    </a:lnTo>
                    <a:lnTo>
                      <a:pt x="0" y="5"/>
                    </a:lnTo>
                    <a:lnTo>
                      <a:pt x="0" y="7"/>
                    </a:lnTo>
                    <a:lnTo>
                      <a:pt x="1" y="8"/>
                    </a:lnTo>
                    <a:close/>
                  </a:path>
                </a:pathLst>
              </a:custGeom>
              <a:solidFill>
                <a:srgbClr val="FFFFFF"/>
              </a:solidFill>
              <a:ln w="9525">
                <a:noFill/>
                <a:round/>
                <a:headEnd/>
                <a:tailEnd/>
              </a:ln>
            </p:spPr>
            <p:txBody>
              <a:bodyPr/>
              <a:lstStyle/>
              <a:p>
                <a:endParaRPr lang="mk-MK"/>
              </a:p>
            </p:txBody>
          </p:sp>
          <p:sp>
            <p:nvSpPr>
              <p:cNvPr id="25706" name="Freeform 182"/>
              <p:cNvSpPr>
                <a:spLocks/>
              </p:cNvSpPr>
              <p:nvPr/>
            </p:nvSpPr>
            <p:spPr bwMode="auto">
              <a:xfrm>
                <a:off x="5124" y="2459"/>
                <a:ext cx="32" cy="29"/>
              </a:xfrm>
              <a:custGeom>
                <a:avLst/>
                <a:gdLst>
                  <a:gd name="T0" fmla="*/ 0 w 65"/>
                  <a:gd name="T1" fmla="*/ 0 h 58"/>
                  <a:gd name="T2" fmla="*/ 0 w 65"/>
                  <a:gd name="T3" fmla="*/ 1 h 58"/>
                  <a:gd name="T4" fmla="*/ 0 w 65"/>
                  <a:gd name="T5" fmla="*/ 1 h 58"/>
                  <a:gd name="T6" fmla="*/ 0 w 65"/>
                  <a:gd name="T7" fmla="*/ 1 h 58"/>
                  <a:gd name="T8" fmla="*/ 0 w 65"/>
                  <a:gd name="T9" fmla="*/ 1 h 58"/>
                  <a:gd name="T10" fmla="*/ 0 w 65"/>
                  <a:gd name="T11" fmla="*/ 1 h 58"/>
                  <a:gd name="T12" fmla="*/ 0 w 65"/>
                  <a:gd name="T13" fmla="*/ 1 h 58"/>
                  <a:gd name="T14" fmla="*/ 0 w 65"/>
                  <a:gd name="T15" fmla="*/ 1 h 58"/>
                  <a:gd name="T16" fmla="*/ 0 w 65"/>
                  <a:gd name="T17" fmla="*/ 1 h 58"/>
                  <a:gd name="T18" fmla="*/ 0 w 65"/>
                  <a:gd name="T19" fmla="*/ 1 h 58"/>
                  <a:gd name="T20" fmla="*/ 0 w 65"/>
                  <a:gd name="T21" fmla="*/ 1 h 58"/>
                  <a:gd name="T22" fmla="*/ 0 w 65"/>
                  <a:gd name="T23" fmla="*/ 1 h 58"/>
                  <a:gd name="T24" fmla="*/ 0 w 65"/>
                  <a:gd name="T25" fmla="*/ 1 h 58"/>
                  <a:gd name="T26" fmla="*/ 0 w 65"/>
                  <a:gd name="T27" fmla="*/ 1 h 58"/>
                  <a:gd name="T28" fmla="*/ 0 w 65"/>
                  <a:gd name="T29" fmla="*/ 1 h 58"/>
                  <a:gd name="T30" fmla="*/ 0 w 65"/>
                  <a:gd name="T31" fmla="*/ 1 h 58"/>
                  <a:gd name="T32" fmla="*/ 0 w 65"/>
                  <a:gd name="T33" fmla="*/ 1 h 58"/>
                  <a:gd name="T34" fmla="*/ 0 w 65"/>
                  <a:gd name="T35" fmla="*/ 1 h 58"/>
                  <a:gd name="T36" fmla="*/ 0 w 65"/>
                  <a:gd name="T37" fmla="*/ 1 h 58"/>
                  <a:gd name="T38" fmla="*/ 0 w 65"/>
                  <a:gd name="T39" fmla="*/ 1 h 58"/>
                  <a:gd name="T40" fmla="*/ 0 w 65"/>
                  <a:gd name="T41" fmla="*/ 1 h 58"/>
                  <a:gd name="T42" fmla="*/ 0 w 65"/>
                  <a:gd name="T43" fmla="*/ 1 h 58"/>
                  <a:gd name="T44" fmla="*/ 0 w 65"/>
                  <a:gd name="T45" fmla="*/ 1 h 58"/>
                  <a:gd name="T46" fmla="*/ 0 w 65"/>
                  <a:gd name="T47" fmla="*/ 1 h 58"/>
                  <a:gd name="T48" fmla="*/ 0 w 65"/>
                  <a:gd name="T49" fmla="*/ 1 h 58"/>
                  <a:gd name="T50" fmla="*/ 0 w 65"/>
                  <a:gd name="T51" fmla="*/ 1 h 58"/>
                  <a:gd name="T52" fmla="*/ 0 w 65"/>
                  <a:gd name="T53" fmla="*/ 1 h 58"/>
                  <a:gd name="T54" fmla="*/ 0 w 65"/>
                  <a:gd name="T55" fmla="*/ 1 h 58"/>
                  <a:gd name="T56" fmla="*/ 0 w 65"/>
                  <a:gd name="T57" fmla="*/ 1 h 58"/>
                  <a:gd name="T58" fmla="*/ 0 w 65"/>
                  <a:gd name="T59" fmla="*/ 1 h 58"/>
                  <a:gd name="T60" fmla="*/ 0 w 65"/>
                  <a:gd name="T61" fmla="*/ 1 h 58"/>
                  <a:gd name="T62" fmla="*/ 0 w 65"/>
                  <a:gd name="T63" fmla="*/ 1 h 58"/>
                  <a:gd name="T64" fmla="*/ 0 w 65"/>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58">
                    <a:moveTo>
                      <a:pt x="11" y="0"/>
                    </a:moveTo>
                    <a:lnTo>
                      <a:pt x="12" y="1"/>
                    </a:lnTo>
                    <a:lnTo>
                      <a:pt x="15" y="3"/>
                    </a:lnTo>
                    <a:lnTo>
                      <a:pt x="20" y="7"/>
                    </a:lnTo>
                    <a:lnTo>
                      <a:pt x="26" y="12"/>
                    </a:lnTo>
                    <a:lnTo>
                      <a:pt x="33" y="16"/>
                    </a:lnTo>
                    <a:lnTo>
                      <a:pt x="38" y="22"/>
                    </a:lnTo>
                    <a:lnTo>
                      <a:pt x="44" y="26"/>
                    </a:lnTo>
                    <a:lnTo>
                      <a:pt x="49" y="30"/>
                    </a:lnTo>
                    <a:lnTo>
                      <a:pt x="56" y="39"/>
                    </a:lnTo>
                    <a:lnTo>
                      <a:pt x="62" y="48"/>
                    </a:lnTo>
                    <a:lnTo>
                      <a:pt x="65" y="55"/>
                    </a:lnTo>
                    <a:lnTo>
                      <a:pt x="60" y="58"/>
                    </a:lnTo>
                    <a:lnTo>
                      <a:pt x="53" y="56"/>
                    </a:lnTo>
                    <a:lnTo>
                      <a:pt x="45" y="54"/>
                    </a:lnTo>
                    <a:lnTo>
                      <a:pt x="35" y="52"/>
                    </a:lnTo>
                    <a:lnTo>
                      <a:pt x="26" y="50"/>
                    </a:lnTo>
                    <a:lnTo>
                      <a:pt x="15" y="47"/>
                    </a:lnTo>
                    <a:lnTo>
                      <a:pt x="7" y="45"/>
                    </a:lnTo>
                    <a:lnTo>
                      <a:pt x="3" y="43"/>
                    </a:lnTo>
                    <a:lnTo>
                      <a:pt x="0" y="43"/>
                    </a:lnTo>
                    <a:lnTo>
                      <a:pt x="1" y="43"/>
                    </a:lnTo>
                    <a:lnTo>
                      <a:pt x="6" y="43"/>
                    </a:lnTo>
                    <a:lnTo>
                      <a:pt x="11" y="43"/>
                    </a:lnTo>
                    <a:lnTo>
                      <a:pt x="18" y="43"/>
                    </a:lnTo>
                    <a:lnTo>
                      <a:pt x="23" y="41"/>
                    </a:lnTo>
                    <a:lnTo>
                      <a:pt x="28" y="40"/>
                    </a:lnTo>
                    <a:lnTo>
                      <a:pt x="31" y="39"/>
                    </a:lnTo>
                    <a:lnTo>
                      <a:pt x="31" y="37"/>
                    </a:lnTo>
                    <a:lnTo>
                      <a:pt x="27" y="28"/>
                    </a:lnTo>
                    <a:lnTo>
                      <a:pt x="20" y="16"/>
                    </a:lnTo>
                    <a:lnTo>
                      <a:pt x="13" y="5"/>
                    </a:lnTo>
                    <a:lnTo>
                      <a:pt x="11" y="0"/>
                    </a:lnTo>
                    <a:close/>
                  </a:path>
                </a:pathLst>
              </a:custGeom>
              <a:solidFill>
                <a:srgbClr val="FFFFFF"/>
              </a:solidFill>
              <a:ln w="9525">
                <a:noFill/>
                <a:round/>
                <a:headEnd/>
                <a:tailEnd/>
              </a:ln>
            </p:spPr>
            <p:txBody>
              <a:bodyPr/>
              <a:lstStyle/>
              <a:p>
                <a:endParaRPr lang="mk-MK"/>
              </a:p>
            </p:txBody>
          </p:sp>
          <p:sp>
            <p:nvSpPr>
              <p:cNvPr id="25707" name="Freeform 183"/>
              <p:cNvSpPr>
                <a:spLocks/>
              </p:cNvSpPr>
              <p:nvPr/>
            </p:nvSpPr>
            <p:spPr bwMode="auto">
              <a:xfrm>
                <a:off x="5226" y="2405"/>
                <a:ext cx="51" cy="123"/>
              </a:xfrm>
              <a:custGeom>
                <a:avLst/>
                <a:gdLst>
                  <a:gd name="T0" fmla="*/ 0 w 104"/>
                  <a:gd name="T1" fmla="*/ 0 h 245"/>
                  <a:gd name="T2" fmla="*/ 0 w 104"/>
                  <a:gd name="T3" fmla="*/ 1 h 245"/>
                  <a:gd name="T4" fmla="*/ 0 w 104"/>
                  <a:gd name="T5" fmla="*/ 1 h 245"/>
                  <a:gd name="T6" fmla="*/ 0 w 104"/>
                  <a:gd name="T7" fmla="*/ 1 h 245"/>
                  <a:gd name="T8" fmla="*/ 0 w 104"/>
                  <a:gd name="T9" fmla="*/ 1 h 245"/>
                  <a:gd name="T10" fmla="*/ 0 w 104"/>
                  <a:gd name="T11" fmla="*/ 1 h 245"/>
                  <a:gd name="T12" fmla="*/ 0 w 104"/>
                  <a:gd name="T13" fmla="*/ 1 h 245"/>
                  <a:gd name="T14" fmla="*/ 0 w 104"/>
                  <a:gd name="T15" fmla="*/ 1 h 245"/>
                  <a:gd name="T16" fmla="*/ 0 w 104"/>
                  <a:gd name="T17" fmla="*/ 1 h 245"/>
                  <a:gd name="T18" fmla="*/ 0 w 104"/>
                  <a:gd name="T19" fmla="*/ 1 h 245"/>
                  <a:gd name="T20" fmla="*/ 0 w 104"/>
                  <a:gd name="T21" fmla="*/ 1 h 245"/>
                  <a:gd name="T22" fmla="*/ 0 w 104"/>
                  <a:gd name="T23" fmla="*/ 0 h 245"/>
                  <a:gd name="T24" fmla="*/ 0 w 104"/>
                  <a:gd name="T25" fmla="*/ 0 h 245"/>
                  <a:gd name="T26" fmla="*/ 0 w 104"/>
                  <a:gd name="T27" fmla="*/ 1 h 245"/>
                  <a:gd name="T28" fmla="*/ 0 w 104"/>
                  <a:gd name="T29" fmla="*/ 1 h 245"/>
                  <a:gd name="T30" fmla="*/ 0 w 104"/>
                  <a:gd name="T31" fmla="*/ 1 h 245"/>
                  <a:gd name="T32" fmla="*/ 0 w 104"/>
                  <a:gd name="T33" fmla="*/ 1 h 245"/>
                  <a:gd name="T34" fmla="*/ 0 w 104"/>
                  <a:gd name="T35" fmla="*/ 1 h 245"/>
                  <a:gd name="T36" fmla="*/ 0 w 104"/>
                  <a:gd name="T37" fmla="*/ 1 h 245"/>
                  <a:gd name="T38" fmla="*/ 0 w 104"/>
                  <a:gd name="T39" fmla="*/ 1 h 245"/>
                  <a:gd name="T40" fmla="*/ 0 w 104"/>
                  <a:gd name="T41" fmla="*/ 1 h 245"/>
                  <a:gd name="T42" fmla="*/ 0 w 104"/>
                  <a:gd name="T43" fmla="*/ 0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245">
                    <a:moveTo>
                      <a:pt x="67" y="0"/>
                    </a:moveTo>
                    <a:lnTo>
                      <a:pt x="63" y="1"/>
                    </a:lnTo>
                    <a:lnTo>
                      <a:pt x="54" y="4"/>
                    </a:lnTo>
                    <a:lnTo>
                      <a:pt x="44" y="8"/>
                    </a:lnTo>
                    <a:lnTo>
                      <a:pt x="36" y="9"/>
                    </a:lnTo>
                    <a:lnTo>
                      <a:pt x="32" y="9"/>
                    </a:lnTo>
                    <a:lnTo>
                      <a:pt x="27" y="8"/>
                    </a:lnTo>
                    <a:lnTo>
                      <a:pt x="21" y="6"/>
                    </a:lnTo>
                    <a:lnTo>
                      <a:pt x="15" y="4"/>
                    </a:lnTo>
                    <a:lnTo>
                      <a:pt x="9" y="3"/>
                    </a:lnTo>
                    <a:lnTo>
                      <a:pt x="5" y="1"/>
                    </a:lnTo>
                    <a:lnTo>
                      <a:pt x="1" y="0"/>
                    </a:lnTo>
                    <a:lnTo>
                      <a:pt x="0" y="0"/>
                    </a:lnTo>
                    <a:lnTo>
                      <a:pt x="15" y="68"/>
                    </a:lnTo>
                    <a:lnTo>
                      <a:pt x="15" y="69"/>
                    </a:lnTo>
                    <a:lnTo>
                      <a:pt x="39" y="245"/>
                    </a:lnTo>
                    <a:lnTo>
                      <a:pt x="50" y="101"/>
                    </a:lnTo>
                    <a:lnTo>
                      <a:pt x="34" y="63"/>
                    </a:lnTo>
                    <a:lnTo>
                      <a:pt x="59" y="30"/>
                    </a:lnTo>
                    <a:lnTo>
                      <a:pt x="104" y="59"/>
                    </a:lnTo>
                    <a:lnTo>
                      <a:pt x="104" y="25"/>
                    </a:lnTo>
                    <a:lnTo>
                      <a:pt x="67" y="0"/>
                    </a:lnTo>
                    <a:close/>
                  </a:path>
                </a:pathLst>
              </a:custGeom>
              <a:solidFill>
                <a:srgbClr val="FFFFFF"/>
              </a:solidFill>
              <a:ln w="9525">
                <a:noFill/>
                <a:round/>
                <a:headEnd/>
                <a:tailEnd/>
              </a:ln>
            </p:spPr>
            <p:txBody>
              <a:bodyPr/>
              <a:lstStyle/>
              <a:p>
                <a:endParaRPr lang="mk-MK"/>
              </a:p>
            </p:txBody>
          </p:sp>
          <p:sp>
            <p:nvSpPr>
              <p:cNvPr id="25708" name="Freeform 184"/>
              <p:cNvSpPr>
                <a:spLocks/>
              </p:cNvSpPr>
              <p:nvPr/>
            </p:nvSpPr>
            <p:spPr bwMode="auto">
              <a:xfrm>
                <a:off x="5266" y="2443"/>
                <a:ext cx="22" cy="89"/>
              </a:xfrm>
              <a:custGeom>
                <a:avLst/>
                <a:gdLst>
                  <a:gd name="T0" fmla="*/ 1 w 43"/>
                  <a:gd name="T1" fmla="*/ 0 h 177"/>
                  <a:gd name="T2" fmla="*/ 0 w 43"/>
                  <a:gd name="T3" fmla="*/ 1 h 177"/>
                  <a:gd name="T4" fmla="*/ 1 w 43"/>
                  <a:gd name="T5" fmla="*/ 1 h 177"/>
                  <a:gd name="T6" fmla="*/ 1 w 43"/>
                  <a:gd name="T7" fmla="*/ 1 h 177"/>
                  <a:gd name="T8" fmla="*/ 1 w 43"/>
                  <a:gd name="T9" fmla="*/ 1 h 177"/>
                  <a:gd name="T10" fmla="*/ 1 w 43"/>
                  <a:gd name="T11" fmla="*/ 1 h 177"/>
                  <a:gd name="T12" fmla="*/ 1 w 43"/>
                  <a:gd name="T13" fmla="*/ 1 h 177"/>
                  <a:gd name="T14" fmla="*/ 1 w 43"/>
                  <a:gd name="T15" fmla="*/ 1 h 177"/>
                  <a:gd name="T16" fmla="*/ 1 w 43"/>
                  <a:gd name="T17" fmla="*/ 1 h 177"/>
                  <a:gd name="T18" fmla="*/ 1 w 43"/>
                  <a:gd name="T19" fmla="*/ 1 h 177"/>
                  <a:gd name="T20" fmla="*/ 1 w 43"/>
                  <a:gd name="T21" fmla="*/ 1 h 177"/>
                  <a:gd name="T22" fmla="*/ 1 w 43"/>
                  <a:gd name="T23" fmla="*/ 1 h 177"/>
                  <a:gd name="T24" fmla="*/ 1 w 43"/>
                  <a:gd name="T25" fmla="*/ 1 h 177"/>
                  <a:gd name="T26" fmla="*/ 1 w 43"/>
                  <a:gd name="T27" fmla="*/ 1 h 177"/>
                  <a:gd name="T28" fmla="*/ 1 w 43"/>
                  <a:gd name="T29" fmla="*/ 1 h 177"/>
                  <a:gd name="T30" fmla="*/ 1 w 43"/>
                  <a:gd name="T31" fmla="*/ 1 h 177"/>
                  <a:gd name="T32" fmla="*/ 1 w 43"/>
                  <a:gd name="T33" fmla="*/ 0 h 177"/>
                  <a:gd name="T34" fmla="*/ 1 w 43"/>
                  <a:gd name="T35" fmla="*/ 0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177">
                    <a:moveTo>
                      <a:pt x="11" y="0"/>
                    </a:moveTo>
                    <a:lnTo>
                      <a:pt x="0" y="28"/>
                    </a:lnTo>
                    <a:lnTo>
                      <a:pt x="2" y="48"/>
                    </a:lnTo>
                    <a:lnTo>
                      <a:pt x="8" y="93"/>
                    </a:lnTo>
                    <a:lnTo>
                      <a:pt x="14" y="139"/>
                    </a:lnTo>
                    <a:lnTo>
                      <a:pt x="17" y="164"/>
                    </a:lnTo>
                    <a:lnTo>
                      <a:pt x="25" y="176"/>
                    </a:lnTo>
                    <a:lnTo>
                      <a:pt x="32" y="177"/>
                    </a:lnTo>
                    <a:lnTo>
                      <a:pt x="37" y="166"/>
                    </a:lnTo>
                    <a:lnTo>
                      <a:pt x="41" y="146"/>
                    </a:lnTo>
                    <a:lnTo>
                      <a:pt x="43" y="121"/>
                    </a:lnTo>
                    <a:lnTo>
                      <a:pt x="43" y="89"/>
                    </a:lnTo>
                    <a:lnTo>
                      <a:pt x="41" y="55"/>
                    </a:lnTo>
                    <a:lnTo>
                      <a:pt x="37" y="19"/>
                    </a:lnTo>
                    <a:lnTo>
                      <a:pt x="31" y="9"/>
                    </a:lnTo>
                    <a:lnTo>
                      <a:pt x="23" y="2"/>
                    </a:lnTo>
                    <a:lnTo>
                      <a:pt x="15" y="0"/>
                    </a:lnTo>
                    <a:lnTo>
                      <a:pt x="11" y="0"/>
                    </a:lnTo>
                    <a:close/>
                  </a:path>
                </a:pathLst>
              </a:custGeom>
              <a:solidFill>
                <a:srgbClr val="FFFFFF"/>
              </a:solidFill>
              <a:ln w="9525">
                <a:noFill/>
                <a:round/>
                <a:headEnd/>
                <a:tailEnd/>
              </a:ln>
            </p:spPr>
            <p:txBody>
              <a:bodyPr/>
              <a:lstStyle/>
              <a:p>
                <a:endParaRPr lang="mk-MK"/>
              </a:p>
            </p:txBody>
          </p:sp>
          <p:sp>
            <p:nvSpPr>
              <p:cNvPr id="25709" name="Freeform 185"/>
              <p:cNvSpPr>
                <a:spLocks/>
              </p:cNvSpPr>
              <p:nvPr/>
            </p:nvSpPr>
            <p:spPr bwMode="auto">
              <a:xfrm>
                <a:off x="5113" y="2490"/>
                <a:ext cx="46" cy="102"/>
              </a:xfrm>
              <a:custGeom>
                <a:avLst/>
                <a:gdLst>
                  <a:gd name="T0" fmla="*/ 1 w 92"/>
                  <a:gd name="T1" fmla="*/ 0 h 204"/>
                  <a:gd name="T2" fmla="*/ 1 w 92"/>
                  <a:gd name="T3" fmla="*/ 1 h 204"/>
                  <a:gd name="T4" fmla="*/ 1 w 92"/>
                  <a:gd name="T5" fmla="*/ 1 h 204"/>
                  <a:gd name="T6" fmla="*/ 1 w 92"/>
                  <a:gd name="T7" fmla="*/ 1 h 204"/>
                  <a:gd name="T8" fmla="*/ 1 w 92"/>
                  <a:gd name="T9" fmla="*/ 1 h 204"/>
                  <a:gd name="T10" fmla="*/ 0 w 92"/>
                  <a:gd name="T11" fmla="*/ 1 h 204"/>
                  <a:gd name="T12" fmla="*/ 0 w 92"/>
                  <a:gd name="T13" fmla="*/ 1 h 204"/>
                  <a:gd name="T14" fmla="*/ 1 w 92"/>
                  <a:gd name="T15" fmla="*/ 1 h 204"/>
                  <a:gd name="T16" fmla="*/ 1 w 92"/>
                  <a:gd name="T17" fmla="*/ 1 h 204"/>
                  <a:gd name="T18" fmla="*/ 1 w 92"/>
                  <a:gd name="T19" fmla="*/ 1 h 204"/>
                  <a:gd name="T20" fmla="*/ 1 w 92"/>
                  <a:gd name="T21" fmla="*/ 1 h 204"/>
                  <a:gd name="T22" fmla="*/ 1 w 92"/>
                  <a:gd name="T23" fmla="*/ 1 h 204"/>
                  <a:gd name="T24" fmla="*/ 1 w 92"/>
                  <a:gd name="T25" fmla="*/ 1 h 204"/>
                  <a:gd name="T26" fmla="*/ 1 w 92"/>
                  <a:gd name="T27" fmla="*/ 1 h 204"/>
                  <a:gd name="T28" fmla="*/ 1 w 92"/>
                  <a:gd name="T29" fmla="*/ 1 h 204"/>
                  <a:gd name="T30" fmla="*/ 1 w 92"/>
                  <a:gd name="T31" fmla="*/ 1 h 204"/>
                  <a:gd name="T32" fmla="*/ 1 w 92"/>
                  <a:gd name="T33" fmla="*/ 1 h 204"/>
                  <a:gd name="T34" fmla="*/ 1 w 92"/>
                  <a:gd name="T35" fmla="*/ 1 h 204"/>
                  <a:gd name="T36" fmla="*/ 1 w 92"/>
                  <a:gd name="T37" fmla="*/ 1 h 204"/>
                  <a:gd name="T38" fmla="*/ 1 w 92"/>
                  <a:gd name="T39" fmla="*/ 1 h 204"/>
                  <a:gd name="T40" fmla="*/ 1 w 92"/>
                  <a:gd name="T41" fmla="*/ 1 h 204"/>
                  <a:gd name="T42" fmla="*/ 1 w 92"/>
                  <a:gd name="T43" fmla="*/ 1 h 204"/>
                  <a:gd name="T44" fmla="*/ 1 w 92"/>
                  <a:gd name="T45" fmla="*/ 1 h 204"/>
                  <a:gd name="T46" fmla="*/ 1 w 92"/>
                  <a:gd name="T47" fmla="*/ 1 h 204"/>
                  <a:gd name="T48" fmla="*/ 1 w 92"/>
                  <a:gd name="T49" fmla="*/ 1 h 204"/>
                  <a:gd name="T50" fmla="*/ 1 w 92"/>
                  <a:gd name="T51" fmla="*/ 1 h 204"/>
                  <a:gd name="T52" fmla="*/ 1 w 92"/>
                  <a:gd name="T53" fmla="*/ 1 h 204"/>
                  <a:gd name="T54" fmla="*/ 1 w 92"/>
                  <a:gd name="T55" fmla="*/ 1 h 204"/>
                  <a:gd name="T56" fmla="*/ 1 w 92"/>
                  <a:gd name="T57" fmla="*/ 1 h 204"/>
                  <a:gd name="T58" fmla="*/ 1 w 92"/>
                  <a:gd name="T59" fmla="*/ 1 h 204"/>
                  <a:gd name="T60" fmla="*/ 1 w 92"/>
                  <a:gd name="T61" fmla="*/ 1 h 204"/>
                  <a:gd name="T62" fmla="*/ 1 w 92"/>
                  <a:gd name="T63" fmla="*/ 0 h 204"/>
                  <a:gd name="T64" fmla="*/ 1 w 92"/>
                  <a:gd name="T65" fmla="*/ 0 h 204"/>
                  <a:gd name="T66" fmla="*/ 1 w 92"/>
                  <a:gd name="T67" fmla="*/ 0 h 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204">
                    <a:moveTo>
                      <a:pt x="21" y="0"/>
                    </a:moveTo>
                    <a:lnTo>
                      <a:pt x="19" y="7"/>
                    </a:lnTo>
                    <a:lnTo>
                      <a:pt x="16" y="26"/>
                    </a:lnTo>
                    <a:lnTo>
                      <a:pt x="9" y="53"/>
                    </a:lnTo>
                    <a:lnTo>
                      <a:pt x="3" y="88"/>
                    </a:lnTo>
                    <a:lnTo>
                      <a:pt x="0" y="127"/>
                    </a:lnTo>
                    <a:lnTo>
                      <a:pt x="0" y="165"/>
                    </a:lnTo>
                    <a:lnTo>
                      <a:pt x="2" y="193"/>
                    </a:lnTo>
                    <a:lnTo>
                      <a:pt x="3" y="204"/>
                    </a:lnTo>
                    <a:lnTo>
                      <a:pt x="41" y="167"/>
                    </a:lnTo>
                    <a:lnTo>
                      <a:pt x="40" y="165"/>
                    </a:lnTo>
                    <a:lnTo>
                      <a:pt x="36" y="158"/>
                    </a:lnTo>
                    <a:lnTo>
                      <a:pt x="33" y="145"/>
                    </a:lnTo>
                    <a:lnTo>
                      <a:pt x="32" y="129"/>
                    </a:lnTo>
                    <a:lnTo>
                      <a:pt x="31" y="102"/>
                    </a:lnTo>
                    <a:lnTo>
                      <a:pt x="31" y="65"/>
                    </a:lnTo>
                    <a:lnTo>
                      <a:pt x="34" y="35"/>
                    </a:lnTo>
                    <a:lnTo>
                      <a:pt x="44" y="26"/>
                    </a:lnTo>
                    <a:lnTo>
                      <a:pt x="54" y="28"/>
                    </a:lnTo>
                    <a:lnTo>
                      <a:pt x="63" y="29"/>
                    </a:lnTo>
                    <a:lnTo>
                      <a:pt x="73" y="28"/>
                    </a:lnTo>
                    <a:lnTo>
                      <a:pt x="82" y="27"/>
                    </a:lnTo>
                    <a:lnTo>
                      <a:pt x="88" y="24"/>
                    </a:lnTo>
                    <a:lnTo>
                      <a:pt x="92" y="21"/>
                    </a:lnTo>
                    <a:lnTo>
                      <a:pt x="89" y="18"/>
                    </a:lnTo>
                    <a:lnTo>
                      <a:pt x="82" y="13"/>
                    </a:lnTo>
                    <a:lnTo>
                      <a:pt x="72" y="8"/>
                    </a:lnTo>
                    <a:lnTo>
                      <a:pt x="61" y="6"/>
                    </a:lnTo>
                    <a:lnTo>
                      <a:pt x="50" y="4"/>
                    </a:lnTo>
                    <a:lnTo>
                      <a:pt x="41" y="1"/>
                    </a:lnTo>
                    <a:lnTo>
                      <a:pt x="33" y="1"/>
                    </a:lnTo>
                    <a:lnTo>
                      <a:pt x="27" y="0"/>
                    </a:lnTo>
                    <a:lnTo>
                      <a:pt x="23" y="0"/>
                    </a:lnTo>
                    <a:lnTo>
                      <a:pt x="21" y="0"/>
                    </a:lnTo>
                    <a:close/>
                  </a:path>
                </a:pathLst>
              </a:custGeom>
              <a:solidFill>
                <a:srgbClr val="FFFFFF"/>
              </a:solidFill>
              <a:ln w="9525">
                <a:noFill/>
                <a:round/>
                <a:headEnd/>
                <a:tailEnd/>
              </a:ln>
            </p:spPr>
            <p:txBody>
              <a:bodyPr/>
              <a:lstStyle/>
              <a:p>
                <a:endParaRPr lang="mk-MK"/>
              </a:p>
            </p:txBody>
          </p:sp>
          <p:sp>
            <p:nvSpPr>
              <p:cNvPr id="25710" name="Freeform 186"/>
              <p:cNvSpPr>
                <a:spLocks/>
              </p:cNvSpPr>
              <p:nvPr/>
            </p:nvSpPr>
            <p:spPr bwMode="auto">
              <a:xfrm>
                <a:off x="5152" y="2412"/>
                <a:ext cx="57" cy="64"/>
              </a:xfrm>
              <a:custGeom>
                <a:avLst/>
                <a:gdLst>
                  <a:gd name="T0" fmla="*/ 0 w 115"/>
                  <a:gd name="T1" fmla="*/ 1 h 127"/>
                  <a:gd name="T2" fmla="*/ 0 w 115"/>
                  <a:gd name="T3" fmla="*/ 1 h 127"/>
                  <a:gd name="T4" fmla="*/ 0 w 115"/>
                  <a:gd name="T5" fmla="*/ 1 h 127"/>
                  <a:gd name="T6" fmla="*/ 0 w 115"/>
                  <a:gd name="T7" fmla="*/ 1 h 127"/>
                  <a:gd name="T8" fmla="*/ 0 w 115"/>
                  <a:gd name="T9" fmla="*/ 1 h 127"/>
                  <a:gd name="T10" fmla="*/ 0 w 115"/>
                  <a:gd name="T11" fmla="*/ 1 h 127"/>
                  <a:gd name="T12" fmla="*/ 0 w 115"/>
                  <a:gd name="T13" fmla="*/ 1 h 127"/>
                  <a:gd name="T14" fmla="*/ 0 w 115"/>
                  <a:gd name="T15" fmla="*/ 1 h 127"/>
                  <a:gd name="T16" fmla="*/ 0 w 115"/>
                  <a:gd name="T17" fmla="*/ 1 h 127"/>
                  <a:gd name="T18" fmla="*/ 0 w 115"/>
                  <a:gd name="T19" fmla="*/ 1 h 127"/>
                  <a:gd name="T20" fmla="*/ 0 w 115"/>
                  <a:gd name="T21" fmla="*/ 1 h 127"/>
                  <a:gd name="T22" fmla="*/ 0 w 115"/>
                  <a:gd name="T23" fmla="*/ 1 h 127"/>
                  <a:gd name="T24" fmla="*/ 0 w 115"/>
                  <a:gd name="T25" fmla="*/ 1 h 127"/>
                  <a:gd name="T26" fmla="*/ 0 w 115"/>
                  <a:gd name="T27" fmla="*/ 1 h 127"/>
                  <a:gd name="T28" fmla="*/ 0 w 115"/>
                  <a:gd name="T29" fmla="*/ 1 h 127"/>
                  <a:gd name="T30" fmla="*/ 0 w 115"/>
                  <a:gd name="T31" fmla="*/ 1 h 127"/>
                  <a:gd name="T32" fmla="*/ 0 w 115"/>
                  <a:gd name="T33" fmla="*/ 1 h 127"/>
                  <a:gd name="T34" fmla="*/ 0 w 115"/>
                  <a:gd name="T35" fmla="*/ 1 h 127"/>
                  <a:gd name="T36" fmla="*/ 0 w 115"/>
                  <a:gd name="T37" fmla="*/ 1 h 127"/>
                  <a:gd name="T38" fmla="*/ 0 w 115"/>
                  <a:gd name="T39" fmla="*/ 1 h 127"/>
                  <a:gd name="T40" fmla="*/ 0 w 115"/>
                  <a:gd name="T41" fmla="*/ 1 h 127"/>
                  <a:gd name="T42" fmla="*/ 0 w 115"/>
                  <a:gd name="T43" fmla="*/ 1 h 127"/>
                  <a:gd name="T44" fmla="*/ 0 w 115"/>
                  <a:gd name="T45" fmla="*/ 1 h 127"/>
                  <a:gd name="T46" fmla="*/ 0 w 115"/>
                  <a:gd name="T47" fmla="*/ 0 h 127"/>
                  <a:gd name="T48" fmla="*/ 0 w 115"/>
                  <a:gd name="T49" fmla="*/ 1 h 127"/>
                  <a:gd name="T50" fmla="*/ 0 w 115"/>
                  <a:gd name="T51" fmla="*/ 1 h 127"/>
                  <a:gd name="T52" fmla="*/ 0 w 115"/>
                  <a:gd name="T53" fmla="*/ 1 h 127"/>
                  <a:gd name="T54" fmla="*/ 0 w 115"/>
                  <a:gd name="T55" fmla="*/ 1 h 127"/>
                  <a:gd name="T56" fmla="*/ 0 w 115"/>
                  <a:gd name="T57" fmla="*/ 1 h 127"/>
                  <a:gd name="T58" fmla="*/ 0 w 115"/>
                  <a:gd name="T59" fmla="*/ 1 h 127"/>
                  <a:gd name="T60" fmla="*/ 0 w 115"/>
                  <a:gd name="T61" fmla="*/ 1 h 127"/>
                  <a:gd name="T62" fmla="*/ 0 w 115"/>
                  <a:gd name="T63" fmla="*/ 1 h 127"/>
                  <a:gd name="T64" fmla="*/ 0 w 115"/>
                  <a:gd name="T65" fmla="*/ 1 h 127"/>
                  <a:gd name="T66" fmla="*/ 0 w 115"/>
                  <a:gd name="T67" fmla="*/ 1 h 127"/>
                  <a:gd name="T68" fmla="*/ 0 w 115"/>
                  <a:gd name="T69" fmla="*/ 1 h 127"/>
                  <a:gd name="T70" fmla="*/ 0 w 115"/>
                  <a:gd name="T71" fmla="*/ 1 h 127"/>
                  <a:gd name="T72" fmla="*/ 0 w 115"/>
                  <a:gd name="T73" fmla="*/ 1 h 127"/>
                  <a:gd name="T74" fmla="*/ 0 w 115"/>
                  <a:gd name="T75" fmla="*/ 1 h 127"/>
                  <a:gd name="T76" fmla="*/ 0 w 115"/>
                  <a:gd name="T77" fmla="*/ 1 h 127"/>
                  <a:gd name="T78" fmla="*/ 0 w 115"/>
                  <a:gd name="T79" fmla="*/ 1 h 127"/>
                  <a:gd name="T80" fmla="*/ 0 w 115"/>
                  <a:gd name="T81" fmla="*/ 1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5" h="127">
                    <a:moveTo>
                      <a:pt x="2" y="67"/>
                    </a:moveTo>
                    <a:lnTo>
                      <a:pt x="3" y="67"/>
                    </a:lnTo>
                    <a:lnTo>
                      <a:pt x="4" y="69"/>
                    </a:lnTo>
                    <a:lnTo>
                      <a:pt x="8" y="72"/>
                    </a:lnTo>
                    <a:lnTo>
                      <a:pt x="12" y="77"/>
                    </a:lnTo>
                    <a:lnTo>
                      <a:pt x="19" y="84"/>
                    </a:lnTo>
                    <a:lnTo>
                      <a:pt x="27" y="93"/>
                    </a:lnTo>
                    <a:lnTo>
                      <a:pt x="37" y="106"/>
                    </a:lnTo>
                    <a:lnTo>
                      <a:pt x="47" y="122"/>
                    </a:lnTo>
                    <a:lnTo>
                      <a:pt x="53" y="127"/>
                    </a:lnTo>
                    <a:lnTo>
                      <a:pt x="57" y="126"/>
                    </a:lnTo>
                    <a:lnTo>
                      <a:pt x="62" y="119"/>
                    </a:lnTo>
                    <a:lnTo>
                      <a:pt x="65" y="109"/>
                    </a:lnTo>
                    <a:lnTo>
                      <a:pt x="69" y="96"/>
                    </a:lnTo>
                    <a:lnTo>
                      <a:pt x="75" y="81"/>
                    </a:lnTo>
                    <a:lnTo>
                      <a:pt x="81" y="69"/>
                    </a:lnTo>
                    <a:lnTo>
                      <a:pt x="92" y="58"/>
                    </a:lnTo>
                    <a:lnTo>
                      <a:pt x="106" y="42"/>
                    </a:lnTo>
                    <a:lnTo>
                      <a:pt x="111" y="26"/>
                    </a:lnTo>
                    <a:lnTo>
                      <a:pt x="113" y="13"/>
                    </a:lnTo>
                    <a:lnTo>
                      <a:pt x="113" y="9"/>
                    </a:lnTo>
                    <a:lnTo>
                      <a:pt x="114" y="6"/>
                    </a:lnTo>
                    <a:lnTo>
                      <a:pt x="115" y="2"/>
                    </a:lnTo>
                    <a:lnTo>
                      <a:pt x="114" y="0"/>
                    </a:lnTo>
                    <a:lnTo>
                      <a:pt x="108" y="4"/>
                    </a:lnTo>
                    <a:lnTo>
                      <a:pt x="103" y="9"/>
                    </a:lnTo>
                    <a:lnTo>
                      <a:pt x="99" y="13"/>
                    </a:lnTo>
                    <a:lnTo>
                      <a:pt x="95" y="18"/>
                    </a:lnTo>
                    <a:lnTo>
                      <a:pt x="91" y="23"/>
                    </a:lnTo>
                    <a:lnTo>
                      <a:pt x="85" y="26"/>
                    </a:lnTo>
                    <a:lnTo>
                      <a:pt x="80" y="29"/>
                    </a:lnTo>
                    <a:lnTo>
                      <a:pt x="73" y="31"/>
                    </a:lnTo>
                    <a:lnTo>
                      <a:pt x="67" y="32"/>
                    </a:lnTo>
                    <a:lnTo>
                      <a:pt x="57" y="33"/>
                    </a:lnTo>
                    <a:lnTo>
                      <a:pt x="46" y="34"/>
                    </a:lnTo>
                    <a:lnTo>
                      <a:pt x="33" y="38"/>
                    </a:lnTo>
                    <a:lnTo>
                      <a:pt x="20" y="42"/>
                    </a:lnTo>
                    <a:lnTo>
                      <a:pt x="10" y="47"/>
                    </a:lnTo>
                    <a:lnTo>
                      <a:pt x="2" y="54"/>
                    </a:lnTo>
                    <a:lnTo>
                      <a:pt x="0" y="59"/>
                    </a:lnTo>
                    <a:lnTo>
                      <a:pt x="2" y="67"/>
                    </a:lnTo>
                    <a:close/>
                  </a:path>
                </a:pathLst>
              </a:custGeom>
              <a:solidFill>
                <a:srgbClr val="FFFFFF"/>
              </a:solidFill>
              <a:ln w="9525">
                <a:noFill/>
                <a:round/>
                <a:headEnd/>
                <a:tailEnd/>
              </a:ln>
            </p:spPr>
            <p:txBody>
              <a:bodyPr/>
              <a:lstStyle/>
              <a:p>
                <a:endParaRPr lang="mk-MK"/>
              </a:p>
            </p:txBody>
          </p:sp>
          <p:sp>
            <p:nvSpPr>
              <p:cNvPr id="25711" name="Freeform 187"/>
              <p:cNvSpPr>
                <a:spLocks/>
              </p:cNvSpPr>
              <p:nvPr/>
            </p:nvSpPr>
            <p:spPr bwMode="auto">
              <a:xfrm>
                <a:off x="5147" y="2654"/>
                <a:ext cx="38" cy="169"/>
              </a:xfrm>
              <a:custGeom>
                <a:avLst/>
                <a:gdLst>
                  <a:gd name="T0" fmla="*/ 1 w 74"/>
                  <a:gd name="T1" fmla="*/ 0 h 337"/>
                  <a:gd name="T2" fmla="*/ 1 w 74"/>
                  <a:gd name="T3" fmla="*/ 1 h 337"/>
                  <a:gd name="T4" fmla="*/ 1 w 74"/>
                  <a:gd name="T5" fmla="*/ 1 h 337"/>
                  <a:gd name="T6" fmla="*/ 1 w 74"/>
                  <a:gd name="T7" fmla="*/ 1 h 337"/>
                  <a:gd name="T8" fmla="*/ 1 w 74"/>
                  <a:gd name="T9" fmla="*/ 1 h 337"/>
                  <a:gd name="T10" fmla="*/ 0 w 74"/>
                  <a:gd name="T11" fmla="*/ 1 h 337"/>
                  <a:gd name="T12" fmla="*/ 1 w 74"/>
                  <a:gd name="T13" fmla="*/ 1 h 337"/>
                  <a:gd name="T14" fmla="*/ 1 w 74"/>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337">
                    <a:moveTo>
                      <a:pt x="62" y="0"/>
                    </a:moveTo>
                    <a:lnTo>
                      <a:pt x="40" y="69"/>
                    </a:lnTo>
                    <a:lnTo>
                      <a:pt x="24" y="81"/>
                    </a:lnTo>
                    <a:lnTo>
                      <a:pt x="74" y="337"/>
                    </a:lnTo>
                    <a:lnTo>
                      <a:pt x="29" y="337"/>
                    </a:lnTo>
                    <a:lnTo>
                      <a:pt x="0" y="88"/>
                    </a:lnTo>
                    <a:lnTo>
                      <a:pt x="18" y="12"/>
                    </a:lnTo>
                    <a:lnTo>
                      <a:pt x="62" y="0"/>
                    </a:lnTo>
                    <a:close/>
                  </a:path>
                </a:pathLst>
              </a:custGeom>
              <a:solidFill>
                <a:srgbClr val="FFFFFF"/>
              </a:solidFill>
              <a:ln w="9525">
                <a:noFill/>
                <a:round/>
                <a:headEnd/>
                <a:tailEnd/>
              </a:ln>
            </p:spPr>
            <p:txBody>
              <a:bodyPr/>
              <a:lstStyle/>
              <a:p>
                <a:endParaRPr lang="mk-MK"/>
              </a:p>
            </p:txBody>
          </p:sp>
          <p:sp>
            <p:nvSpPr>
              <p:cNvPr id="25712" name="Freeform 188"/>
              <p:cNvSpPr>
                <a:spLocks/>
              </p:cNvSpPr>
              <p:nvPr/>
            </p:nvSpPr>
            <p:spPr bwMode="auto">
              <a:xfrm>
                <a:off x="5180" y="2844"/>
                <a:ext cx="63" cy="341"/>
              </a:xfrm>
              <a:custGeom>
                <a:avLst/>
                <a:gdLst>
                  <a:gd name="T0" fmla="*/ 0 w 128"/>
                  <a:gd name="T1" fmla="*/ 0 h 681"/>
                  <a:gd name="T2" fmla="*/ 0 w 128"/>
                  <a:gd name="T3" fmla="*/ 1 h 681"/>
                  <a:gd name="T4" fmla="*/ 0 w 128"/>
                  <a:gd name="T5" fmla="*/ 1 h 681"/>
                  <a:gd name="T6" fmla="*/ 0 w 128"/>
                  <a:gd name="T7" fmla="*/ 1 h 681"/>
                  <a:gd name="T8" fmla="*/ 0 w 128"/>
                  <a:gd name="T9" fmla="*/ 1 h 681"/>
                  <a:gd name="T10" fmla="*/ 0 w 128"/>
                  <a:gd name="T11" fmla="*/ 1 h 681"/>
                  <a:gd name="T12" fmla="*/ 0 w 128"/>
                  <a:gd name="T13" fmla="*/ 1 h 681"/>
                  <a:gd name="T14" fmla="*/ 0 w 128"/>
                  <a:gd name="T15" fmla="*/ 1 h 681"/>
                  <a:gd name="T16" fmla="*/ 0 w 128"/>
                  <a:gd name="T17" fmla="*/ 1 h 681"/>
                  <a:gd name="T18" fmla="*/ 0 w 128"/>
                  <a:gd name="T19" fmla="*/ 1 h 681"/>
                  <a:gd name="T20" fmla="*/ 0 w 128"/>
                  <a:gd name="T21" fmla="*/ 1 h 681"/>
                  <a:gd name="T22" fmla="*/ 0 w 128"/>
                  <a:gd name="T23" fmla="*/ 1 h 681"/>
                  <a:gd name="T24" fmla="*/ 0 w 128"/>
                  <a:gd name="T25" fmla="*/ 1 h 681"/>
                  <a:gd name="T26" fmla="*/ 0 w 128"/>
                  <a:gd name="T27" fmla="*/ 1 h 681"/>
                  <a:gd name="T28" fmla="*/ 0 w 128"/>
                  <a:gd name="T29" fmla="*/ 1 h 681"/>
                  <a:gd name="T30" fmla="*/ 0 w 128"/>
                  <a:gd name="T31" fmla="*/ 1 h 681"/>
                  <a:gd name="T32" fmla="*/ 0 w 128"/>
                  <a:gd name="T33" fmla="*/ 1 h 681"/>
                  <a:gd name="T34" fmla="*/ 0 w 128"/>
                  <a:gd name="T35" fmla="*/ 1 h 681"/>
                  <a:gd name="T36" fmla="*/ 0 w 128"/>
                  <a:gd name="T37" fmla="*/ 1 h 681"/>
                  <a:gd name="T38" fmla="*/ 0 w 128"/>
                  <a:gd name="T39" fmla="*/ 1 h 681"/>
                  <a:gd name="T40" fmla="*/ 0 w 128"/>
                  <a:gd name="T41" fmla="*/ 1 h 681"/>
                  <a:gd name="T42" fmla="*/ 0 w 128"/>
                  <a:gd name="T43" fmla="*/ 1 h 681"/>
                  <a:gd name="T44" fmla="*/ 0 w 128"/>
                  <a:gd name="T45" fmla="*/ 1 h 681"/>
                  <a:gd name="T46" fmla="*/ 0 w 128"/>
                  <a:gd name="T47" fmla="*/ 1 h 681"/>
                  <a:gd name="T48" fmla="*/ 0 w 128"/>
                  <a:gd name="T49" fmla="*/ 1 h 681"/>
                  <a:gd name="T50" fmla="*/ 0 w 128"/>
                  <a:gd name="T51" fmla="*/ 1 h 681"/>
                  <a:gd name="T52" fmla="*/ 0 w 128"/>
                  <a:gd name="T53" fmla="*/ 1 h 681"/>
                  <a:gd name="T54" fmla="*/ 0 w 128"/>
                  <a:gd name="T55" fmla="*/ 1 h 681"/>
                  <a:gd name="T56" fmla="*/ 0 w 128"/>
                  <a:gd name="T57" fmla="*/ 1 h 681"/>
                  <a:gd name="T58" fmla="*/ 0 w 128"/>
                  <a:gd name="T59" fmla="*/ 1 h 681"/>
                  <a:gd name="T60" fmla="*/ 0 w 128"/>
                  <a:gd name="T61" fmla="*/ 1 h 681"/>
                  <a:gd name="T62" fmla="*/ 0 w 128"/>
                  <a:gd name="T63" fmla="*/ 1 h 681"/>
                  <a:gd name="T64" fmla="*/ 0 w 128"/>
                  <a:gd name="T65" fmla="*/ 1 h 681"/>
                  <a:gd name="T66" fmla="*/ 0 w 128"/>
                  <a:gd name="T67" fmla="*/ 1 h 681"/>
                  <a:gd name="T68" fmla="*/ 0 w 128"/>
                  <a:gd name="T69" fmla="*/ 1 h 681"/>
                  <a:gd name="T70" fmla="*/ 0 w 128"/>
                  <a:gd name="T71" fmla="*/ 1 h 681"/>
                  <a:gd name="T72" fmla="*/ 0 w 128"/>
                  <a:gd name="T73" fmla="*/ 1 h 681"/>
                  <a:gd name="T74" fmla="*/ 0 w 128"/>
                  <a:gd name="T75" fmla="*/ 1 h 681"/>
                  <a:gd name="T76" fmla="*/ 0 w 128"/>
                  <a:gd name="T77" fmla="*/ 1 h 681"/>
                  <a:gd name="T78" fmla="*/ 0 w 128"/>
                  <a:gd name="T79" fmla="*/ 1 h 681"/>
                  <a:gd name="T80" fmla="*/ 0 w 128"/>
                  <a:gd name="T81" fmla="*/ 1 h 681"/>
                  <a:gd name="T82" fmla="*/ 0 w 128"/>
                  <a:gd name="T83" fmla="*/ 1 h 681"/>
                  <a:gd name="T84" fmla="*/ 0 w 128"/>
                  <a:gd name="T85" fmla="*/ 1 h 681"/>
                  <a:gd name="T86" fmla="*/ 0 w 128"/>
                  <a:gd name="T87" fmla="*/ 1 h 681"/>
                  <a:gd name="T88" fmla="*/ 0 w 128"/>
                  <a:gd name="T89" fmla="*/ 1 h 681"/>
                  <a:gd name="T90" fmla="*/ 0 w 128"/>
                  <a:gd name="T91" fmla="*/ 1 h 681"/>
                  <a:gd name="T92" fmla="*/ 0 w 128"/>
                  <a:gd name="T93" fmla="*/ 1 h 681"/>
                  <a:gd name="T94" fmla="*/ 0 w 128"/>
                  <a:gd name="T95" fmla="*/ 1 h 681"/>
                  <a:gd name="T96" fmla="*/ 0 w 128"/>
                  <a:gd name="T97" fmla="*/ 1 h 681"/>
                  <a:gd name="T98" fmla="*/ 0 w 128"/>
                  <a:gd name="T99" fmla="*/ 1 h 681"/>
                  <a:gd name="T100" fmla="*/ 0 w 128"/>
                  <a:gd name="T101" fmla="*/ 1 h 681"/>
                  <a:gd name="T102" fmla="*/ 0 w 128"/>
                  <a:gd name="T103" fmla="*/ 1 h 681"/>
                  <a:gd name="T104" fmla="*/ 0 w 128"/>
                  <a:gd name="T105" fmla="*/ 1 h 681"/>
                  <a:gd name="T106" fmla="*/ 0 w 128"/>
                  <a:gd name="T107" fmla="*/ 1 h 681"/>
                  <a:gd name="T108" fmla="*/ 0 w 128"/>
                  <a:gd name="T109" fmla="*/ 1 h 681"/>
                  <a:gd name="T110" fmla="*/ 0 w 128"/>
                  <a:gd name="T111" fmla="*/ 1 h 681"/>
                  <a:gd name="T112" fmla="*/ 0 w 128"/>
                  <a:gd name="T113" fmla="*/ 0 h 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681">
                    <a:moveTo>
                      <a:pt x="17" y="0"/>
                    </a:moveTo>
                    <a:lnTo>
                      <a:pt x="18" y="8"/>
                    </a:lnTo>
                    <a:lnTo>
                      <a:pt x="22" y="31"/>
                    </a:lnTo>
                    <a:lnTo>
                      <a:pt x="28" y="66"/>
                    </a:lnTo>
                    <a:lnTo>
                      <a:pt x="33" y="107"/>
                    </a:lnTo>
                    <a:lnTo>
                      <a:pt x="41" y="153"/>
                    </a:lnTo>
                    <a:lnTo>
                      <a:pt x="50" y="199"/>
                    </a:lnTo>
                    <a:lnTo>
                      <a:pt x="59" y="243"/>
                    </a:lnTo>
                    <a:lnTo>
                      <a:pt x="67" y="281"/>
                    </a:lnTo>
                    <a:lnTo>
                      <a:pt x="76" y="313"/>
                    </a:lnTo>
                    <a:lnTo>
                      <a:pt x="85" y="344"/>
                    </a:lnTo>
                    <a:lnTo>
                      <a:pt x="96" y="373"/>
                    </a:lnTo>
                    <a:lnTo>
                      <a:pt x="106" y="397"/>
                    </a:lnTo>
                    <a:lnTo>
                      <a:pt x="114" y="418"/>
                    </a:lnTo>
                    <a:lnTo>
                      <a:pt x="121" y="434"/>
                    </a:lnTo>
                    <a:lnTo>
                      <a:pt x="127" y="445"/>
                    </a:lnTo>
                    <a:lnTo>
                      <a:pt x="128" y="448"/>
                    </a:lnTo>
                    <a:lnTo>
                      <a:pt x="126" y="446"/>
                    </a:lnTo>
                    <a:lnTo>
                      <a:pt x="120" y="439"/>
                    </a:lnTo>
                    <a:lnTo>
                      <a:pt x="111" y="430"/>
                    </a:lnTo>
                    <a:lnTo>
                      <a:pt x="100" y="419"/>
                    </a:lnTo>
                    <a:lnTo>
                      <a:pt x="89" y="409"/>
                    </a:lnTo>
                    <a:lnTo>
                      <a:pt x="78" y="400"/>
                    </a:lnTo>
                    <a:lnTo>
                      <a:pt x="68" y="394"/>
                    </a:lnTo>
                    <a:lnTo>
                      <a:pt x="61" y="392"/>
                    </a:lnTo>
                    <a:lnTo>
                      <a:pt x="55" y="397"/>
                    </a:lnTo>
                    <a:lnTo>
                      <a:pt x="55" y="410"/>
                    </a:lnTo>
                    <a:lnTo>
                      <a:pt x="59" y="427"/>
                    </a:lnTo>
                    <a:lnTo>
                      <a:pt x="61" y="448"/>
                    </a:lnTo>
                    <a:lnTo>
                      <a:pt x="63" y="465"/>
                    </a:lnTo>
                    <a:lnTo>
                      <a:pt x="70" y="495"/>
                    </a:lnTo>
                    <a:lnTo>
                      <a:pt x="78" y="532"/>
                    </a:lnTo>
                    <a:lnTo>
                      <a:pt x="89" y="573"/>
                    </a:lnTo>
                    <a:lnTo>
                      <a:pt x="98" y="612"/>
                    </a:lnTo>
                    <a:lnTo>
                      <a:pt x="105" y="646"/>
                    </a:lnTo>
                    <a:lnTo>
                      <a:pt x="109" y="671"/>
                    </a:lnTo>
                    <a:lnTo>
                      <a:pt x="109" y="681"/>
                    </a:lnTo>
                    <a:lnTo>
                      <a:pt x="104" y="673"/>
                    </a:lnTo>
                    <a:lnTo>
                      <a:pt x="94" y="646"/>
                    </a:lnTo>
                    <a:lnTo>
                      <a:pt x="83" y="608"/>
                    </a:lnTo>
                    <a:lnTo>
                      <a:pt x="71" y="563"/>
                    </a:lnTo>
                    <a:lnTo>
                      <a:pt x="59" y="520"/>
                    </a:lnTo>
                    <a:lnTo>
                      <a:pt x="48" y="480"/>
                    </a:lnTo>
                    <a:lnTo>
                      <a:pt x="41" y="453"/>
                    </a:lnTo>
                    <a:lnTo>
                      <a:pt x="39" y="442"/>
                    </a:lnTo>
                    <a:lnTo>
                      <a:pt x="37" y="418"/>
                    </a:lnTo>
                    <a:lnTo>
                      <a:pt x="33" y="365"/>
                    </a:lnTo>
                    <a:lnTo>
                      <a:pt x="30" y="306"/>
                    </a:lnTo>
                    <a:lnTo>
                      <a:pt x="28" y="271"/>
                    </a:lnTo>
                    <a:lnTo>
                      <a:pt x="25" y="251"/>
                    </a:lnTo>
                    <a:lnTo>
                      <a:pt x="20" y="214"/>
                    </a:lnTo>
                    <a:lnTo>
                      <a:pt x="13" y="166"/>
                    </a:lnTo>
                    <a:lnTo>
                      <a:pt x="6" y="114"/>
                    </a:lnTo>
                    <a:lnTo>
                      <a:pt x="1" y="64"/>
                    </a:lnTo>
                    <a:lnTo>
                      <a:pt x="0" y="25"/>
                    </a:lnTo>
                    <a:lnTo>
                      <a:pt x="5" y="1"/>
                    </a:lnTo>
                    <a:lnTo>
                      <a:pt x="17" y="0"/>
                    </a:lnTo>
                    <a:close/>
                  </a:path>
                </a:pathLst>
              </a:custGeom>
              <a:solidFill>
                <a:srgbClr val="FFFFFF"/>
              </a:solidFill>
              <a:ln w="9525">
                <a:noFill/>
                <a:round/>
                <a:headEnd/>
                <a:tailEnd/>
              </a:ln>
            </p:spPr>
            <p:txBody>
              <a:bodyPr/>
              <a:lstStyle/>
              <a:p>
                <a:endParaRPr lang="mk-MK"/>
              </a:p>
            </p:txBody>
          </p:sp>
          <p:sp>
            <p:nvSpPr>
              <p:cNvPr id="25713" name="Freeform 189"/>
              <p:cNvSpPr>
                <a:spLocks/>
              </p:cNvSpPr>
              <p:nvPr/>
            </p:nvSpPr>
            <p:spPr bwMode="auto">
              <a:xfrm>
                <a:off x="5287" y="2872"/>
                <a:ext cx="72" cy="213"/>
              </a:xfrm>
              <a:custGeom>
                <a:avLst/>
                <a:gdLst>
                  <a:gd name="T0" fmla="*/ 0 w 145"/>
                  <a:gd name="T1" fmla="*/ 0 h 427"/>
                  <a:gd name="T2" fmla="*/ 0 w 145"/>
                  <a:gd name="T3" fmla="*/ 0 h 427"/>
                  <a:gd name="T4" fmla="*/ 0 w 145"/>
                  <a:gd name="T5" fmla="*/ 0 h 427"/>
                  <a:gd name="T6" fmla="*/ 0 w 145"/>
                  <a:gd name="T7" fmla="*/ 0 h 427"/>
                  <a:gd name="T8" fmla="*/ 0 w 145"/>
                  <a:gd name="T9" fmla="*/ 0 h 427"/>
                  <a:gd name="T10" fmla="*/ 0 w 145"/>
                  <a:gd name="T11" fmla="*/ 0 h 427"/>
                  <a:gd name="T12" fmla="*/ 0 w 145"/>
                  <a:gd name="T13" fmla="*/ 0 h 427"/>
                  <a:gd name="T14" fmla="*/ 0 w 145"/>
                  <a:gd name="T15" fmla="*/ 0 h 427"/>
                  <a:gd name="T16" fmla="*/ 0 w 145"/>
                  <a:gd name="T17" fmla="*/ 0 h 427"/>
                  <a:gd name="T18" fmla="*/ 0 w 145"/>
                  <a:gd name="T19" fmla="*/ 0 h 427"/>
                  <a:gd name="T20" fmla="*/ 0 w 145"/>
                  <a:gd name="T21" fmla="*/ 0 h 427"/>
                  <a:gd name="T22" fmla="*/ 0 w 145"/>
                  <a:gd name="T23" fmla="*/ 0 h 427"/>
                  <a:gd name="T24" fmla="*/ 0 w 145"/>
                  <a:gd name="T25" fmla="*/ 0 h 427"/>
                  <a:gd name="T26" fmla="*/ 0 w 145"/>
                  <a:gd name="T27" fmla="*/ 0 h 427"/>
                  <a:gd name="T28" fmla="*/ 0 w 145"/>
                  <a:gd name="T29" fmla="*/ 0 h 427"/>
                  <a:gd name="T30" fmla="*/ 0 w 145"/>
                  <a:gd name="T31" fmla="*/ 0 h 427"/>
                  <a:gd name="T32" fmla="*/ 0 w 145"/>
                  <a:gd name="T33" fmla="*/ 0 h 427"/>
                  <a:gd name="T34" fmla="*/ 0 w 145"/>
                  <a:gd name="T35" fmla="*/ 0 h 427"/>
                  <a:gd name="T36" fmla="*/ 0 w 145"/>
                  <a:gd name="T37" fmla="*/ 0 h 427"/>
                  <a:gd name="T38" fmla="*/ 0 w 145"/>
                  <a:gd name="T39" fmla="*/ 0 h 427"/>
                  <a:gd name="T40" fmla="*/ 0 w 145"/>
                  <a:gd name="T41" fmla="*/ 0 h 427"/>
                  <a:gd name="T42" fmla="*/ 0 w 145"/>
                  <a:gd name="T43" fmla="*/ 0 h 427"/>
                  <a:gd name="T44" fmla="*/ 0 w 145"/>
                  <a:gd name="T45" fmla="*/ 0 h 427"/>
                  <a:gd name="T46" fmla="*/ 0 w 145"/>
                  <a:gd name="T47" fmla="*/ 0 h 427"/>
                  <a:gd name="T48" fmla="*/ 0 w 145"/>
                  <a:gd name="T49" fmla="*/ 0 h 427"/>
                  <a:gd name="T50" fmla="*/ 0 w 145"/>
                  <a:gd name="T51" fmla="*/ 0 h 427"/>
                  <a:gd name="T52" fmla="*/ 0 w 145"/>
                  <a:gd name="T53" fmla="*/ 0 h 427"/>
                  <a:gd name="T54" fmla="*/ 0 w 145"/>
                  <a:gd name="T55" fmla="*/ 0 h 427"/>
                  <a:gd name="T56" fmla="*/ 0 w 145"/>
                  <a:gd name="T57" fmla="*/ 0 h 427"/>
                  <a:gd name="T58" fmla="*/ 0 w 145"/>
                  <a:gd name="T59" fmla="*/ 0 h 427"/>
                  <a:gd name="T60" fmla="*/ 0 w 145"/>
                  <a:gd name="T61" fmla="*/ 0 h 427"/>
                  <a:gd name="T62" fmla="*/ 0 w 145"/>
                  <a:gd name="T63" fmla="*/ 0 h 427"/>
                  <a:gd name="T64" fmla="*/ 0 w 145"/>
                  <a:gd name="T65" fmla="*/ 0 h 427"/>
                  <a:gd name="T66" fmla="*/ 0 w 145"/>
                  <a:gd name="T67" fmla="*/ 0 h 427"/>
                  <a:gd name="T68" fmla="*/ 0 w 145"/>
                  <a:gd name="T69" fmla="*/ 0 h 427"/>
                  <a:gd name="T70" fmla="*/ 0 w 145"/>
                  <a:gd name="T71" fmla="*/ 0 h 427"/>
                  <a:gd name="T72" fmla="*/ 0 w 145"/>
                  <a:gd name="T73" fmla="*/ 0 h 427"/>
                  <a:gd name="T74" fmla="*/ 0 w 145"/>
                  <a:gd name="T75" fmla="*/ 0 h 427"/>
                  <a:gd name="T76" fmla="*/ 0 w 145"/>
                  <a:gd name="T77" fmla="*/ 0 h 427"/>
                  <a:gd name="T78" fmla="*/ 0 w 145"/>
                  <a:gd name="T79" fmla="*/ 0 h 427"/>
                  <a:gd name="T80" fmla="*/ 0 w 145"/>
                  <a:gd name="T81" fmla="*/ 0 h 427"/>
                  <a:gd name="T82" fmla="*/ 0 w 145"/>
                  <a:gd name="T83" fmla="*/ 0 h 427"/>
                  <a:gd name="T84" fmla="*/ 0 w 145"/>
                  <a:gd name="T85" fmla="*/ 0 h 427"/>
                  <a:gd name="T86" fmla="*/ 0 w 145"/>
                  <a:gd name="T87" fmla="*/ 0 h 427"/>
                  <a:gd name="T88" fmla="*/ 0 w 145"/>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427">
                    <a:moveTo>
                      <a:pt x="12" y="88"/>
                    </a:moveTo>
                    <a:lnTo>
                      <a:pt x="13" y="92"/>
                    </a:lnTo>
                    <a:lnTo>
                      <a:pt x="19" y="105"/>
                    </a:lnTo>
                    <a:lnTo>
                      <a:pt x="26" y="124"/>
                    </a:lnTo>
                    <a:lnTo>
                      <a:pt x="34" y="147"/>
                    </a:lnTo>
                    <a:lnTo>
                      <a:pt x="43" y="174"/>
                    </a:lnTo>
                    <a:lnTo>
                      <a:pt x="52" y="203"/>
                    </a:lnTo>
                    <a:lnTo>
                      <a:pt x="61" y="232"/>
                    </a:lnTo>
                    <a:lnTo>
                      <a:pt x="68" y="259"/>
                    </a:lnTo>
                    <a:lnTo>
                      <a:pt x="75" y="309"/>
                    </a:lnTo>
                    <a:lnTo>
                      <a:pt x="77" y="351"/>
                    </a:lnTo>
                    <a:lnTo>
                      <a:pt x="80" y="382"/>
                    </a:lnTo>
                    <a:lnTo>
                      <a:pt x="90" y="404"/>
                    </a:lnTo>
                    <a:lnTo>
                      <a:pt x="99" y="412"/>
                    </a:lnTo>
                    <a:lnTo>
                      <a:pt x="108" y="417"/>
                    </a:lnTo>
                    <a:lnTo>
                      <a:pt x="118" y="421"/>
                    </a:lnTo>
                    <a:lnTo>
                      <a:pt x="126" y="423"/>
                    </a:lnTo>
                    <a:lnTo>
                      <a:pt x="134" y="425"/>
                    </a:lnTo>
                    <a:lnTo>
                      <a:pt x="139" y="427"/>
                    </a:lnTo>
                    <a:lnTo>
                      <a:pt x="144" y="427"/>
                    </a:lnTo>
                    <a:lnTo>
                      <a:pt x="145" y="427"/>
                    </a:lnTo>
                    <a:lnTo>
                      <a:pt x="144" y="420"/>
                    </a:lnTo>
                    <a:lnTo>
                      <a:pt x="141" y="405"/>
                    </a:lnTo>
                    <a:lnTo>
                      <a:pt x="136" y="384"/>
                    </a:lnTo>
                    <a:lnTo>
                      <a:pt x="128" y="366"/>
                    </a:lnTo>
                    <a:lnTo>
                      <a:pt x="125" y="349"/>
                    </a:lnTo>
                    <a:lnTo>
                      <a:pt x="120" y="321"/>
                    </a:lnTo>
                    <a:lnTo>
                      <a:pt x="115" y="284"/>
                    </a:lnTo>
                    <a:lnTo>
                      <a:pt x="111" y="241"/>
                    </a:lnTo>
                    <a:lnTo>
                      <a:pt x="105" y="196"/>
                    </a:lnTo>
                    <a:lnTo>
                      <a:pt x="99" y="153"/>
                    </a:lnTo>
                    <a:lnTo>
                      <a:pt x="92" y="117"/>
                    </a:lnTo>
                    <a:lnTo>
                      <a:pt x="84" y="88"/>
                    </a:lnTo>
                    <a:lnTo>
                      <a:pt x="75" y="66"/>
                    </a:lnTo>
                    <a:lnTo>
                      <a:pt x="62" y="46"/>
                    </a:lnTo>
                    <a:lnTo>
                      <a:pt x="50" y="29"/>
                    </a:lnTo>
                    <a:lnTo>
                      <a:pt x="37" y="15"/>
                    </a:lnTo>
                    <a:lnTo>
                      <a:pt x="24" y="6"/>
                    </a:lnTo>
                    <a:lnTo>
                      <a:pt x="14" y="0"/>
                    </a:lnTo>
                    <a:lnTo>
                      <a:pt x="6" y="0"/>
                    </a:lnTo>
                    <a:lnTo>
                      <a:pt x="1" y="5"/>
                    </a:lnTo>
                    <a:lnTo>
                      <a:pt x="0" y="27"/>
                    </a:lnTo>
                    <a:lnTo>
                      <a:pt x="5" y="54"/>
                    </a:lnTo>
                    <a:lnTo>
                      <a:pt x="9" y="77"/>
                    </a:lnTo>
                    <a:lnTo>
                      <a:pt x="12" y="88"/>
                    </a:lnTo>
                    <a:close/>
                  </a:path>
                </a:pathLst>
              </a:custGeom>
              <a:solidFill>
                <a:srgbClr val="FFFFFF"/>
              </a:solidFill>
              <a:ln w="9525">
                <a:noFill/>
                <a:round/>
                <a:headEnd/>
                <a:tailEnd/>
              </a:ln>
            </p:spPr>
            <p:txBody>
              <a:bodyPr/>
              <a:lstStyle/>
              <a:p>
                <a:endParaRPr lang="mk-MK"/>
              </a:p>
            </p:txBody>
          </p:sp>
          <p:sp>
            <p:nvSpPr>
              <p:cNvPr id="25714" name="Freeform 190"/>
              <p:cNvSpPr>
                <a:spLocks/>
              </p:cNvSpPr>
              <p:nvPr/>
            </p:nvSpPr>
            <p:spPr bwMode="auto">
              <a:xfrm>
                <a:off x="5171" y="3306"/>
                <a:ext cx="36" cy="14"/>
              </a:xfrm>
              <a:custGeom>
                <a:avLst/>
                <a:gdLst>
                  <a:gd name="T0" fmla="*/ 1 w 71"/>
                  <a:gd name="T1" fmla="*/ 0 h 29"/>
                  <a:gd name="T2" fmla="*/ 1 w 71"/>
                  <a:gd name="T3" fmla="*/ 0 h 29"/>
                  <a:gd name="T4" fmla="*/ 1 w 71"/>
                  <a:gd name="T5" fmla="*/ 0 h 29"/>
                  <a:gd name="T6" fmla="*/ 1 w 71"/>
                  <a:gd name="T7" fmla="*/ 0 h 29"/>
                  <a:gd name="T8" fmla="*/ 1 w 71"/>
                  <a:gd name="T9" fmla="*/ 0 h 29"/>
                  <a:gd name="T10" fmla="*/ 1 w 71"/>
                  <a:gd name="T11" fmla="*/ 0 h 29"/>
                  <a:gd name="T12" fmla="*/ 1 w 71"/>
                  <a:gd name="T13" fmla="*/ 0 h 29"/>
                  <a:gd name="T14" fmla="*/ 1 w 71"/>
                  <a:gd name="T15" fmla="*/ 0 h 29"/>
                  <a:gd name="T16" fmla="*/ 1 w 71"/>
                  <a:gd name="T17" fmla="*/ 0 h 29"/>
                  <a:gd name="T18" fmla="*/ 1 w 71"/>
                  <a:gd name="T19" fmla="*/ 0 h 29"/>
                  <a:gd name="T20" fmla="*/ 1 w 71"/>
                  <a:gd name="T21" fmla="*/ 0 h 29"/>
                  <a:gd name="T22" fmla="*/ 1 w 71"/>
                  <a:gd name="T23" fmla="*/ 0 h 29"/>
                  <a:gd name="T24" fmla="*/ 1 w 71"/>
                  <a:gd name="T25" fmla="*/ 0 h 29"/>
                  <a:gd name="T26" fmla="*/ 1 w 71"/>
                  <a:gd name="T27" fmla="*/ 0 h 29"/>
                  <a:gd name="T28" fmla="*/ 1 w 71"/>
                  <a:gd name="T29" fmla="*/ 0 h 29"/>
                  <a:gd name="T30" fmla="*/ 1 w 71"/>
                  <a:gd name="T31" fmla="*/ 0 h 29"/>
                  <a:gd name="T32" fmla="*/ 1 w 71"/>
                  <a:gd name="T33" fmla="*/ 0 h 29"/>
                  <a:gd name="T34" fmla="*/ 1 w 71"/>
                  <a:gd name="T35" fmla="*/ 0 h 29"/>
                  <a:gd name="T36" fmla="*/ 1 w 71"/>
                  <a:gd name="T37" fmla="*/ 0 h 29"/>
                  <a:gd name="T38" fmla="*/ 1 w 71"/>
                  <a:gd name="T39" fmla="*/ 0 h 29"/>
                  <a:gd name="T40" fmla="*/ 1 w 71"/>
                  <a:gd name="T41" fmla="*/ 0 h 29"/>
                  <a:gd name="T42" fmla="*/ 1 w 71"/>
                  <a:gd name="T43" fmla="*/ 0 h 29"/>
                  <a:gd name="T44" fmla="*/ 1 w 71"/>
                  <a:gd name="T45" fmla="*/ 0 h 29"/>
                  <a:gd name="T46" fmla="*/ 1 w 71"/>
                  <a:gd name="T47" fmla="*/ 0 h 29"/>
                  <a:gd name="T48" fmla="*/ 1 w 71"/>
                  <a:gd name="T49" fmla="*/ 0 h 29"/>
                  <a:gd name="T50" fmla="*/ 1 w 71"/>
                  <a:gd name="T51" fmla="*/ 0 h 29"/>
                  <a:gd name="T52" fmla="*/ 1 w 71"/>
                  <a:gd name="T53" fmla="*/ 0 h 29"/>
                  <a:gd name="T54" fmla="*/ 0 w 71"/>
                  <a:gd name="T55" fmla="*/ 0 h 29"/>
                  <a:gd name="T56" fmla="*/ 1 w 71"/>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29">
                    <a:moveTo>
                      <a:pt x="2" y="26"/>
                    </a:moveTo>
                    <a:lnTo>
                      <a:pt x="3" y="26"/>
                    </a:lnTo>
                    <a:lnTo>
                      <a:pt x="7" y="26"/>
                    </a:lnTo>
                    <a:lnTo>
                      <a:pt x="11" y="28"/>
                    </a:lnTo>
                    <a:lnTo>
                      <a:pt x="17" y="28"/>
                    </a:lnTo>
                    <a:lnTo>
                      <a:pt x="24" y="29"/>
                    </a:lnTo>
                    <a:lnTo>
                      <a:pt x="30" y="29"/>
                    </a:lnTo>
                    <a:lnTo>
                      <a:pt x="35" y="29"/>
                    </a:lnTo>
                    <a:lnTo>
                      <a:pt x="40" y="28"/>
                    </a:lnTo>
                    <a:lnTo>
                      <a:pt x="49" y="26"/>
                    </a:lnTo>
                    <a:lnTo>
                      <a:pt x="58" y="26"/>
                    </a:lnTo>
                    <a:lnTo>
                      <a:pt x="67" y="25"/>
                    </a:lnTo>
                    <a:lnTo>
                      <a:pt x="71" y="22"/>
                    </a:lnTo>
                    <a:lnTo>
                      <a:pt x="71" y="17"/>
                    </a:lnTo>
                    <a:lnTo>
                      <a:pt x="69" y="11"/>
                    </a:lnTo>
                    <a:lnTo>
                      <a:pt x="64" y="6"/>
                    </a:lnTo>
                    <a:lnTo>
                      <a:pt x="58" y="1"/>
                    </a:lnTo>
                    <a:lnTo>
                      <a:pt x="54" y="0"/>
                    </a:lnTo>
                    <a:lnTo>
                      <a:pt x="47" y="1"/>
                    </a:lnTo>
                    <a:lnTo>
                      <a:pt x="38" y="3"/>
                    </a:lnTo>
                    <a:lnTo>
                      <a:pt x="29" y="7"/>
                    </a:lnTo>
                    <a:lnTo>
                      <a:pt x="19" y="10"/>
                    </a:lnTo>
                    <a:lnTo>
                      <a:pt x="11" y="13"/>
                    </a:lnTo>
                    <a:lnTo>
                      <a:pt x="7" y="15"/>
                    </a:lnTo>
                    <a:lnTo>
                      <a:pt x="4" y="16"/>
                    </a:lnTo>
                    <a:lnTo>
                      <a:pt x="3" y="17"/>
                    </a:lnTo>
                    <a:lnTo>
                      <a:pt x="1" y="21"/>
                    </a:lnTo>
                    <a:lnTo>
                      <a:pt x="0" y="25"/>
                    </a:lnTo>
                    <a:lnTo>
                      <a:pt x="2" y="26"/>
                    </a:lnTo>
                    <a:close/>
                  </a:path>
                </a:pathLst>
              </a:custGeom>
              <a:solidFill>
                <a:srgbClr val="FFFFFF"/>
              </a:solidFill>
              <a:ln w="9525">
                <a:noFill/>
                <a:round/>
                <a:headEnd/>
                <a:tailEnd/>
              </a:ln>
            </p:spPr>
            <p:txBody>
              <a:bodyPr/>
              <a:lstStyle/>
              <a:p>
                <a:endParaRPr lang="mk-MK"/>
              </a:p>
            </p:txBody>
          </p:sp>
          <p:sp>
            <p:nvSpPr>
              <p:cNvPr id="25715" name="Freeform 191"/>
              <p:cNvSpPr>
                <a:spLocks/>
              </p:cNvSpPr>
              <p:nvPr/>
            </p:nvSpPr>
            <p:spPr bwMode="auto">
              <a:xfrm>
                <a:off x="5372" y="3338"/>
                <a:ext cx="41" cy="42"/>
              </a:xfrm>
              <a:custGeom>
                <a:avLst/>
                <a:gdLst>
                  <a:gd name="T0" fmla="*/ 0 w 81"/>
                  <a:gd name="T1" fmla="*/ 0 h 85"/>
                  <a:gd name="T2" fmla="*/ 1 w 81"/>
                  <a:gd name="T3" fmla="*/ 0 h 85"/>
                  <a:gd name="T4" fmla="*/ 1 w 81"/>
                  <a:gd name="T5" fmla="*/ 0 h 85"/>
                  <a:gd name="T6" fmla="*/ 1 w 81"/>
                  <a:gd name="T7" fmla="*/ 0 h 85"/>
                  <a:gd name="T8" fmla="*/ 1 w 81"/>
                  <a:gd name="T9" fmla="*/ 0 h 85"/>
                  <a:gd name="T10" fmla="*/ 1 w 81"/>
                  <a:gd name="T11" fmla="*/ 0 h 85"/>
                  <a:gd name="T12" fmla="*/ 1 w 81"/>
                  <a:gd name="T13" fmla="*/ 0 h 85"/>
                  <a:gd name="T14" fmla="*/ 1 w 81"/>
                  <a:gd name="T15" fmla="*/ 0 h 85"/>
                  <a:gd name="T16" fmla="*/ 1 w 81"/>
                  <a:gd name="T17" fmla="*/ 0 h 85"/>
                  <a:gd name="T18" fmla="*/ 1 w 81"/>
                  <a:gd name="T19" fmla="*/ 0 h 85"/>
                  <a:gd name="T20" fmla="*/ 1 w 81"/>
                  <a:gd name="T21" fmla="*/ 0 h 85"/>
                  <a:gd name="T22" fmla="*/ 1 w 81"/>
                  <a:gd name="T23" fmla="*/ 0 h 85"/>
                  <a:gd name="T24" fmla="*/ 1 w 81"/>
                  <a:gd name="T25" fmla="*/ 0 h 85"/>
                  <a:gd name="T26" fmla="*/ 1 w 81"/>
                  <a:gd name="T27" fmla="*/ 0 h 85"/>
                  <a:gd name="T28" fmla="*/ 1 w 81"/>
                  <a:gd name="T29" fmla="*/ 0 h 85"/>
                  <a:gd name="T30" fmla="*/ 1 w 81"/>
                  <a:gd name="T31" fmla="*/ 0 h 85"/>
                  <a:gd name="T32" fmla="*/ 1 w 81"/>
                  <a:gd name="T33" fmla="*/ 0 h 85"/>
                  <a:gd name="T34" fmla="*/ 1 w 81"/>
                  <a:gd name="T35" fmla="*/ 0 h 85"/>
                  <a:gd name="T36" fmla="*/ 1 w 81"/>
                  <a:gd name="T37" fmla="*/ 0 h 85"/>
                  <a:gd name="T38" fmla="*/ 1 w 81"/>
                  <a:gd name="T39" fmla="*/ 0 h 85"/>
                  <a:gd name="T40" fmla="*/ 1 w 81"/>
                  <a:gd name="T41" fmla="*/ 0 h 85"/>
                  <a:gd name="T42" fmla="*/ 1 w 81"/>
                  <a:gd name="T43" fmla="*/ 0 h 85"/>
                  <a:gd name="T44" fmla="*/ 1 w 81"/>
                  <a:gd name="T45" fmla="*/ 0 h 85"/>
                  <a:gd name="T46" fmla="*/ 1 w 81"/>
                  <a:gd name="T47" fmla="*/ 0 h 85"/>
                  <a:gd name="T48" fmla="*/ 1 w 81"/>
                  <a:gd name="T49" fmla="*/ 0 h 85"/>
                  <a:gd name="T50" fmla="*/ 1 w 81"/>
                  <a:gd name="T51" fmla="*/ 0 h 85"/>
                  <a:gd name="T52" fmla="*/ 1 w 81"/>
                  <a:gd name="T53" fmla="*/ 0 h 85"/>
                  <a:gd name="T54" fmla="*/ 1 w 81"/>
                  <a:gd name="T55" fmla="*/ 0 h 85"/>
                  <a:gd name="T56" fmla="*/ 1 w 81"/>
                  <a:gd name="T57" fmla="*/ 0 h 85"/>
                  <a:gd name="T58" fmla="*/ 1 w 81"/>
                  <a:gd name="T59" fmla="*/ 0 h 85"/>
                  <a:gd name="T60" fmla="*/ 1 w 81"/>
                  <a:gd name="T61" fmla="*/ 0 h 85"/>
                  <a:gd name="T62" fmla="*/ 1 w 81"/>
                  <a:gd name="T63" fmla="*/ 0 h 85"/>
                  <a:gd name="T64" fmla="*/ 0 w 81"/>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 h="85">
                    <a:moveTo>
                      <a:pt x="0" y="0"/>
                    </a:moveTo>
                    <a:lnTo>
                      <a:pt x="1" y="6"/>
                    </a:lnTo>
                    <a:lnTo>
                      <a:pt x="3" y="20"/>
                    </a:lnTo>
                    <a:lnTo>
                      <a:pt x="8" y="37"/>
                    </a:lnTo>
                    <a:lnTo>
                      <a:pt x="12" y="52"/>
                    </a:lnTo>
                    <a:lnTo>
                      <a:pt x="16" y="59"/>
                    </a:lnTo>
                    <a:lnTo>
                      <a:pt x="20" y="65"/>
                    </a:lnTo>
                    <a:lnTo>
                      <a:pt x="26" y="71"/>
                    </a:lnTo>
                    <a:lnTo>
                      <a:pt x="32" y="74"/>
                    </a:lnTo>
                    <a:lnTo>
                      <a:pt x="37" y="78"/>
                    </a:lnTo>
                    <a:lnTo>
                      <a:pt x="42" y="81"/>
                    </a:lnTo>
                    <a:lnTo>
                      <a:pt x="47" y="82"/>
                    </a:lnTo>
                    <a:lnTo>
                      <a:pt x="50" y="83"/>
                    </a:lnTo>
                    <a:lnTo>
                      <a:pt x="64" y="85"/>
                    </a:lnTo>
                    <a:lnTo>
                      <a:pt x="75" y="83"/>
                    </a:lnTo>
                    <a:lnTo>
                      <a:pt x="79" y="81"/>
                    </a:lnTo>
                    <a:lnTo>
                      <a:pt x="81" y="80"/>
                    </a:lnTo>
                    <a:lnTo>
                      <a:pt x="81" y="78"/>
                    </a:lnTo>
                    <a:lnTo>
                      <a:pt x="81" y="72"/>
                    </a:lnTo>
                    <a:lnTo>
                      <a:pt x="78" y="66"/>
                    </a:lnTo>
                    <a:lnTo>
                      <a:pt x="71" y="63"/>
                    </a:lnTo>
                    <a:lnTo>
                      <a:pt x="61" y="62"/>
                    </a:lnTo>
                    <a:lnTo>
                      <a:pt x="53" y="62"/>
                    </a:lnTo>
                    <a:lnTo>
                      <a:pt x="46" y="60"/>
                    </a:lnTo>
                    <a:lnTo>
                      <a:pt x="40" y="57"/>
                    </a:lnTo>
                    <a:lnTo>
                      <a:pt x="33" y="49"/>
                    </a:lnTo>
                    <a:lnTo>
                      <a:pt x="25" y="41"/>
                    </a:lnTo>
                    <a:lnTo>
                      <a:pt x="18" y="30"/>
                    </a:lnTo>
                    <a:lnTo>
                      <a:pt x="12" y="21"/>
                    </a:lnTo>
                    <a:lnTo>
                      <a:pt x="8" y="13"/>
                    </a:lnTo>
                    <a:lnTo>
                      <a:pt x="3" y="6"/>
                    </a:lnTo>
                    <a:lnTo>
                      <a:pt x="1" y="2"/>
                    </a:lnTo>
                    <a:lnTo>
                      <a:pt x="0" y="0"/>
                    </a:lnTo>
                    <a:close/>
                  </a:path>
                </a:pathLst>
              </a:custGeom>
              <a:solidFill>
                <a:srgbClr val="FFFFFF"/>
              </a:solidFill>
              <a:ln w="9525">
                <a:noFill/>
                <a:round/>
                <a:headEnd/>
                <a:tailEnd/>
              </a:ln>
            </p:spPr>
            <p:txBody>
              <a:bodyPr/>
              <a:lstStyle/>
              <a:p>
                <a:endParaRPr lang="mk-MK"/>
              </a:p>
            </p:txBody>
          </p:sp>
          <p:sp>
            <p:nvSpPr>
              <p:cNvPr id="25716" name="Freeform 192"/>
              <p:cNvSpPr>
                <a:spLocks/>
              </p:cNvSpPr>
              <p:nvPr/>
            </p:nvSpPr>
            <p:spPr bwMode="auto">
              <a:xfrm>
                <a:off x="5208" y="3278"/>
                <a:ext cx="33" cy="16"/>
              </a:xfrm>
              <a:custGeom>
                <a:avLst/>
                <a:gdLst>
                  <a:gd name="T0" fmla="*/ 0 w 65"/>
                  <a:gd name="T1" fmla="*/ 0 h 34"/>
                  <a:gd name="T2" fmla="*/ 1 w 65"/>
                  <a:gd name="T3" fmla="*/ 0 h 34"/>
                  <a:gd name="T4" fmla="*/ 1 w 65"/>
                  <a:gd name="T5" fmla="*/ 0 h 34"/>
                  <a:gd name="T6" fmla="*/ 1 w 65"/>
                  <a:gd name="T7" fmla="*/ 0 h 34"/>
                  <a:gd name="T8" fmla="*/ 1 w 65"/>
                  <a:gd name="T9" fmla="*/ 0 h 34"/>
                  <a:gd name="T10" fmla="*/ 1 w 65"/>
                  <a:gd name="T11" fmla="*/ 0 h 34"/>
                  <a:gd name="T12" fmla="*/ 1 w 65"/>
                  <a:gd name="T13" fmla="*/ 0 h 34"/>
                  <a:gd name="T14" fmla="*/ 1 w 65"/>
                  <a:gd name="T15" fmla="*/ 0 h 34"/>
                  <a:gd name="T16" fmla="*/ 1 w 65"/>
                  <a:gd name="T17" fmla="*/ 0 h 34"/>
                  <a:gd name="T18" fmla="*/ 1 w 65"/>
                  <a:gd name="T19" fmla="*/ 0 h 34"/>
                  <a:gd name="T20" fmla="*/ 1 w 65"/>
                  <a:gd name="T21" fmla="*/ 0 h 34"/>
                  <a:gd name="T22" fmla="*/ 1 w 65"/>
                  <a:gd name="T23" fmla="*/ 0 h 34"/>
                  <a:gd name="T24" fmla="*/ 1 w 65"/>
                  <a:gd name="T25" fmla="*/ 0 h 34"/>
                  <a:gd name="T26" fmla="*/ 1 w 65"/>
                  <a:gd name="T27" fmla="*/ 0 h 34"/>
                  <a:gd name="T28" fmla="*/ 1 w 65"/>
                  <a:gd name="T29" fmla="*/ 0 h 34"/>
                  <a:gd name="T30" fmla="*/ 1 w 65"/>
                  <a:gd name="T31" fmla="*/ 0 h 34"/>
                  <a:gd name="T32" fmla="*/ 1 w 65"/>
                  <a:gd name="T33" fmla="*/ 0 h 34"/>
                  <a:gd name="T34" fmla="*/ 0 w 6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 h="34">
                    <a:moveTo>
                      <a:pt x="0" y="33"/>
                    </a:moveTo>
                    <a:lnTo>
                      <a:pt x="28" y="34"/>
                    </a:lnTo>
                    <a:lnTo>
                      <a:pt x="30" y="32"/>
                    </a:lnTo>
                    <a:lnTo>
                      <a:pt x="33" y="27"/>
                    </a:lnTo>
                    <a:lnTo>
                      <a:pt x="39" y="21"/>
                    </a:lnTo>
                    <a:lnTo>
                      <a:pt x="48" y="15"/>
                    </a:lnTo>
                    <a:lnTo>
                      <a:pt x="57" y="12"/>
                    </a:lnTo>
                    <a:lnTo>
                      <a:pt x="63" y="7"/>
                    </a:lnTo>
                    <a:lnTo>
                      <a:pt x="65" y="3"/>
                    </a:lnTo>
                    <a:lnTo>
                      <a:pt x="63" y="0"/>
                    </a:lnTo>
                    <a:lnTo>
                      <a:pt x="58" y="2"/>
                    </a:lnTo>
                    <a:lnTo>
                      <a:pt x="51" y="4"/>
                    </a:lnTo>
                    <a:lnTo>
                      <a:pt x="42" y="9"/>
                    </a:lnTo>
                    <a:lnTo>
                      <a:pt x="33" y="13"/>
                    </a:lnTo>
                    <a:lnTo>
                      <a:pt x="23" y="19"/>
                    </a:lnTo>
                    <a:lnTo>
                      <a:pt x="13" y="25"/>
                    </a:lnTo>
                    <a:lnTo>
                      <a:pt x="5" y="29"/>
                    </a:lnTo>
                    <a:lnTo>
                      <a:pt x="0" y="33"/>
                    </a:lnTo>
                    <a:close/>
                  </a:path>
                </a:pathLst>
              </a:custGeom>
              <a:solidFill>
                <a:srgbClr val="FFFFFF"/>
              </a:solidFill>
              <a:ln w="9525">
                <a:noFill/>
                <a:round/>
                <a:headEnd/>
                <a:tailEnd/>
              </a:ln>
            </p:spPr>
            <p:txBody>
              <a:bodyPr/>
              <a:lstStyle/>
              <a:p>
                <a:endParaRPr lang="mk-MK"/>
              </a:p>
            </p:txBody>
          </p:sp>
          <p:sp>
            <p:nvSpPr>
              <p:cNvPr id="25717" name="Freeform 193"/>
              <p:cNvSpPr>
                <a:spLocks/>
              </p:cNvSpPr>
              <p:nvPr/>
            </p:nvSpPr>
            <p:spPr bwMode="auto">
              <a:xfrm>
                <a:off x="5129" y="2563"/>
                <a:ext cx="82" cy="60"/>
              </a:xfrm>
              <a:custGeom>
                <a:avLst/>
                <a:gdLst>
                  <a:gd name="T0" fmla="*/ 1 w 163"/>
                  <a:gd name="T1" fmla="*/ 1 h 120"/>
                  <a:gd name="T2" fmla="*/ 1 w 163"/>
                  <a:gd name="T3" fmla="*/ 1 h 120"/>
                  <a:gd name="T4" fmla="*/ 1 w 163"/>
                  <a:gd name="T5" fmla="*/ 1 h 120"/>
                  <a:gd name="T6" fmla="*/ 1 w 163"/>
                  <a:gd name="T7" fmla="*/ 1 h 120"/>
                  <a:gd name="T8" fmla="*/ 1 w 163"/>
                  <a:gd name="T9" fmla="*/ 1 h 120"/>
                  <a:gd name="T10" fmla="*/ 1 w 163"/>
                  <a:gd name="T11" fmla="*/ 1 h 120"/>
                  <a:gd name="T12" fmla="*/ 1 w 163"/>
                  <a:gd name="T13" fmla="*/ 1 h 120"/>
                  <a:gd name="T14" fmla="*/ 1 w 163"/>
                  <a:gd name="T15" fmla="*/ 1 h 120"/>
                  <a:gd name="T16" fmla="*/ 1 w 163"/>
                  <a:gd name="T17" fmla="*/ 1 h 120"/>
                  <a:gd name="T18" fmla="*/ 1 w 163"/>
                  <a:gd name="T19" fmla="*/ 1 h 120"/>
                  <a:gd name="T20" fmla="*/ 1 w 163"/>
                  <a:gd name="T21" fmla="*/ 1 h 120"/>
                  <a:gd name="T22" fmla="*/ 1 w 163"/>
                  <a:gd name="T23" fmla="*/ 1 h 120"/>
                  <a:gd name="T24" fmla="*/ 1 w 163"/>
                  <a:gd name="T25" fmla="*/ 1 h 120"/>
                  <a:gd name="T26" fmla="*/ 1 w 163"/>
                  <a:gd name="T27" fmla="*/ 1 h 120"/>
                  <a:gd name="T28" fmla="*/ 1 w 163"/>
                  <a:gd name="T29" fmla="*/ 1 h 120"/>
                  <a:gd name="T30" fmla="*/ 1 w 163"/>
                  <a:gd name="T31" fmla="*/ 1 h 120"/>
                  <a:gd name="T32" fmla="*/ 1 w 163"/>
                  <a:gd name="T33" fmla="*/ 1 h 120"/>
                  <a:gd name="T34" fmla="*/ 1 w 163"/>
                  <a:gd name="T35" fmla="*/ 1 h 120"/>
                  <a:gd name="T36" fmla="*/ 1 w 163"/>
                  <a:gd name="T37" fmla="*/ 1 h 120"/>
                  <a:gd name="T38" fmla="*/ 1 w 163"/>
                  <a:gd name="T39" fmla="*/ 1 h 120"/>
                  <a:gd name="T40" fmla="*/ 1 w 163"/>
                  <a:gd name="T41" fmla="*/ 1 h 120"/>
                  <a:gd name="T42" fmla="*/ 1 w 163"/>
                  <a:gd name="T43" fmla="*/ 1 h 120"/>
                  <a:gd name="T44" fmla="*/ 1 w 163"/>
                  <a:gd name="T45" fmla="*/ 1 h 120"/>
                  <a:gd name="T46" fmla="*/ 1 w 163"/>
                  <a:gd name="T47" fmla="*/ 1 h 120"/>
                  <a:gd name="T48" fmla="*/ 1 w 163"/>
                  <a:gd name="T49" fmla="*/ 1 h 120"/>
                  <a:gd name="T50" fmla="*/ 1 w 163"/>
                  <a:gd name="T51" fmla="*/ 1 h 120"/>
                  <a:gd name="T52" fmla="*/ 1 w 163"/>
                  <a:gd name="T53" fmla="*/ 1 h 120"/>
                  <a:gd name="T54" fmla="*/ 1 w 163"/>
                  <a:gd name="T55" fmla="*/ 1 h 120"/>
                  <a:gd name="T56" fmla="*/ 1 w 163"/>
                  <a:gd name="T57" fmla="*/ 1 h 120"/>
                  <a:gd name="T58" fmla="*/ 1 w 163"/>
                  <a:gd name="T59" fmla="*/ 1 h 120"/>
                  <a:gd name="T60" fmla="*/ 1 w 163"/>
                  <a:gd name="T61" fmla="*/ 1 h 120"/>
                  <a:gd name="T62" fmla="*/ 1 w 163"/>
                  <a:gd name="T63" fmla="*/ 1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0">
                    <a:moveTo>
                      <a:pt x="83" y="18"/>
                    </a:moveTo>
                    <a:lnTo>
                      <a:pt x="80" y="19"/>
                    </a:lnTo>
                    <a:lnTo>
                      <a:pt x="78" y="19"/>
                    </a:lnTo>
                    <a:lnTo>
                      <a:pt x="77" y="20"/>
                    </a:lnTo>
                    <a:lnTo>
                      <a:pt x="75" y="21"/>
                    </a:lnTo>
                    <a:lnTo>
                      <a:pt x="69" y="20"/>
                    </a:lnTo>
                    <a:lnTo>
                      <a:pt x="61" y="22"/>
                    </a:lnTo>
                    <a:lnTo>
                      <a:pt x="51" y="27"/>
                    </a:lnTo>
                    <a:lnTo>
                      <a:pt x="46" y="32"/>
                    </a:lnTo>
                    <a:lnTo>
                      <a:pt x="39" y="40"/>
                    </a:lnTo>
                    <a:lnTo>
                      <a:pt x="31" y="49"/>
                    </a:lnTo>
                    <a:lnTo>
                      <a:pt x="24" y="59"/>
                    </a:lnTo>
                    <a:lnTo>
                      <a:pt x="16" y="71"/>
                    </a:lnTo>
                    <a:lnTo>
                      <a:pt x="10" y="80"/>
                    </a:lnTo>
                    <a:lnTo>
                      <a:pt x="4" y="88"/>
                    </a:lnTo>
                    <a:lnTo>
                      <a:pt x="1" y="94"/>
                    </a:lnTo>
                    <a:lnTo>
                      <a:pt x="0" y="96"/>
                    </a:lnTo>
                    <a:lnTo>
                      <a:pt x="1" y="95"/>
                    </a:lnTo>
                    <a:lnTo>
                      <a:pt x="4" y="93"/>
                    </a:lnTo>
                    <a:lnTo>
                      <a:pt x="11" y="87"/>
                    </a:lnTo>
                    <a:lnTo>
                      <a:pt x="19" y="79"/>
                    </a:lnTo>
                    <a:lnTo>
                      <a:pt x="28" y="68"/>
                    </a:lnTo>
                    <a:lnTo>
                      <a:pt x="39" y="57"/>
                    </a:lnTo>
                    <a:lnTo>
                      <a:pt x="46" y="50"/>
                    </a:lnTo>
                    <a:lnTo>
                      <a:pt x="46" y="52"/>
                    </a:lnTo>
                    <a:lnTo>
                      <a:pt x="41" y="63"/>
                    </a:lnTo>
                    <a:lnTo>
                      <a:pt x="35" y="79"/>
                    </a:lnTo>
                    <a:lnTo>
                      <a:pt x="30" y="96"/>
                    </a:lnTo>
                    <a:lnTo>
                      <a:pt x="25" y="112"/>
                    </a:lnTo>
                    <a:lnTo>
                      <a:pt x="25" y="120"/>
                    </a:lnTo>
                    <a:lnTo>
                      <a:pt x="30" y="116"/>
                    </a:lnTo>
                    <a:lnTo>
                      <a:pt x="35" y="103"/>
                    </a:lnTo>
                    <a:lnTo>
                      <a:pt x="41" y="86"/>
                    </a:lnTo>
                    <a:lnTo>
                      <a:pt x="43" y="80"/>
                    </a:lnTo>
                    <a:lnTo>
                      <a:pt x="47" y="73"/>
                    </a:lnTo>
                    <a:lnTo>
                      <a:pt x="50" y="68"/>
                    </a:lnTo>
                    <a:lnTo>
                      <a:pt x="54" y="64"/>
                    </a:lnTo>
                    <a:lnTo>
                      <a:pt x="56" y="59"/>
                    </a:lnTo>
                    <a:lnTo>
                      <a:pt x="61" y="55"/>
                    </a:lnTo>
                    <a:lnTo>
                      <a:pt x="65" y="49"/>
                    </a:lnTo>
                    <a:lnTo>
                      <a:pt x="71" y="43"/>
                    </a:lnTo>
                    <a:lnTo>
                      <a:pt x="77" y="37"/>
                    </a:lnTo>
                    <a:lnTo>
                      <a:pt x="84" y="33"/>
                    </a:lnTo>
                    <a:lnTo>
                      <a:pt x="89" y="30"/>
                    </a:lnTo>
                    <a:lnTo>
                      <a:pt x="96" y="27"/>
                    </a:lnTo>
                    <a:lnTo>
                      <a:pt x="104" y="26"/>
                    </a:lnTo>
                    <a:lnTo>
                      <a:pt x="111" y="25"/>
                    </a:lnTo>
                    <a:lnTo>
                      <a:pt x="119" y="23"/>
                    </a:lnTo>
                    <a:lnTo>
                      <a:pt x="129" y="22"/>
                    </a:lnTo>
                    <a:lnTo>
                      <a:pt x="138" y="20"/>
                    </a:lnTo>
                    <a:lnTo>
                      <a:pt x="145" y="17"/>
                    </a:lnTo>
                    <a:lnTo>
                      <a:pt x="151" y="13"/>
                    </a:lnTo>
                    <a:lnTo>
                      <a:pt x="155" y="10"/>
                    </a:lnTo>
                    <a:lnTo>
                      <a:pt x="159" y="6"/>
                    </a:lnTo>
                    <a:lnTo>
                      <a:pt x="161" y="3"/>
                    </a:lnTo>
                    <a:lnTo>
                      <a:pt x="163" y="2"/>
                    </a:lnTo>
                    <a:lnTo>
                      <a:pt x="163" y="0"/>
                    </a:lnTo>
                    <a:lnTo>
                      <a:pt x="161" y="2"/>
                    </a:lnTo>
                    <a:lnTo>
                      <a:pt x="154" y="3"/>
                    </a:lnTo>
                    <a:lnTo>
                      <a:pt x="145" y="5"/>
                    </a:lnTo>
                    <a:lnTo>
                      <a:pt x="132" y="7"/>
                    </a:lnTo>
                    <a:lnTo>
                      <a:pt x="119" y="11"/>
                    </a:lnTo>
                    <a:lnTo>
                      <a:pt x="106" y="13"/>
                    </a:lnTo>
                    <a:lnTo>
                      <a:pt x="93" y="15"/>
                    </a:lnTo>
                    <a:lnTo>
                      <a:pt x="83" y="18"/>
                    </a:lnTo>
                    <a:close/>
                  </a:path>
                </a:pathLst>
              </a:custGeom>
              <a:solidFill>
                <a:srgbClr val="FFFFFF"/>
              </a:solidFill>
              <a:ln w="9525">
                <a:noFill/>
                <a:round/>
                <a:headEnd/>
                <a:tailEnd/>
              </a:ln>
            </p:spPr>
            <p:txBody>
              <a:bodyPr/>
              <a:lstStyle/>
              <a:p>
                <a:endParaRPr lang="mk-MK"/>
              </a:p>
            </p:txBody>
          </p:sp>
          <p:sp>
            <p:nvSpPr>
              <p:cNvPr id="25718" name="Freeform 194"/>
              <p:cNvSpPr>
                <a:spLocks/>
              </p:cNvSpPr>
              <p:nvPr/>
            </p:nvSpPr>
            <p:spPr bwMode="auto">
              <a:xfrm>
                <a:off x="5194" y="2465"/>
                <a:ext cx="18" cy="11"/>
              </a:xfrm>
              <a:custGeom>
                <a:avLst/>
                <a:gdLst>
                  <a:gd name="T0" fmla="*/ 1 w 34"/>
                  <a:gd name="T1" fmla="*/ 1 h 21"/>
                  <a:gd name="T2" fmla="*/ 1 w 34"/>
                  <a:gd name="T3" fmla="*/ 1 h 21"/>
                  <a:gd name="T4" fmla="*/ 1 w 34"/>
                  <a:gd name="T5" fmla="*/ 1 h 21"/>
                  <a:gd name="T6" fmla="*/ 1 w 34"/>
                  <a:gd name="T7" fmla="*/ 1 h 21"/>
                  <a:gd name="T8" fmla="*/ 1 w 34"/>
                  <a:gd name="T9" fmla="*/ 1 h 21"/>
                  <a:gd name="T10" fmla="*/ 1 w 34"/>
                  <a:gd name="T11" fmla="*/ 1 h 21"/>
                  <a:gd name="T12" fmla="*/ 1 w 34"/>
                  <a:gd name="T13" fmla="*/ 1 h 21"/>
                  <a:gd name="T14" fmla="*/ 1 w 34"/>
                  <a:gd name="T15" fmla="*/ 1 h 21"/>
                  <a:gd name="T16" fmla="*/ 1 w 34"/>
                  <a:gd name="T17" fmla="*/ 1 h 21"/>
                  <a:gd name="T18" fmla="*/ 1 w 34"/>
                  <a:gd name="T19" fmla="*/ 1 h 21"/>
                  <a:gd name="T20" fmla="*/ 1 w 34"/>
                  <a:gd name="T21" fmla="*/ 1 h 21"/>
                  <a:gd name="T22" fmla="*/ 1 w 34"/>
                  <a:gd name="T23" fmla="*/ 1 h 21"/>
                  <a:gd name="T24" fmla="*/ 1 w 34"/>
                  <a:gd name="T25" fmla="*/ 1 h 21"/>
                  <a:gd name="T26" fmla="*/ 1 w 34"/>
                  <a:gd name="T27" fmla="*/ 1 h 21"/>
                  <a:gd name="T28" fmla="*/ 1 w 34"/>
                  <a:gd name="T29" fmla="*/ 1 h 21"/>
                  <a:gd name="T30" fmla="*/ 1 w 34"/>
                  <a:gd name="T31" fmla="*/ 1 h 21"/>
                  <a:gd name="T32" fmla="*/ 1 w 34"/>
                  <a:gd name="T33" fmla="*/ 0 h 21"/>
                  <a:gd name="T34" fmla="*/ 1 w 34"/>
                  <a:gd name="T35" fmla="*/ 0 h 21"/>
                  <a:gd name="T36" fmla="*/ 1 w 34"/>
                  <a:gd name="T37" fmla="*/ 0 h 21"/>
                  <a:gd name="T38" fmla="*/ 1 w 34"/>
                  <a:gd name="T39" fmla="*/ 1 h 21"/>
                  <a:gd name="T40" fmla="*/ 0 w 34"/>
                  <a:gd name="T41" fmla="*/ 1 h 21"/>
                  <a:gd name="T42" fmla="*/ 0 w 34"/>
                  <a:gd name="T43" fmla="*/ 1 h 21"/>
                  <a:gd name="T44" fmla="*/ 0 w 34"/>
                  <a:gd name="T45" fmla="*/ 1 h 21"/>
                  <a:gd name="T46" fmla="*/ 1 w 34"/>
                  <a:gd name="T47" fmla="*/ 1 h 21"/>
                  <a:gd name="T48" fmla="*/ 1 w 34"/>
                  <a:gd name="T49" fmla="*/ 1 h 21"/>
                  <a:gd name="T50" fmla="*/ 1 w 34"/>
                  <a:gd name="T51" fmla="*/ 1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1">
                    <a:moveTo>
                      <a:pt x="2" y="6"/>
                    </a:moveTo>
                    <a:lnTo>
                      <a:pt x="9" y="10"/>
                    </a:lnTo>
                    <a:lnTo>
                      <a:pt x="16" y="13"/>
                    </a:lnTo>
                    <a:lnTo>
                      <a:pt x="22" y="18"/>
                    </a:lnTo>
                    <a:lnTo>
                      <a:pt x="29" y="21"/>
                    </a:lnTo>
                    <a:lnTo>
                      <a:pt x="30" y="21"/>
                    </a:lnTo>
                    <a:lnTo>
                      <a:pt x="32" y="21"/>
                    </a:lnTo>
                    <a:lnTo>
                      <a:pt x="33" y="20"/>
                    </a:lnTo>
                    <a:lnTo>
                      <a:pt x="34" y="19"/>
                    </a:lnTo>
                    <a:lnTo>
                      <a:pt x="34" y="18"/>
                    </a:lnTo>
                    <a:lnTo>
                      <a:pt x="34" y="16"/>
                    </a:lnTo>
                    <a:lnTo>
                      <a:pt x="33" y="14"/>
                    </a:lnTo>
                    <a:lnTo>
                      <a:pt x="32" y="13"/>
                    </a:lnTo>
                    <a:lnTo>
                      <a:pt x="25" y="10"/>
                    </a:lnTo>
                    <a:lnTo>
                      <a:pt x="20" y="6"/>
                    </a:lnTo>
                    <a:lnTo>
                      <a:pt x="13" y="2"/>
                    </a:lnTo>
                    <a:lnTo>
                      <a:pt x="6" y="0"/>
                    </a:lnTo>
                    <a:lnTo>
                      <a:pt x="5" y="0"/>
                    </a:lnTo>
                    <a:lnTo>
                      <a:pt x="2" y="0"/>
                    </a:lnTo>
                    <a:lnTo>
                      <a:pt x="1" y="1"/>
                    </a:lnTo>
                    <a:lnTo>
                      <a:pt x="0" y="2"/>
                    </a:lnTo>
                    <a:lnTo>
                      <a:pt x="0" y="3"/>
                    </a:lnTo>
                    <a:lnTo>
                      <a:pt x="0" y="5"/>
                    </a:lnTo>
                    <a:lnTo>
                      <a:pt x="1" y="6"/>
                    </a:lnTo>
                    <a:lnTo>
                      <a:pt x="2" y="6"/>
                    </a:lnTo>
                    <a:close/>
                  </a:path>
                </a:pathLst>
              </a:custGeom>
              <a:solidFill>
                <a:srgbClr val="FFFFFF"/>
              </a:solidFill>
              <a:ln w="9525">
                <a:noFill/>
                <a:round/>
                <a:headEnd/>
                <a:tailEnd/>
              </a:ln>
            </p:spPr>
            <p:txBody>
              <a:bodyPr/>
              <a:lstStyle/>
              <a:p>
                <a:endParaRPr lang="mk-MK"/>
              </a:p>
            </p:txBody>
          </p:sp>
          <p:sp>
            <p:nvSpPr>
              <p:cNvPr id="25719" name="Freeform 195"/>
              <p:cNvSpPr>
                <a:spLocks/>
              </p:cNvSpPr>
              <p:nvPr/>
            </p:nvSpPr>
            <p:spPr bwMode="auto">
              <a:xfrm>
                <a:off x="5191" y="2489"/>
                <a:ext cx="31" cy="59"/>
              </a:xfrm>
              <a:custGeom>
                <a:avLst/>
                <a:gdLst>
                  <a:gd name="T0" fmla="*/ 0 w 62"/>
                  <a:gd name="T1" fmla="*/ 1 h 117"/>
                  <a:gd name="T2" fmla="*/ 1 w 62"/>
                  <a:gd name="T3" fmla="*/ 1 h 117"/>
                  <a:gd name="T4" fmla="*/ 1 w 62"/>
                  <a:gd name="T5" fmla="*/ 1 h 117"/>
                  <a:gd name="T6" fmla="*/ 1 w 62"/>
                  <a:gd name="T7" fmla="*/ 1 h 117"/>
                  <a:gd name="T8" fmla="*/ 1 w 62"/>
                  <a:gd name="T9" fmla="*/ 1 h 117"/>
                  <a:gd name="T10" fmla="*/ 1 w 62"/>
                  <a:gd name="T11" fmla="*/ 1 h 117"/>
                  <a:gd name="T12" fmla="*/ 1 w 62"/>
                  <a:gd name="T13" fmla="*/ 1 h 117"/>
                  <a:gd name="T14" fmla="*/ 1 w 62"/>
                  <a:gd name="T15" fmla="*/ 1 h 117"/>
                  <a:gd name="T16" fmla="*/ 1 w 62"/>
                  <a:gd name="T17" fmla="*/ 1 h 117"/>
                  <a:gd name="T18" fmla="*/ 1 w 62"/>
                  <a:gd name="T19" fmla="*/ 1 h 117"/>
                  <a:gd name="T20" fmla="*/ 1 w 62"/>
                  <a:gd name="T21" fmla="*/ 1 h 117"/>
                  <a:gd name="T22" fmla="*/ 1 w 62"/>
                  <a:gd name="T23" fmla="*/ 1 h 117"/>
                  <a:gd name="T24" fmla="*/ 1 w 62"/>
                  <a:gd name="T25" fmla="*/ 1 h 117"/>
                  <a:gd name="T26" fmla="*/ 1 w 62"/>
                  <a:gd name="T27" fmla="*/ 1 h 117"/>
                  <a:gd name="T28" fmla="*/ 1 w 62"/>
                  <a:gd name="T29" fmla="*/ 1 h 117"/>
                  <a:gd name="T30" fmla="*/ 1 w 62"/>
                  <a:gd name="T31" fmla="*/ 1 h 117"/>
                  <a:gd name="T32" fmla="*/ 1 w 62"/>
                  <a:gd name="T33" fmla="*/ 1 h 117"/>
                  <a:gd name="T34" fmla="*/ 1 w 62"/>
                  <a:gd name="T35" fmla="*/ 1 h 117"/>
                  <a:gd name="T36" fmla="*/ 1 w 62"/>
                  <a:gd name="T37" fmla="*/ 1 h 117"/>
                  <a:gd name="T38" fmla="*/ 1 w 62"/>
                  <a:gd name="T39" fmla="*/ 1 h 117"/>
                  <a:gd name="T40" fmla="*/ 1 w 62"/>
                  <a:gd name="T41" fmla="*/ 1 h 117"/>
                  <a:gd name="T42" fmla="*/ 1 w 62"/>
                  <a:gd name="T43" fmla="*/ 1 h 117"/>
                  <a:gd name="T44" fmla="*/ 1 w 62"/>
                  <a:gd name="T45" fmla="*/ 1 h 117"/>
                  <a:gd name="T46" fmla="*/ 1 w 62"/>
                  <a:gd name="T47" fmla="*/ 1 h 117"/>
                  <a:gd name="T48" fmla="*/ 1 w 62"/>
                  <a:gd name="T49" fmla="*/ 1 h 117"/>
                  <a:gd name="T50" fmla="*/ 1 w 62"/>
                  <a:gd name="T51" fmla="*/ 1 h 117"/>
                  <a:gd name="T52" fmla="*/ 1 w 62"/>
                  <a:gd name="T53" fmla="*/ 1 h 117"/>
                  <a:gd name="T54" fmla="*/ 1 w 62"/>
                  <a:gd name="T55" fmla="*/ 0 h 117"/>
                  <a:gd name="T56" fmla="*/ 1 w 62"/>
                  <a:gd name="T57" fmla="*/ 0 h 117"/>
                  <a:gd name="T58" fmla="*/ 1 w 62"/>
                  <a:gd name="T59" fmla="*/ 1 h 117"/>
                  <a:gd name="T60" fmla="*/ 0 w 62"/>
                  <a:gd name="T61" fmla="*/ 1 h 117"/>
                  <a:gd name="T62" fmla="*/ 0 w 62"/>
                  <a:gd name="T63" fmla="*/ 1 h 117"/>
                  <a:gd name="T64" fmla="*/ 0 w 62"/>
                  <a:gd name="T65" fmla="*/ 1 h 117"/>
                  <a:gd name="T66" fmla="*/ 0 w 62"/>
                  <a:gd name="T67" fmla="*/ 1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117">
                    <a:moveTo>
                      <a:pt x="0" y="5"/>
                    </a:moveTo>
                    <a:lnTo>
                      <a:pt x="3" y="20"/>
                    </a:lnTo>
                    <a:lnTo>
                      <a:pt x="8" y="36"/>
                    </a:lnTo>
                    <a:lnTo>
                      <a:pt x="13" y="51"/>
                    </a:lnTo>
                    <a:lnTo>
                      <a:pt x="18" y="66"/>
                    </a:lnTo>
                    <a:lnTo>
                      <a:pt x="27" y="79"/>
                    </a:lnTo>
                    <a:lnTo>
                      <a:pt x="35" y="92"/>
                    </a:lnTo>
                    <a:lnTo>
                      <a:pt x="44" y="105"/>
                    </a:lnTo>
                    <a:lnTo>
                      <a:pt x="54" y="116"/>
                    </a:lnTo>
                    <a:lnTo>
                      <a:pt x="56" y="117"/>
                    </a:lnTo>
                    <a:lnTo>
                      <a:pt x="58" y="117"/>
                    </a:lnTo>
                    <a:lnTo>
                      <a:pt x="60" y="117"/>
                    </a:lnTo>
                    <a:lnTo>
                      <a:pt x="61" y="116"/>
                    </a:lnTo>
                    <a:lnTo>
                      <a:pt x="62" y="115"/>
                    </a:lnTo>
                    <a:lnTo>
                      <a:pt x="62" y="114"/>
                    </a:lnTo>
                    <a:lnTo>
                      <a:pt x="62" y="112"/>
                    </a:lnTo>
                    <a:lnTo>
                      <a:pt x="61" y="111"/>
                    </a:lnTo>
                    <a:lnTo>
                      <a:pt x="51" y="100"/>
                    </a:lnTo>
                    <a:lnTo>
                      <a:pt x="41" y="87"/>
                    </a:lnTo>
                    <a:lnTo>
                      <a:pt x="33" y="75"/>
                    </a:lnTo>
                    <a:lnTo>
                      <a:pt x="27" y="61"/>
                    </a:lnTo>
                    <a:lnTo>
                      <a:pt x="20" y="47"/>
                    </a:lnTo>
                    <a:lnTo>
                      <a:pt x="15" y="32"/>
                    </a:lnTo>
                    <a:lnTo>
                      <a:pt x="12" y="18"/>
                    </a:lnTo>
                    <a:lnTo>
                      <a:pt x="8" y="3"/>
                    </a:lnTo>
                    <a:lnTo>
                      <a:pt x="8" y="2"/>
                    </a:lnTo>
                    <a:lnTo>
                      <a:pt x="7" y="1"/>
                    </a:lnTo>
                    <a:lnTo>
                      <a:pt x="5" y="0"/>
                    </a:lnTo>
                    <a:lnTo>
                      <a:pt x="3" y="0"/>
                    </a:lnTo>
                    <a:lnTo>
                      <a:pt x="2" y="1"/>
                    </a:lnTo>
                    <a:lnTo>
                      <a:pt x="0" y="2"/>
                    </a:lnTo>
                    <a:lnTo>
                      <a:pt x="0" y="3"/>
                    </a:lnTo>
                    <a:lnTo>
                      <a:pt x="0" y="5"/>
                    </a:lnTo>
                    <a:close/>
                  </a:path>
                </a:pathLst>
              </a:custGeom>
              <a:solidFill>
                <a:srgbClr val="FFFFFF"/>
              </a:solidFill>
              <a:ln w="9525">
                <a:noFill/>
                <a:round/>
                <a:headEnd/>
                <a:tailEnd/>
              </a:ln>
            </p:spPr>
            <p:txBody>
              <a:bodyPr/>
              <a:lstStyle/>
              <a:p>
                <a:endParaRPr lang="mk-MK"/>
              </a:p>
            </p:txBody>
          </p:sp>
          <p:sp>
            <p:nvSpPr>
              <p:cNvPr id="25720" name="Freeform 196"/>
              <p:cNvSpPr>
                <a:spLocks/>
              </p:cNvSpPr>
              <p:nvPr/>
            </p:nvSpPr>
            <p:spPr bwMode="auto">
              <a:xfrm>
                <a:off x="5374" y="3311"/>
                <a:ext cx="17" cy="6"/>
              </a:xfrm>
              <a:custGeom>
                <a:avLst/>
                <a:gdLst>
                  <a:gd name="T0" fmla="*/ 1 w 34"/>
                  <a:gd name="T1" fmla="*/ 0 h 13"/>
                  <a:gd name="T2" fmla="*/ 1 w 34"/>
                  <a:gd name="T3" fmla="*/ 0 h 13"/>
                  <a:gd name="T4" fmla="*/ 1 w 34"/>
                  <a:gd name="T5" fmla="*/ 0 h 13"/>
                  <a:gd name="T6" fmla="*/ 1 w 34"/>
                  <a:gd name="T7" fmla="*/ 0 h 13"/>
                  <a:gd name="T8" fmla="*/ 1 w 34"/>
                  <a:gd name="T9" fmla="*/ 0 h 13"/>
                  <a:gd name="T10" fmla="*/ 1 w 34"/>
                  <a:gd name="T11" fmla="*/ 0 h 13"/>
                  <a:gd name="T12" fmla="*/ 1 w 34"/>
                  <a:gd name="T13" fmla="*/ 0 h 13"/>
                  <a:gd name="T14" fmla="*/ 1 w 34"/>
                  <a:gd name="T15" fmla="*/ 0 h 13"/>
                  <a:gd name="T16" fmla="*/ 1 w 34"/>
                  <a:gd name="T17" fmla="*/ 0 h 13"/>
                  <a:gd name="T18" fmla="*/ 1 w 34"/>
                  <a:gd name="T19" fmla="*/ 0 h 13"/>
                  <a:gd name="T20" fmla="*/ 1 w 34"/>
                  <a:gd name="T21" fmla="*/ 0 h 13"/>
                  <a:gd name="T22" fmla="*/ 1 w 34"/>
                  <a:gd name="T23" fmla="*/ 0 h 13"/>
                  <a:gd name="T24" fmla="*/ 1 w 34"/>
                  <a:gd name="T25" fmla="*/ 0 h 13"/>
                  <a:gd name="T26" fmla="*/ 1 w 34"/>
                  <a:gd name="T27" fmla="*/ 0 h 13"/>
                  <a:gd name="T28" fmla="*/ 1 w 34"/>
                  <a:gd name="T29" fmla="*/ 0 h 13"/>
                  <a:gd name="T30" fmla="*/ 1 w 34"/>
                  <a:gd name="T31" fmla="*/ 0 h 13"/>
                  <a:gd name="T32" fmla="*/ 1 w 34"/>
                  <a:gd name="T33" fmla="*/ 0 h 13"/>
                  <a:gd name="T34" fmla="*/ 1 w 34"/>
                  <a:gd name="T35" fmla="*/ 0 h 13"/>
                  <a:gd name="T36" fmla="*/ 1 w 34"/>
                  <a:gd name="T37" fmla="*/ 0 h 13"/>
                  <a:gd name="T38" fmla="*/ 0 w 34"/>
                  <a:gd name="T39" fmla="*/ 0 h 13"/>
                  <a:gd name="T40" fmla="*/ 0 w 34"/>
                  <a:gd name="T41" fmla="*/ 0 h 13"/>
                  <a:gd name="T42" fmla="*/ 0 w 34"/>
                  <a:gd name="T43" fmla="*/ 0 h 13"/>
                  <a:gd name="T44" fmla="*/ 1 w 34"/>
                  <a:gd name="T45" fmla="*/ 0 h 13"/>
                  <a:gd name="T46" fmla="*/ 1 w 34"/>
                  <a:gd name="T47" fmla="*/ 0 h 13"/>
                  <a:gd name="T48" fmla="*/ 1 w 34"/>
                  <a:gd name="T49" fmla="*/ 0 h 13"/>
                  <a:gd name="T50" fmla="*/ 1 w 3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13">
                    <a:moveTo>
                      <a:pt x="5" y="13"/>
                    </a:moveTo>
                    <a:lnTo>
                      <a:pt x="11" y="12"/>
                    </a:lnTo>
                    <a:lnTo>
                      <a:pt x="17" y="11"/>
                    </a:lnTo>
                    <a:lnTo>
                      <a:pt x="23" y="9"/>
                    </a:lnTo>
                    <a:lnTo>
                      <a:pt x="29" y="9"/>
                    </a:lnTo>
                    <a:lnTo>
                      <a:pt x="30" y="9"/>
                    </a:lnTo>
                    <a:lnTo>
                      <a:pt x="32" y="8"/>
                    </a:lnTo>
                    <a:lnTo>
                      <a:pt x="34" y="6"/>
                    </a:lnTo>
                    <a:lnTo>
                      <a:pt x="34" y="5"/>
                    </a:lnTo>
                    <a:lnTo>
                      <a:pt x="34" y="4"/>
                    </a:lnTo>
                    <a:lnTo>
                      <a:pt x="32" y="1"/>
                    </a:lnTo>
                    <a:lnTo>
                      <a:pt x="30" y="0"/>
                    </a:lnTo>
                    <a:lnTo>
                      <a:pt x="29" y="0"/>
                    </a:lnTo>
                    <a:lnTo>
                      <a:pt x="23" y="0"/>
                    </a:lnTo>
                    <a:lnTo>
                      <a:pt x="17" y="1"/>
                    </a:lnTo>
                    <a:lnTo>
                      <a:pt x="11" y="4"/>
                    </a:lnTo>
                    <a:lnTo>
                      <a:pt x="5" y="5"/>
                    </a:lnTo>
                    <a:lnTo>
                      <a:pt x="4" y="5"/>
                    </a:lnTo>
                    <a:lnTo>
                      <a:pt x="1" y="6"/>
                    </a:lnTo>
                    <a:lnTo>
                      <a:pt x="0" y="7"/>
                    </a:lnTo>
                    <a:lnTo>
                      <a:pt x="0" y="8"/>
                    </a:lnTo>
                    <a:lnTo>
                      <a:pt x="0" y="9"/>
                    </a:lnTo>
                    <a:lnTo>
                      <a:pt x="1" y="12"/>
                    </a:lnTo>
                    <a:lnTo>
                      <a:pt x="4" y="13"/>
                    </a:lnTo>
                    <a:lnTo>
                      <a:pt x="5" y="13"/>
                    </a:lnTo>
                    <a:close/>
                  </a:path>
                </a:pathLst>
              </a:custGeom>
              <a:solidFill>
                <a:srgbClr val="FFFFFF"/>
              </a:solidFill>
              <a:ln w="9525">
                <a:noFill/>
                <a:round/>
                <a:headEnd/>
                <a:tailEnd/>
              </a:ln>
            </p:spPr>
            <p:txBody>
              <a:bodyPr/>
              <a:lstStyle/>
              <a:p>
                <a:endParaRPr lang="mk-MK"/>
              </a:p>
            </p:txBody>
          </p:sp>
          <p:sp>
            <p:nvSpPr>
              <p:cNvPr id="25721" name="Freeform 197"/>
              <p:cNvSpPr>
                <a:spLocks/>
              </p:cNvSpPr>
              <p:nvPr/>
            </p:nvSpPr>
            <p:spPr bwMode="auto">
              <a:xfrm>
                <a:off x="5380" y="3321"/>
                <a:ext cx="17" cy="6"/>
              </a:xfrm>
              <a:custGeom>
                <a:avLst/>
                <a:gdLst>
                  <a:gd name="T0" fmla="*/ 1 w 33"/>
                  <a:gd name="T1" fmla="*/ 0 h 13"/>
                  <a:gd name="T2" fmla="*/ 1 w 33"/>
                  <a:gd name="T3" fmla="*/ 0 h 13"/>
                  <a:gd name="T4" fmla="*/ 1 w 33"/>
                  <a:gd name="T5" fmla="*/ 0 h 13"/>
                  <a:gd name="T6" fmla="*/ 1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1 w 33"/>
                  <a:gd name="T19" fmla="*/ 0 h 13"/>
                  <a:gd name="T20" fmla="*/ 1 w 33"/>
                  <a:gd name="T21" fmla="*/ 0 h 13"/>
                  <a:gd name="T22" fmla="*/ 1 w 33"/>
                  <a:gd name="T23" fmla="*/ 0 h 13"/>
                  <a:gd name="T24" fmla="*/ 1 w 33"/>
                  <a:gd name="T25" fmla="*/ 0 h 13"/>
                  <a:gd name="T26" fmla="*/ 1 w 33"/>
                  <a:gd name="T27" fmla="*/ 0 h 13"/>
                  <a:gd name="T28" fmla="*/ 1 w 33"/>
                  <a:gd name="T29" fmla="*/ 0 h 13"/>
                  <a:gd name="T30" fmla="*/ 1 w 33"/>
                  <a:gd name="T31" fmla="*/ 0 h 13"/>
                  <a:gd name="T32" fmla="*/ 1 w 33"/>
                  <a:gd name="T33" fmla="*/ 0 h 13"/>
                  <a:gd name="T34" fmla="*/ 1 w 33"/>
                  <a:gd name="T35" fmla="*/ 0 h 13"/>
                  <a:gd name="T36" fmla="*/ 1 w 33"/>
                  <a:gd name="T37" fmla="*/ 0 h 13"/>
                  <a:gd name="T38" fmla="*/ 0 w 33"/>
                  <a:gd name="T39" fmla="*/ 0 h 13"/>
                  <a:gd name="T40" fmla="*/ 0 w 33"/>
                  <a:gd name="T41" fmla="*/ 0 h 13"/>
                  <a:gd name="T42" fmla="*/ 0 w 33"/>
                  <a:gd name="T43" fmla="*/ 0 h 13"/>
                  <a:gd name="T44" fmla="*/ 1 w 33"/>
                  <a:gd name="T45" fmla="*/ 0 h 13"/>
                  <a:gd name="T46" fmla="*/ 1 w 33"/>
                  <a:gd name="T47" fmla="*/ 0 h 13"/>
                  <a:gd name="T48" fmla="*/ 1 w 33"/>
                  <a:gd name="T49" fmla="*/ 0 h 13"/>
                  <a:gd name="T50" fmla="*/ 1 w 3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13">
                    <a:moveTo>
                      <a:pt x="4" y="13"/>
                    </a:moveTo>
                    <a:lnTo>
                      <a:pt x="10" y="11"/>
                    </a:lnTo>
                    <a:lnTo>
                      <a:pt x="17" y="10"/>
                    </a:lnTo>
                    <a:lnTo>
                      <a:pt x="23" y="9"/>
                    </a:lnTo>
                    <a:lnTo>
                      <a:pt x="28" y="9"/>
                    </a:lnTo>
                    <a:lnTo>
                      <a:pt x="30" y="9"/>
                    </a:lnTo>
                    <a:lnTo>
                      <a:pt x="32" y="8"/>
                    </a:lnTo>
                    <a:lnTo>
                      <a:pt x="33" y="6"/>
                    </a:lnTo>
                    <a:lnTo>
                      <a:pt x="33" y="5"/>
                    </a:lnTo>
                    <a:lnTo>
                      <a:pt x="33" y="3"/>
                    </a:lnTo>
                    <a:lnTo>
                      <a:pt x="32" y="1"/>
                    </a:lnTo>
                    <a:lnTo>
                      <a:pt x="30" y="0"/>
                    </a:lnTo>
                    <a:lnTo>
                      <a:pt x="28" y="0"/>
                    </a:lnTo>
                    <a:lnTo>
                      <a:pt x="23" y="0"/>
                    </a:lnTo>
                    <a:lnTo>
                      <a:pt x="17" y="1"/>
                    </a:lnTo>
                    <a:lnTo>
                      <a:pt x="10" y="3"/>
                    </a:lnTo>
                    <a:lnTo>
                      <a:pt x="4" y="5"/>
                    </a:lnTo>
                    <a:lnTo>
                      <a:pt x="3" y="5"/>
                    </a:lnTo>
                    <a:lnTo>
                      <a:pt x="1" y="6"/>
                    </a:lnTo>
                    <a:lnTo>
                      <a:pt x="0" y="8"/>
                    </a:lnTo>
                    <a:lnTo>
                      <a:pt x="0" y="9"/>
                    </a:lnTo>
                    <a:lnTo>
                      <a:pt x="0" y="10"/>
                    </a:lnTo>
                    <a:lnTo>
                      <a:pt x="1" y="11"/>
                    </a:lnTo>
                    <a:lnTo>
                      <a:pt x="3" y="13"/>
                    </a:lnTo>
                    <a:lnTo>
                      <a:pt x="4" y="13"/>
                    </a:lnTo>
                    <a:close/>
                  </a:path>
                </a:pathLst>
              </a:custGeom>
              <a:solidFill>
                <a:srgbClr val="FFFFFF"/>
              </a:solidFill>
              <a:ln w="9525">
                <a:noFill/>
                <a:round/>
                <a:headEnd/>
                <a:tailEnd/>
              </a:ln>
            </p:spPr>
            <p:txBody>
              <a:bodyPr/>
              <a:lstStyle/>
              <a:p>
                <a:endParaRPr lang="mk-MK"/>
              </a:p>
            </p:txBody>
          </p:sp>
          <p:sp>
            <p:nvSpPr>
              <p:cNvPr id="25722" name="Freeform 198"/>
              <p:cNvSpPr>
                <a:spLocks/>
              </p:cNvSpPr>
              <p:nvPr/>
            </p:nvSpPr>
            <p:spPr bwMode="auto">
              <a:xfrm>
                <a:off x="5222" y="3270"/>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1 w 28"/>
                  <a:gd name="T11" fmla="*/ 0 h 11"/>
                  <a:gd name="T12" fmla="*/ 1 w 28"/>
                  <a:gd name="T13" fmla="*/ 0 h 11"/>
                  <a:gd name="T14" fmla="*/ 1 w 28"/>
                  <a:gd name="T15" fmla="*/ 0 h 11"/>
                  <a:gd name="T16" fmla="*/ 1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1 w 28"/>
                  <a:gd name="T29" fmla="*/ 0 h 11"/>
                  <a:gd name="T30" fmla="*/ 1 w 28"/>
                  <a:gd name="T31" fmla="*/ 0 h 11"/>
                  <a:gd name="T32" fmla="*/ 1 w 28"/>
                  <a:gd name="T33" fmla="*/ 0 h 11"/>
                  <a:gd name="T34" fmla="*/ 1 w 28"/>
                  <a:gd name="T35" fmla="*/ 0 h 11"/>
                  <a:gd name="T36" fmla="*/ 1 w 28"/>
                  <a:gd name="T37" fmla="*/ 0 h 11"/>
                  <a:gd name="T38" fmla="*/ 0 w 28"/>
                  <a:gd name="T39" fmla="*/ 0 h 11"/>
                  <a:gd name="T40" fmla="*/ 0 w 28"/>
                  <a:gd name="T41" fmla="*/ 0 h 11"/>
                  <a:gd name="T42" fmla="*/ 0 w 28"/>
                  <a:gd name="T43" fmla="*/ 0 h 11"/>
                  <a:gd name="T44" fmla="*/ 1 w 28"/>
                  <a:gd name="T45" fmla="*/ 0 h 11"/>
                  <a:gd name="T46" fmla="*/ 1 w 28"/>
                  <a:gd name="T47" fmla="*/ 0 h 11"/>
                  <a:gd name="T48" fmla="*/ 1 w 28"/>
                  <a:gd name="T49" fmla="*/ 0 h 11"/>
                  <a:gd name="T50" fmla="*/ 1 w 28"/>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11">
                    <a:moveTo>
                      <a:pt x="4" y="8"/>
                    </a:moveTo>
                    <a:lnTo>
                      <a:pt x="8" y="8"/>
                    </a:lnTo>
                    <a:lnTo>
                      <a:pt x="13" y="10"/>
                    </a:lnTo>
                    <a:lnTo>
                      <a:pt x="17" y="10"/>
                    </a:lnTo>
                    <a:lnTo>
                      <a:pt x="22" y="11"/>
                    </a:lnTo>
                    <a:lnTo>
                      <a:pt x="23" y="11"/>
                    </a:lnTo>
                    <a:lnTo>
                      <a:pt x="26" y="10"/>
                    </a:lnTo>
                    <a:lnTo>
                      <a:pt x="27" y="8"/>
                    </a:lnTo>
                    <a:lnTo>
                      <a:pt x="28" y="7"/>
                    </a:lnTo>
                    <a:lnTo>
                      <a:pt x="28" y="6"/>
                    </a:lnTo>
                    <a:lnTo>
                      <a:pt x="27" y="4"/>
                    </a:lnTo>
                    <a:lnTo>
                      <a:pt x="26" y="3"/>
                    </a:lnTo>
                    <a:lnTo>
                      <a:pt x="24" y="3"/>
                    </a:lnTo>
                    <a:lnTo>
                      <a:pt x="20" y="1"/>
                    </a:lnTo>
                    <a:lnTo>
                      <a:pt x="14" y="0"/>
                    </a:lnTo>
                    <a:lnTo>
                      <a:pt x="9" y="0"/>
                    </a:lnTo>
                    <a:lnTo>
                      <a:pt x="4" y="0"/>
                    </a:lnTo>
                    <a:lnTo>
                      <a:pt x="3" y="0"/>
                    </a:lnTo>
                    <a:lnTo>
                      <a:pt x="1" y="1"/>
                    </a:lnTo>
                    <a:lnTo>
                      <a:pt x="0" y="4"/>
                    </a:lnTo>
                    <a:lnTo>
                      <a:pt x="0" y="5"/>
                    </a:lnTo>
                    <a:lnTo>
                      <a:pt x="0" y="6"/>
                    </a:lnTo>
                    <a:lnTo>
                      <a:pt x="1" y="7"/>
                    </a:lnTo>
                    <a:lnTo>
                      <a:pt x="3" y="8"/>
                    </a:lnTo>
                    <a:lnTo>
                      <a:pt x="4" y="8"/>
                    </a:lnTo>
                    <a:close/>
                  </a:path>
                </a:pathLst>
              </a:custGeom>
              <a:solidFill>
                <a:srgbClr val="FFFFFF"/>
              </a:solidFill>
              <a:ln w="9525">
                <a:noFill/>
                <a:round/>
                <a:headEnd/>
                <a:tailEnd/>
              </a:ln>
            </p:spPr>
            <p:txBody>
              <a:bodyPr/>
              <a:lstStyle/>
              <a:p>
                <a:endParaRPr lang="mk-MK"/>
              </a:p>
            </p:txBody>
          </p:sp>
          <p:sp>
            <p:nvSpPr>
              <p:cNvPr id="25723" name="Freeform 199"/>
              <p:cNvSpPr>
                <a:spLocks/>
              </p:cNvSpPr>
              <p:nvPr/>
            </p:nvSpPr>
            <p:spPr bwMode="auto">
              <a:xfrm>
                <a:off x="5216" y="3276"/>
                <a:ext cx="8" cy="5"/>
              </a:xfrm>
              <a:custGeom>
                <a:avLst/>
                <a:gdLst>
                  <a:gd name="T0" fmla="*/ 1 w 16"/>
                  <a:gd name="T1" fmla="*/ 1 h 10"/>
                  <a:gd name="T2" fmla="*/ 1 w 16"/>
                  <a:gd name="T3" fmla="*/ 1 h 10"/>
                  <a:gd name="T4" fmla="*/ 1 w 16"/>
                  <a:gd name="T5" fmla="*/ 1 h 10"/>
                  <a:gd name="T6" fmla="*/ 1 w 16"/>
                  <a:gd name="T7" fmla="*/ 1 h 10"/>
                  <a:gd name="T8" fmla="*/ 1 w 16"/>
                  <a:gd name="T9" fmla="*/ 1 h 10"/>
                  <a:gd name="T10" fmla="*/ 1 w 16"/>
                  <a:gd name="T11" fmla="*/ 1 h 10"/>
                  <a:gd name="T12" fmla="*/ 1 w 16"/>
                  <a:gd name="T13" fmla="*/ 1 h 10"/>
                  <a:gd name="T14" fmla="*/ 1 w 16"/>
                  <a:gd name="T15" fmla="*/ 1 h 10"/>
                  <a:gd name="T16" fmla="*/ 1 w 16"/>
                  <a:gd name="T17" fmla="*/ 1 h 10"/>
                  <a:gd name="T18" fmla="*/ 1 w 16"/>
                  <a:gd name="T19" fmla="*/ 1 h 10"/>
                  <a:gd name="T20" fmla="*/ 1 w 16"/>
                  <a:gd name="T21" fmla="*/ 1 h 10"/>
                  <a:gd name="T22" fmla="*/ 1 w 16"/>
                  <a:gd name="T23" fmla="*/ 1 h 10"/>
                  <a:gd name="T24" fmla="*/ 1 w 16"/>
                  <a:gd name="T25" fmla="*/ 1 h 10"/>
                  <a:gd name="T26" fmla="*/ 1 w 16"/>
                  <a:gd name="T27" fmla="*/ 1 h 10"/>
                  <a:gd name="T28" fmla="*/ 1 w 16"/>
                  <a:gd name="T29" fmla="*/ 1 h 10"/>
                  <a:gd name="T30" fmla="*/ 1 w 16"/>
                  <a:gd name="T31" fmla="*/ 1 h 10"/>
                  <a:gd name="T32" fmla="*/ 1 w 16"/>
                  <a:gd name="T33" fmla="*/ 0 h 10"/>
                  <a:gd name="T34" fmla="*/ 1 w 16"/>
                  <a:gd name="T35" fmla="*/ 0 h 10"/>
                  <a:gd name="T36" fmla="*/ 1 w 16"/>
                  <a:gd name="T37" fmla="*/ 1 h 10"/>
                  <a:gd name="T38" fmla="*/ 0 w 16"/>
                  <a:gd name="T39" fmla="*/ 1 h 10"/>
                  <a:gd name="T40" fmla="*/ 0 w 16"/>
                  <a:gd name="T41" fmla="*/ 1 h 10"/>
                  <a:gd name="T42" fmla="*/ 0 w 16"/>
                  <a:gd name="T43" fmla="*/ 1 h 10"/>
                  <a:gd name="T44" fmla="*/ 0 w 16"/>
                  <a:gd name="T45" fmla="*/ 1 h 10"/>
                  <a:gd name="T46" fmla="*/ 1 w 16"/>
                  <a:gd name="T47" fmla="*/ 1 h 10"/>
                  <a:gd name="T48" fmla="*/ 1 w 16"/>
                  <a:gd name="T49" fmla="*/ 1 h 10"/>
                  <a:gd name="T50" fmla="*/ 1 w 16"/>
                  <a:gd name="T51" fmla="*/ 1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0">
                    <a:moveTo>
                      <a:pt x="3" y="8"/>
                    </a:moveTo>
                    <a:lnTo>
                      <a:pt x="5" y="9"/>
                    </a:lnTo>
                    <a:lnTo>
                      <a:pt x="8" y="9"/>
                    </a:lnTo>
                    <a:lnTo>
                      <a:pt x="9" y="9"/>
                    </a:lnTo>
                    <a:lnTo>
                      <a:pt x="11" y="10"/>
                    </a:lnTo>
                    <a:lnTo>
                      <a:pt x="12" y="10"/>
                    </a:lnTo>
                    <a:lnTo>
                      <a:pt x="15" y="9"/>
                    </a:lnTo>
                    <a:lnTo>
                      <a:pt x="16" y="8"/>
                    </a:lnTo>
                    <a:lnTo>
                      <a:pt x="16" y="7"/>
                    </a:lnTo>
                    <a:lnTo>
                      <a:pt x="16" y="6"/>
                    </a:lnTo>
                    <a:lnTo>
                      <a:pt x="16" y="3"/>
                    </a:lnTo>
                    <a:lnTo>
                      <a:pt x="15" y="2"/>
                    </a:lnTo>
                    <a:lnTo>
                      <a:pt x="13" y="2"/>
                    </a:lnTo>
                    <a:lnTo>
                      <a:pt x="11" y="1"/>
                    </a:lnTo>
                    <a:lnTo>
                      <a:pt x="9" y="1"/>
                    </a:lnTo>
                    <a:lnTo>
                      <a:pt x="6" y="1"/>
                    </a:lnTo>
                    <a:lnTo>
                      <a:pt x="4" y="0"/>
                    </a:lnTo>
                    <a:lnTo>
                      <a:pt x="3" y="0"/>
                    </a:lnTo>
                    <a:lnTo>
                      <a:pt x="1" y="1"/>
                    </a:lnTo>
                    <a:lnTo>
                      <a:pt x="0" y="2"/>
                    </a:lnTo>
                    <a:lnTo>
                      <a:pt x="0" y="3"/>
                    </a:lnTo>
                    <a:lnTo>
                      <a:pt x="0" y="5"/>
                    </a:lnTo>
                    <a:lnTo>
                      <a:pt x="0" y="7"/>
                    </a:lnTo>
                    <a:lnTo>
                      <a:pt x="2" y="8"/>
                    </a:lnTo>
                    <a:lnTo>
                      <a:pt x="3" y="8"/>
                    </a:lnTo>
                    <a:close/>
                  </a:path>
                </a:pathLst>
              </a:custGeom>
              <a:solidFill>
                <a:srgbClr val="FFFFFF"/>
              </a:solidFill>
              <a:ln w="9525">
                <a:noFill/>
                <a:round/>
                <a:headEnd/>
                <a:tailEnd/>
              </a:ln>
            </p:spPr>
            <p:txBody>
              <a:bodyPr/>
              <a:lstStyle/>
              <a:p>
                <a:endParaRPr lang="mk-MK"/>
              </a:p>
            </p:txBody>
          </p:sp>
          <p:sp>
            <p:nvSpPr>
              <p:cNvPr id="25724" name="Freeform 200"/>
              <p:cNvSpPr>
                <a:spLocks/>
              </p:cNvSpPr>
              <p:nvPr/>
            </p:nvSpPr>
            <p:spPr bwMode="auto">
              <a:xfrm>
                <a:off x="4988" y="3027"/>
                <a:ext cx="4" cy="28"/>
              </a:xfrm>
              <a:custGeom>
                <a:avLst/>
                <a:gdLst>
                  <a:gd name="T0" fmla="*/ 1 w 8"/>
                  <a:gd name="T1" fmla="*/ 0 h 57"/>
                  <a:gd name="T2" fmla="*/ 1 w 8"/>
                  <a:gd name="T3" fmla="*/ 0 h 57"/>
                  <a:gd name="T4" fmla="*/ 1 w 8"/>
                  <a:gd name="T5" fmla="*/ 0 h 57"/>
                  <a:gd name="T6" fmla="*/ 1 w 8"/>
                  <a:gd name="T7" fmla="*/ 0 h 57"/>
                  <a:gd name="T8" fmla="*/ 1 w 8"/>
                  <a:gd name="T9" fmla="*/ 0 h 57"/>
                  <a:gd name="T10" fmla="*/ 1 w 8"/>
                  <a:gd name="T11" fmla="*/ 0 h 57"/>
                  <a:gd name="T12" fmla="*/ 1 w 8"/>
                  <a:gd name="T13" fmla="*/ 0 h 57"/>
                  <a:gd name="T14" fmla="*/ 1 w 8"/>
                  <a:gd name="T15" fmla="*/ 0 h 57"/>
                  <a:gd name="T16" fmla="*/ 1 w 8"/>
                  <a:gd name="T17" fmla="*/ 0 h 57"/>
                  <a:gd name="T18" fmla="*/ 1 w 8"/>
                  <a:gd name="T19" fmla="*/ 0 h 57"/>
                  <a:gd name="T20" fmla="*/ 1 w 8"/>
                  <a:gd name="T21" fmla="*/ 0 h 57"/>
                  <a:gd name="T22" fmla="*/ 1 w 8"/>
                  <a:gd name="T23" fmla="*/ 0 h 57"/>
                  <a:gd name="T24" fmla="*/ 1 w 8"/>
                  <a:gd name="T25" fmla="*/ 0 h 57"/>
                  <a:gd name="T26" fmla="*/ 0 w 8"/>
                  <a:gd name="T27" fmla="*/ 0 h 57"/>
                  <a:gd name="T28" fmla="*/ 0 w 8"/>
                  <a:gd name="T29" fmla="*/ 0 h 57"/>
                  <a:gd name="T30" fmla="*/ 0 w 8"/>
                  <a:gd name="T31" fmla="*/ 0 h 57"/>
                  <a:gd name="T32" fmla="*/ 0 w 8"/>
                  <a:gd name="T33" fmla="*/ 0 h 57"/>
                  <a:gd name="T34" fmla="*/ 1 w 8"/>
                  <a:gd name="T35" fmla="*/ 0 h 57"/>
                  <a:gd name="T36" fmla="*/ 1 w 8"/>
                  <a:gd name="T37" fmla="*/ 0 h 57"/>
                  <a:gd name="T38" fmla="*/ 1 w 8"/>
                  <a:gd name="T39" fmla="*/ 0 h 57"/>
                  <a:gd name="T40" fmla="*/ 1 w 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57">
                    <a:moveTo>
                      <a:pt x="3" y="57"/>
                    </a:moveTo>
                    <a:lnTo>
                      <a:pt x="4" y="57"/>
                    </a:lnTo>
                    <a:lnTo>
                      <a:pt x="6" y="56"/>
                    </a:lnTo>
                    <a:lnTo>
                      <a:pt x="8" y="54"/>
                    </a:lnTo>
                    <a:lnTo>
                      <a:pt x="8" y="53"/>
                    </a:lnTo>
                    <a:lnTo>
                      <a:pt x="8" y="5"/>
                    </a:lnTo>
                    <a:lnTo>
                      <a:pt x="8" y="4"/>
                    </a:lnTo>
                    <a:lnTo>
                      <a:pt x="6" y="1"/>
                    </a:lnTo>
                    <a:lnTo>
                      <a:pt x="4" y="0"/>
                    </a:lnTo>
                    <a:lnTo>
                      <a:pt x="3" y="0"/>
                    </a:lnTo>
                    <a:lnTo>
                      <a:pt x="2" y="0"/>
                    </a:lnTo>
                    <a:lnTo>
                      <a:pt x="1" y="1"/>
                    </a:lnTo>
                    <a:lnTo>
                      <a:pt x="0" y="4"/>
                    </a:lnTo>
                    <a:lnTo>
                      <a:pt x="0" y="5"/>
                    </a:lnTo>
                    <a:lnTo>
                      <a:pt x="0" y="53"/>
                    </a:lnTo>
                    <a:lnTo>
                      <a:pt x="0" y="54"/>
                    </a:lnTo>
                    <a:lnTo>
                      <a:pt x="1" y="56"/>
                    </a:lnTo>
                    <a:lnTo>
                      <a:pt x="2" y="57"/>
                    </a:lnTo>
                    <a:lnTo>
                      <a:pt x="3" y="57"/>
                    </a:lnTo>
                    <a:close/>
                  </a:path>
                </a:pathLst>
              </a:custGeom>
              <a:solidFill>
                <a:srgbClr val="FFFFFF"/>
              </a:solidFill>
              <a:ln w="9525">
                <a:noFill/>
                <a:round/>
                <a:headEnd/>
                <a:tailEnd/>
              </a:ln>
            </p:spPr>
            <p:txBody>
              <a:bodyPr/>
              <a:lstStyle/>
              <a:p>
                <a:endParaRPr lang="mk-MK"/>
              </a:p>
            </p:txBody>
          </p:sp>
        </p:grpSp>
        <p:sp>
          <p:nvSpPr>
            <p:cNvPr id="25695" name="Text Box 202"/>
            <p:cNvSpPr txBox="1">
              <a:spLocks noChangeArrowheads="1"/>
            </p:cNvSpPr>
            <p:nvPr/>
          </p:nvSpPr>
          <p:spPr bwMode="auto">
            <a:xfrm>
              <a:off x="4422" y="3426"/>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9" name="Group 223"/>
          <p:cNvGrpSpPr>
            <a:grpSpLocks/>
          </p:cNvGrpSpPr>
          <p:nvPr/>
        </p:nvGrpSpPr>
        <p:grpSpPr bwMode="auto">
          <a:xfrm>
            <a:off x="7740650" y="4573588"/>
            <a:ext cx="1008063" cy="1235075"/>
            <a:chOff x="4876" y="2881"/>
            <a:chExt cx="635" cy="778"/>
          </a:xfrm>
        </p:grpSpPr>
        <p:pic>
          <p:nvPicPr>
            <p:cNvPr id="25692" name="Picture 170" descr="MC900212387[1]"/>
            <p:cNvPicPr>
              <a:picLocks noChangeAspect="1" noChangeArrowheads="1"/>
            </p:cNvPicPr>
            <p:nvPr/>
          </p:nvPicPr>
          <p:blipFill>
            <a:blip r:embed="rId3"/>
            <a:srcRect/>
            <a:stretch>
              <a:fillRect/>
            </a:stretch>
          </p:blipFill>
          <p:spPr bwMode="auto">
            <a:xfrm>
              <a:off x="4876" y="2881"/>
              <a:ext cx="254" cy="726"/>
            </a:xfrm>
            <a:prstGeom prst="rect">
              <a:avLst/>
            </a:prstGeom>
            <a:noFill/>
            <a:ln w="9525">
              <a:noFill/>
              <a:miter lim="800000"/>
              <a:headEnd/>
              <a:tailEnd/>
            </a:ln>
          </p:spPr>
        </p:pic>
        <p:sp>
          <p:nvSpPr>
            <p:cNvPr id="25693" name="Text Box 203"/>
            <p:cNvSpPr txBox="1">
              <a:spLocks noChangeArrowheads="1"/>
            </p:cNvSpPr>
            <p:nvPr/>
          </p:nvSpPr>
          <p:spPr bwMode="auto">
            <a:xfrm>
              <a:off x="5057" y="3426"/>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4" name="Group 218"/>
          <p:cNvGrpSpPr>
            <a:grpSpLocks/>
          </p:cNvGrpSpPr>
          <p:nvPr/>
        </p:nvGrpSpPr>
        <p:grpSpPr bwMode="auto">
          <a:xfrm>
            <a:off x="5508625" y="2341563"/>
            <a:ext cx="1079500" cy="1235075"/>
            <a:chOff x="3470" y="1475"/>
            <a:chExt cx="680" cy="778"/>
          </a:xfrm>
        </p:grpSpPr>
        <p:grpSp>
          <p:nvGrpSpPr>
            <p:cNvPr id="25661" name="Group 68"/>
            <p:cNvGrpSpPr>
              <a:grpSpLocks/>
            </p:cNvGrpSpPr>
            <p:nvPr/>
          </p:nvGrpSpPr>
          <p:grpSpPr bwMode="auto">
            <a:xfrm>
              <a:off x="3470" y="1475"/>
              <a:ext cx="254" cy="725"/>
              <a:chOff x="4988" y="2251"/>
              <a:chExt cx="444" cy="1144"/>
            </a:xfrm>
          </p:grpSpPr>
          <p:sp>
            <p:nvSpPr>
              <p:cNvPr id="25663" name="Freeform 69"/>
              <p:cNvSpPr>
                <a:spLocks/>
              </p:cNvSpPr>
              <p:nvPr/>
            </p:nvSpPr>
            <p:spPr bwMode="auto">
              <a:xfrm>
                <a:off x="5022" y="3025"/>
                <a:ext cx="7" cy="18"/>
              </a:xfrm>
              <a:custGeom>
                <a:avLst/>
                <a:gdLst>
                  <a:gd name="T0" fmla="*/ 1 w 13"/>
                  <a:gd name="T1" fmla="*/ 1 h 36"/>
                  <a:gd name="T2" fmla="*/ 1 w 13"/>
                  <a:gd name="T3" fmla="*/ 1 h 36"/>
                  <a:gd name="T4" fmla="*/ 1 w 13"/>
                  <a:gd name="T5" fmla="*/ 0 h 36"/>
                  <a:gd name="T6" fmla="*/ 0 w 13"/>
                  <a:gd name="T7" fmla="*/ 1 h 36"/>
                  <a:gd name="T8" fmla="*/ 1 w 13"/>
                  <a:gd name="T9" fmla="*/ 1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6">
                    <a:moveTo>
                      <a:pt x="4" y="36"/>
                    </a:moveTo>
                    <a:lnTo>
                      <a:pt x="13" y="3"/>
                    </a:lnTo>
                    <a:lnTo>
                      <a:pt x="1" y="0"/>
                    </a:lnTo>
                    <a:lnTo>
                      <a:pt x="0" y="35"/>
                    </a:lnTo>
                    <a:lnTo>
                      <a:pt x="4" y="36"/>
                    </a:lnTo>
                    <a:close/>
                  </a:path>
                </a:pathLst>
              </a:custGeom>
              <a:solidFill>
                <a:srgbClr val="000000"/>
              </a:solidFill>
              <a:ln w="9525">
                <a:noFill/>
                <a:round/>
                <a:headEnd/>
                <a:tailEnd/>
              </a:ln>
            </p:spPr>
            <p:txBody>
              <a:bodyPr/>
              <a:lstStyle/>
              <a:p>
                <a:endParaRPr lang="mk-MK"/>
              </a:p>
            </p:txBody>
          </p:sp>
          <p:sp>
            <p:nvSpPr>
              <p:cNvPr id="25664" name="Freeform 70"/>
              <p:cNvSpPr>
                <a:spLocks/>
              </p:cNvSpPr>
              <p:nvPr/>
            </p:nvSpPr>
            <p:spPr bwMode="auto">
              <a:xfrm>
                <a:off x="5101" y="2251"/>
                <a:ext cx="331" cy="1144"/>
              </a:xfrm>
              <a:custGeom>
                <a:avLst/>
                <a:gdLst>
                  <a:gd name="T0" fmla="*/ 1 w 661"/>
                  <a:gd name="T1" fmla="*/ 1 h 2287"/>
                  <a:gd name="T2" fmla="*/ 1 w 661"/>
                  <a:gd name="T3" fmla="*/ 1 h 2287"/>
                  <a:gd name="T4" fmla="*/ 1 w 661"/>
                  <a:gd name="T5" fmla="*/ 1 h 2287"/>
                  <a:gd name="T6" fmla="*/ 1 w 661"/>
                  <a:gd name="T7" fmla="*/ 1 h 2287"/>
                  <a:gd name="T8" fmla="*/ 1 w 661"/>
                  <a:gd name="T9" fmla="*/ 1 h 2287"/>
                  <a:gd name="T10" fmla="*/ 1 w 661"/>
                  <a:gd name="T11" fmla="*/ 1 h 2287"/>
                  <a:gd name="T12" fmla="*/ 1 w 661"/>
                  <a:gd name="T13" fmla="*/ 1 h 2287"/>
                  <a:gd name="T14" fmla="*/ 1 w 661"/>
                  <a:gd name="T15" fmla="*/ 1 h 2287"/>
                  <a:gd name="T16" fmla="*/ 1 w 661"/>
                  <a:gd name="T17" fmla="*/ 1 h 2287"/>
                  <a:gd name="T18" fmla="*/ 1 w 661"/>
                  <a:gd name="T19" fmla="*/ 1 h 2287"/>
                  <a:gd name="T20" fmla="*/ 1 w 661"/>
                  <a:gd name="T21" fmla="*/ 1 h 2287"/>
                  <a:gd name="T22" fmla="*/ 1 w 661"/>
                  <a:gd name="T23" fmla="*/ 1 h 2287"/>
                  <a:gd name="T24" fmla="*/ 1 w 661"/>
                  <a:gd name="T25" fmla="*/ 1 h 2287"/>
                  <a:gd name="T26" fmla="*/ 1 w 661"/>
                  <a:gd name="T27" fmla="*/ 1 h 2287"/>
                  <a:gd name="T28" fmla="*/ 1 w 661"/>
                  <a:gd name="T29" fmla="*/ 1 h 2287"/>
                  <a:gd name="T30" fmla="*/ 1 w 661"/>
                  <a:gd name="T31" fmla="*/ 1 h 2287"/>
                  <a:gd name="T32" fmla="*/ 1 w 661"/>
                  <a:gd name="T33" fmla="*/ 1 h 2287"/>
                  <a:gd name="T34" fmla="*/ 1 w 661"/>
                  <a:gd name="T35" fmla="*/ 1 h 2287"/>
                  <a:gd name="T36" fmla="*/ 1 w 661"/>
                  <a:gd name="T37" fmla="*/ 1 h 2287"/>
                  <a:gd name="T38" fmla="*/ 1 w 661"/>
                  <a:gd name="T39" fmla="*/ 1 h 2287"/>
                  <a:gd name="T40" fmla="*/ 1 w 661"/>
                  <a:gd name="T41" fmla="*/ 1 h 2287"/>
                  <a:gd name="T42" fmla="*/ 1 w 661"/>
                  <a:gd name="T43" fmla="*/ 1 h 2287"/>
                  <a:gd name="T44" fmla="*/ 1 w 661"/>
                  <a:gd name="T45" fmla="*/ 1 h 2287"/>
                  <a:gd name="T46" fmla="*/ 1 w 661"/>
                  <a:gd name="T47" fmla="*/ 1 h 2287"/>
                  <a:gd name="T48" fmla="*/ 1 w 661"/>
                  <a:gd name="T49" fmla="*/ 1 h 2287"/>
                  <a:gd name="T50" fmla="*/ 1 w 661"/>
                  <a:gd name="T51" fmla="*/ 1 h 2287"/>
                  <a:gd name="T52" fmla="*/ 1 w 661"/>
                  <a:gd name="T53" fmla="*/ 1 h 2287"/>
                  <a:gd name="T54" fmla="*/ 1 w 661"/>
                  <a:gd name="T55" fmla="*/ 1 h 2287"/>
                  <a:gd name="T56" fmla="*/ 1 w 661"/>
                  <a:gd name="T57" fmla="*/ 1 h 2287"/>
                  <a:gd name="T58" fmla="*/ 1 w 661"/>
                  <a:gd name="T59" fmla="*/ 1 h 2287"/>
                  <a:gd name="T60" fmla="*/ 1 w 661"/>
                  <a:gd name="T61" fmla="*/ 1 h 2287"/>
                  <a:gd name="T62" fmla="*/ 1 w 661"/>
                  <a:gd name="T63" fmla="*/ 1 h 2287"/>
                  <a:gd name="T64" fmla="*/ 1 w 661"/>
                  <a:gd name="T65" fmla="*/ 1 h 2287"/>
                  <a:gd name="T66" fmla="*/ 1 w 661"/>
                  <a:gd name="T67" fmla="*/ 1 h 2287"/>
                  <a:gd name="T68" fmla="*/ 1 w 661"/>
                  <a:gd name="T69" fmla="*/ 1 h 2287"/>
                  <a:gd name="T70" fmla="*/ 1 w 661"/>
                  <a:gd name="T71" fmla="*/ 1 h 2287"/>
                  <a:gd name="T72" fmla="*/ 1 w 661"/>
                  <a:gd name="T73" fmla="*/ 1 h 2287"/>
                  <a:gd name="T74" fmla="*/ 1 w 661"/>
                  <a:gd name="T75" fmla="*/ 1 h 2287"/>
                  <a:gd name="T76" fmla="*/ 1 w 661"/>
                  <a:gd name="T77" fmla="*/ 1 h 2287"/>
                  <a:gd name="T78" fmla="*/ 1 w 661"/>
                  <a:gd name="T79" fmla="*/ 1 h 2287"/>
                  <a:gd name="T80" fmla="*/ 1 w 661"/>
                  <a:gd name="T81" fmla="*/ 1 h 2287"/>
                  <a:gd name="T82" fmla="*/ 1 w 661"/>
                  <a:gd name="T83" fmla="*/ 1 h 2287"/>
                  <a:gd name="T84" fmla="*/ 1 w 661"/>
                  <a:gd name="T85" fmla="*/ 1 h 2287"/>
                  <a:gd name="T86" fmla="*/ 1 w 661"/>
                  <a:gd name="T87" fmla="*/ 1 h 2287"/>
                  <a:gd name="T88" fmla="*/ 1 w 661"/>
                  <a:gd name="T89" fmla="*/ 1 h 2287"/>
                  <a:gd name="T90" fmla="*/ 1 w 661"/>
                  <a:gd name="T91" fmla="*/ 1 h 2287"/>
                  <a:gd name="T92" fmla="*/ 1 w 661"/>
                  <a:gd name="T93" fmla="*/ 1 h 2287"/>
                  <a:gd name="T94" fmla="*/ 1 w 661"/>
                  <a:gd name="T95" fmla="*/ 1 h 2287"/>
                  <a:gd name="T96" fmla="*/ 1 w 661"/>
                  <a:gd name="T97" fmla="*/ 1 h 2287"/>
                  <a:gd name="T98" fmla="*/ 1 w 661"/>
                  <a:gd name="T99" fmla="*/ 1 h 2287"/>
                  <a:gd name="T100" fmla="*/ 1 w 661"/>
                  <a:gd name="T101" fmla="*/ 1 h 2287"/>
                  <a:gd name="T102" fmla="*/ 1 w 661"/>
                  <a:gd name="T103" fmla="*/ 1 h 2287"/>
                  <a:gd name="T104" fmla="*/ 1 w 661"/>
                  <a:gd name="T105" fmla="*/ 1 h 2287"/>
                  <a:gd name="T106" fmla="*/ 1 w 661"/>
                  <a:gd name="T107" fmla="*/ 1 h 2287"/>
                  <a:gd name="T108" fmla="*/ 1 w 661"/>
                  <a:gd name="T109" fmla="*/ 1 h 2287"/>
                  <a:gd name="T110" fmla="*/ 1 w 661"/>
                  <a:gd name="T111" fmla="*/ 1 h 2287"/>
                  <a:gd name="T112" fmla="*/ 1 w 661"/>
                  <a:gd name="T113" fmla="*/ 1 h 2287"/>
                  <a:gd name="T114" fmla="*/ 1 w 661"/>
                  <a:gd name="T115" fmla="*/ 1 h 2287"/>
                  <a:gd name="T116" fmla="*/ 1 w 661"/>
                  <a:gd name="T117" fmla="*/ 1 h 2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2287">
                    <a:moveTo>
                      <a:pt x="562" y="1066"/>
                    </a:moveTo>
                    <a:lnTo>
                      <a:pt x="577" y="1045"/>
                    </a:lnTo>
                    <a:lnTo>
                      <a:pt x="588" y="1029"/>
                    </a:lnTo>
                    <a:lnTo>
                      <a:pt x="592" y="1018"/>
                    </a:lnTo>
                    <a:lnTo>
                      <a:pt x="593" y="1008"/>
                    </a:lnTo>
                    <a:lnTo>
                      <a:pt x="595" y="1001"/>
                    </a:lnTo>
                    <a:lnTo>
                      <a:pt x="595" y="993"/>
                    </a:lnTo>
                    <a:lnTo>
                      <a:pt x="597" y="984"/>
                    </a:lnTo>
                    <a:lnTo>
                      <a:pt x="603" y="973"/>
                    </a:lnTo>
                    <a:lnTo>
                      <a:pt x="610" y="958"/>
                    </a:lnTo>
                    <a:lnTo>
                      <a:pt x="615" y="940"/>
                    </a:lnTo>
                    <a:lnTo>
                      <a:pt x="620" y="922"/>
                    </a:lnTo>
                    <a:lnTo>
                      <a:pt x="624" y="903"/>
                    </a:lnTo>
                    <a:lnTo>
                      <a:pt x="629" y="885"/>
                    </a:lnTo>
                    <a:lnTo>
                      <a:pt x="635" y="867"/>
                    </a:lnTo>
                    <a:lnTo>
                      <a:pt x="642" y="849"/>
                    </a:lnTo>
                    <a:lnTo>
                      <a:pt x="649" y="834"/>
                    </a:lnTo>
                    <a:lnTo>
                      <a:pt x="651" y="830"/>
                    </a:lnTo>
                    <a:lnTo>
                      <a:pt x="653" y="823"/>
                    </a:lnTo>
                    <a:lnTo>
                      <a:pt x="654" y="816"/>
                    </a:lnTo>
                    <a:lnTo>
                      <a:pt x="657" y="808"/>
                    </a:lnTo>
                    <a:lnTo>
                      <a:pt x="543" y="812"/>
                    </a:lnTo>
                    <a:lnTo>
                      <a:pt x="536" y="835"/>
                    </a:lnTo>
                    <a:lnTo>
                      <a:pt x="528" y="853"/>
                    </a:lnTo>
                    <a:lnTo>
                      <a:pt x="521" y="864"/>
                    </a:lnTo>
                    <a:lnTo>
                      <a:pt x="519" y="868"/>
                    </a:lnTo>
                    <a:lnTo>
                      <a:pt x="515" y="830"/>
                    </a:lnTo>
                    <a:lnTo>
                      <a:pt x="519" y="814"/>
                    </a:lnTo>
                    <a:lnTo>
                      <a:pt x="528" y="776"/>
                    </a:lnTo>
                    <a:lnTo>
                      <a:pt x="537" y="734"/>
                    </a:lnTo>
                    <a:lnTo>
                      <a:pt x="542" y="705"/>
                    </a:lnTo>
                    <a:lnTo>
                      <a:pt x="543" y="683"/>
                    </a:lnTo>
                    <a:lnTo>
                      <a:pt x="547" y="664"/>
                    </a:lnTo>
                    <a:lnTo>
                      <a:pt x="551" y="660"/>
                    </a:lnTo>
                    <a:lnTo>
                      <a:pt x="552" y="691"/>
                    </a:lnTo>
                    <a:lnTo>
                      <a:pt x="554" y="698"/>
                    </a:lnTo>
                    <a:lnTo>
                      <a:pt x="557" y="706"/>
                    </a:lnTo>
                    <a:lnTo>
                      <a:pt x="558" y="716"/>
                    </a:lnTo>
                    <a:lnTo>
                      <a:pt x="554" y="723"/>
                    </a:lnTo>
                    <a:lnTo>
                      <a:pt x="551" y="727"/>
                    </a:lnTo>
                    <a:lnTo>
                      <a:pt x="551" y="732"/>
                    </a:lnTo>
                    <a:lnTo>
                      <a:pt x="553" y="736"/>
                    </a:lnTo>
                    <a:lnTo>
                      <a:pt x="553" y="743"/>
                    </a:lnTo>
                    <a:lnTo>
                      <a:pt x="552" y="751"/>
                    </a:lnTo>
                    <a:lnTo>
                      <a:pt x="550" y="755"/>
                    </a:lnTo>
                    <a:lnTo>
                      <a:pt x="547" y="758"/>
                    </a:lnTo>
                    <a:lnTo>
                      <a:pt x="547" y="763"/>
                    </a:lnTo>
                    <a:lnTo>
                      <a:pt x="547" y="776"/>
                    </a:lnTo>
                    <a:lnTo>
                      <a:pt x="547" y="788"/>
                    </a:lnTo>
                    <a:lnTo>
                      <a:pt x="545" y="800"/>
                    </a:lnTo>
                    <a:lnTo>
                      <a:pt x="543" y="810"/>
                    </a:lnTo>
                    <a:lnTo>
                      <a:pt x="658" y="794"/>
                    </a:lnTo>
                    <a:lnTo>
                      <a:pt x="658" y="744"/>
                    </a:lnTo>
                    <a:lnTo>
                      <a:pt x="654" y="690"/>
                    </a:lnTo>
                    <a:lnTo>
                      <a:pt x="649" y="644"/>
                    </a:lnTo>
                    <a:lnTo>
                      <a:pt x="646" y="614"/>
                    </a:lnTo>
                    <a:lnTo>
                      <a:pt x="646" y="599"/>
                    </a:lnTo>
                    <a:lnTo>
                      <a:pt x="646" y="581"/>
                    </a:lnTo>
                    <a:lnTo>
                      <a:pt x="646" y="558"/>
                    </a:lnTo>
                    <a:lnTo>
                      <a:pt x="646" y="532"/>
                    </a:lnTo>
                    <a:lnTo>
                      <a:pt x="644" y="515"/>
                    </a:lnTo>
                    <a:lnTo>
                      <a:pt x="642" y="498"/>
                    </a:lnTo>
                    <a:lnTo>
                      <a:pt x="639" y="485"/>
                    </a:lnTo>
                    <a:lnTo>
                      <a:pt x="638" y="479"/>
                    </a:lnTo>
                    <a:lnTo>
                      <a:pt x="630" y="455"/>
                    </a:lnTo>
                    <a:lnTo>
                      <a:pt x="633" y="454"/>
                    </a:lnTo>
                    <a:lnTo>
                      <a:pt x="637" y="448"/>
                    </a:lnTo>
                    <a:lnTo>
                      <a:pt x="639" y="439"/>
                    </a:lnTo>
                    <a:lnTo>
                      <a:pt x="639" y="424"/>
                    </a:lnTo>
                    <a:lnTo>
                      <a:pt x="636" y="408"/>
                    </a:lnTo>
                    <a:lnTo>
                      <a:pt x="633" y="396"/>
                    </a:lnTo>
                    <a:lnTo>
                      <a:pt x="631" y="387"/>
                    </a:lnTo>
                    <a:lnTo>
                      <a:pt x="634" y="381"/>
                    </a:lnTo>
                    <a:lnTo>
                      <a:pt x="637" y="373"/>
                    </a:lnTo>
                    <a:lnTo>
                      <a:pt x="635" y="363"/>
                    </a:lnTo>
                    <a:lnTo>
                      <a:pt x="630" y="351"/>
                    </a:lnTo>
                    <a:lnTo>
                      <a:pt x="623" y="339"/>
                    </a:lnTo>
                    <a:lnTo>
                      <a:pt x="616" y="328"/>
                    </a:lnTo>
                    <a:lnTo>
                      <a:pt x="610" y="319"/>
                    </a:lnTo>
                    <a:lnTo>
                      <a:pt x="605" y="313"/>
                    </a:lnTo>
                    <a:lnTo>
                      <a:pt x="603" y="311"/>
                    </a:lnTo>
                    <a:lnTo>
                      <a:pt x="512" y="294"/>
                    </a:lnTo>
                    <a:lnTo>
                      <a:pt x="507" y="293"/>
                    </a:lnTo>
                    <a:lnTo>
                      <a:pt x="496" y="289"/>
                    </a:lnTo>
                    <a:lnTo>
                      <a:pt x="478" y="283"/>
                    </a:lnTo>
                    <a:lnTo>
                      <a:pt x="458" y="278"/>
                    </a:lnTo>
                    <a:lnTo>
                      <a:pt x="436" y="272"/>
                    </a:lnTo>
                    <a:lnTo>
                      <a:pt x="416" y="266"/>
                    </a:lnTo>
                    <a:lnTo>
                      <a:pt x="399" y="260"/>
                    </a:lnTo>
                    <a:lnTo>
                      <a:pt x="388" y="257"/>
                    </a:lnTo>
                    <a:lnTo>
                      <a:pt x="373" y="249"/>
                    </a:lnTo>
                    <a:lnTo>
                      <a:pt x="364" y="236"/>
                    </a:lnTo>
                    <a:lnTo>
                      <a:pt x="360" y="221"/>
                    </a:lnTo>
                    <a:lnTo>
                      <a:pt x="357" y="205"/>
                    </a:lnTo>
                    <a:lnTo>
                      <a:pt x="359" y="190"/>
                    </a:lnTo>
                    <a:lnTo>
                      <a:pt x="361" y="177"/>
                    </a:lnTo>
                    <a:lnTo>
                      <a:pt x="362" y="168"/>
                    </a:lnTo>
                    <a:lnTo>
                      <a:pt x="363" y="165"/>
                    </a:lnTo>
                    <a:lnTo>
                      <a:pt x="363" y="153"/>
                    </a:lnTo>
                    <a:lnTo>
                      <a:pt x="363" y="124"/>
                    </a:lnTo>
                    <a:lnTo>
                      <a:pt x="361" y="92"/>
                    </a:lnTo>
                    <a:lnTo>
                      <a:pt x="356" y="66"/>
                    </a:lnTo>
                    <a:lnTo>
                      <a:pt x="353" y="56"/>
                    </a:lnTo>
                    <a:lnTo>
                      <a:pt x="347" y="47"/>
                    </a:lnTo>
                    <a:lnTo>
                      <a:pt x="339" y="39"/>
                    </a:lnTo>
                    <a:lnTo>
                      <a:pt x="331" y="31"/>
                    </a:lnTo>
                    <a:lnTo>
                      <a:pt x="323" y="25"/>
                    </a:lnTo>
                    <a:lnTo>
                      <a:pt x="317" y="21"/>
                    </a:lnTo>
                    <a:lnTo>
                      <a:pt x="312" y="17"/>
                    </a:lnTo>
                    <a:lnTo>
                      <a:pt x="310" y="16"/>
                    </a:lnTo>
                    <a:lnTo>
                      <a:pt x="310" y="15"/>
                    </a:lnTo>
                    <a:lnTo>
                      <a:pt x="309" y="14"/>
                    </a:lnTo>
                    <a:lnTo>
                      <a:pt x="307" y="12"/>
                    </a:lnTo>
                    <a:lnTo>
                      <a:pt x="302" y="8"/>
                    </a:lnTo>
                    <a:lnTo>
                      <a:pt x="294" y="6"/>
                    </a:lnTo>
                    <a:lnTo>
                      <a:pt x="280" y="3"/>
                    </a:lnTo>
                    <a:lnTo>
                      <a:pt x="262" y="1"/>
                    </a:lnTo>
                    <a:lnTo>
                      <a:pt x="236" y="0"/>
                    </a:lnTo>
                    <a:lnTo>
                      <a:pt x="211" y="1"/>
                    </a:lnTo>
                    <a:lnTo>
                      <a:pt x="193" y="2"/>
                    </a:lnTo>
                    <a:lnTo>
                      <a:pt x="179" y="6"/>
                    </a:lnTo>
                    <a:lnTo>
                      <a:pt x="170" y="9"/>
                    </a:lnTo>
                    <a:lnTo>
                      <a:pt x="163" y="15"/>
                    </a:lnTo>
                    <a:lnTo>
                      <a:pt x="158" y="22"/>
                    </a:lnTo>
                    <a:lnTo>
                      <a:pt x="155" y="29"/>
                    </a:lnTo>
                    <a:lnTo>
                      <a:pt x="150" y="37"/>
                    </a:lnTo>
                    <a:lnTo>
                      <a:pt x="142" y="51"/>
                    </a:lnTo>
                    <a:lnTo>
                      <a:pt x="134" y="60"/>
                    </a:lnTo>
                    <a:lnTo>
                      <a:pt x="129" y="71"/>
                    </a:lnTo>
                    <a:lnTo>
                      <a:pt x="128" y="88"/>
                    </a:lnTo>
                    <a:lnTo>
                      <a:pt x="133" y="97"/>
                    </a:lnTo>
                    <a:lnTo>
                      <a:pt x="141" y="107"/>
                    </a:lnTo>
                    <a:lnTo>
                      <a:pt x="149" y="114"/>
                    </a:lnTo>
                    <a:lnTo>
                      <a:pt x="152" y="118"/>
                    </a:lnTo>
                    <a:lnTo>
                      <a:pt x="154" y="120"/>
                    </a:lnTo>
                    <a:lnTo>
                      <a:pt x="157" y="129"/>
                    </a:lnTo>
                    <a:lnTo>
                      <a:pt x="162" y="143"/>
                    </a:lnTo>
                    <a:lnTo>
                      <a:pt x="169" y="162"/>
                    </a:lnTo>
                    <a:lnTo>
                      <a:pt x="172" y="173"/>
                    </a:lnTo>
                    <a:lnTo>
                      <a:pt x="177" y="187"/>
                    </a:lnTo>
                    <a:lnTo>
                      <a:pt x="182" y="203"/>
                    </a:lnTo>
                    <a:lnTo>
                      <a:pt x="189" y="219"/>
                    </a:lnTo>
                    <a:lnTo>
                      <a:pt x="196" y="235"/>
                    </a:lnTo>
                    <a:lnTo>
                      <a:pt x="202" y="248"/>
                    </a:lnTo>
                    <a:lnTo>
                      <a:pt x="208" y="258"/>
                    </a:lnTo>
                    <a:lnTo>
                      <a:pt x="212" y="263"/>
                    </a:lnTo>
                    <a:lnTo>
                      <a:pt x="218" y="268"/>
                    </a:lnTo>
                    <a:lnTo>
                      <a:pt x="225" y="275"/>
                    </a:lnTo>
                    <a:lnTo>
                      <a:pt x="228" y="282"/>
                    </a:lnTo>
                    <a:lnTo>
                      <a:pt x="231" y="285"/>
                    </a:lnTo>
                    <a:lnTo>
                      <a:pt x="224" y="294"/>
                    </a:lnTo>
                    <a:lnTo>
                      <a:pt x="216" y="302"/>
                    </a:lnTo>
                    <a:lnTo>
                      <a:pt x="207" y="309"/>
                    </a:lnTo>
                    <a:lnTo>
                      <a:pt x="197" y="315"/>
                    </a:lnTo>
                    <a:lnTo>
                      <a:pt x="188" y="318"/>
                    </a:lnTo>
                    <a:lnTo>
                      <a:pt x="181" y="322"/>
                    </a:lnTo>
                    <a:lnTo>
                      <a:pt x="177" y="323"/>
                    </a:lnTo>
                    <a:lnTo>
                      <a:pt x="174" y="324"/>
                    </a:lnTo>
                    <a:lnTo>
                      <a:pt x="104" y="361"/>
                    </a:lnTo>
                    <a:lnTo>
                      <a:pt x="102" y="361"/>
                    </a:lnTo>
                    <a:lnTo>
                      <a:pt x="95" y="363"/>
                    </a:lnTo>
                    <a:lnTo>
                      <a:pt x="84" y="364"/>
                    </a:lnTo>
                    <a:lnTo>
                      <a:pt x="74" y="366"/>
                    </a:lnTo>
                    <a:lnTo>
                      <a:pt x="64" y="370"/>
                    </a:lnTo>
                    <a:lnTo>
                      <a:pt x="56" y="377"/>
                    </a:lnTo>
                    <a:lnTo>
                      <a:pt x="49" y="387"/>
                    </a:lnTo>
                    <a:lnTo>
                      <a:pt x="44" y="398"/>
                    </a:lnTo>
                    <a:lnTo>
                      <a:pt x="43" y="408"/>
                    </a:lnTo>
                    <a:lnTo>
                      <a:pt x="44" y="417"/>
                    </a:lnTo>
                    <a:lnTo>
                      <a:pt x="45" y="426"/>
                    </a:lnTo>
                    <a:lnTo>
                      <a:pt x="44" y="436"/>
                    </a:lnTo>
                    <a:lnTo>
                      <a:pt x="42" y="444"/>
                    </a:lnTo>
                    <a:lnTo>
                      <a:pt x="38" y="448"/>
                    </a:lnTo>
                    <a:lnTo>
                      <a:pt x="34" y="454"/>
                    </a:lnTo>
                    <a:lnTo>
                      <a:pt x="30" y="462"/>
                    </a:lnTo>
                    <a:lnTo>
                      <a:pt x="29" y="467"/>
                    </a:lnTo>
                    <a:lnTo>
                      <a:pt x="31" y="471"/>
                    </a:lnTo>
                    <a:lnTo>
                      <a:pt x="33" y="476"/>
                    </a:lnTo>
                    <a:lnTo>
                      <a:pt x="33" y="483"/>
                    </a:lnTo>
                    <a:lnTo>
                      <a:pt x="25" y="507"/>
                    </a:lnTo>
                    <a:lnTo>
                      <a:pt x="17" y="535"/>
                    </a:lnTo>
                    <a:lnTo>
                      <a:pt x="8" y="561"/>
                    </a:lnTo>
                    <a:lnTo>
                      <a:pt x="3" y="585"/>
                    </a:lnTo>
                    <a:lnTo>
                      <a:pt x="0" y="628"/>
                    </a:lnTo>
                    <a:lnTo>
                      <a:pt x="3" y="683"/>
                    </a:lnTo>
                    <a:lnTo>
                      <a:pt x="7" y="734"/>
                    </a:lnTo>
                    <a:lnTo>
                      <a:pt x="11" y="767"/>
                    </a:lnTo>
                    <a:lnTo>
                      <a:pt x="15" y="784"/>
                    </a:lnTo>
                    <a:lnTo>
                      <a:pt x="23" y="795"/>
                    </a:lnTo>
                    <a:lnTo>
                      <a:pt x="35" y="803"/>
                    </a:lnTo>
                    <a:lnTo>
                      <a:pt x="46" y="808"/>
                    </a:lnTo>
                    <a:lnTo>
                      <a:pt x="58" y="811"/>
                    </a:lnTo>
                    <a:lnTo>
                      <a:pt x="68" y="812"/>
                    </a:lnTo>
                    <a:lnTo>
                      <a:pt x="75" y="812"/>
                    </a:lnTo>
                    <a:lnTo>
                      <a:pt x="78" y="812"/>
                    </a:lnTo>
                    <a:lnTo>
                      <a:pt x="99" y="808"/>
                    </a:lnTo>
                    <a:lnTo>
                      <a:pt x="76" y="890"/>
                    </a:lnTo>
                    <a:lnTo>
                      <a:pt x="79" y="924"/>
                    </a:lnTo>
                    <a:lnTo>
                      <a:pt x="84" y="1006"/>
                    </a:lnTo>
                    <a:lnTo>
                      <a:pt x="93" y="1099"/>
                    </a:lnTo>
                    <a:lnTo>
                      <a:pt x="102" y="1170"/>
                    </a:lnTo>
                    <a:lnTo>
                      <a:pt x="122" y="1170"/>
                    </a:lnTo>
                    <a:lnTo>
                      <a:pt x="166" y="1544"/>
                    </a:lnTo>
                    <a:lnTo>
                      <a:pt x="170" y="1637"/>
                    </a:lnTo>
                    <a:lnTo>
                      <a:pt x="204" y="1762"/>
                    </a:lnTo>
                    <a:lnTo>
                      <a:pt x="208" y="1773"/>
                    </a:lnTo>
                    <a:lnTo>
                      <a:pt x="216" y="1801"/>
                    </a:lnTo>
                    <a:lnTo>
                      <a:pt x="223" y="1833"/>
                    </a:lnTo>
                    <a:lnTo>
                      <a:pt x="226" y="1858"/>
                    </a:lnTo>
                    <a:lnTo>
                      <a:pt x="230" y="1896"/>
                    </a:lnTo>
                    <a:lnTo>
                      <a:pt x="238" y="1928"/>
                    </a:lnTo>
                    <a:lnTo>
                      <a:pt x="245" y="1951"/>
                    </a:lnTo>
                    <a:lnTo>
                      <a:pt x="248" y="1959"/>
                    </a:lnTo>
                    <a:lnTo>
                      <a:pt x="243" y="2027"/>
                    </a:lnTo>
                    <a:lnTo>
                      <a:pt x="189" y="2081"/>
                    </a:lnTo>
                    <a:lnTo>
                      <a:pt x="186" y="2083"/>
                    </a:lnTo>
                    <a:lnTo>
                      <a:pt x="175" y="2089"/>
                    </a:lnTo>
                    <a:lnTo>
                      <a:pt x="163" y="2097"/>
                    </a:lnTo>
                    <a:lnTo>
                      <a:pt x="148" y="2108"/>
                    </a:lnTo>
                    <a:lnTo>
                      <a:pt x="133" y="2119"/>
                    </a:lnTo>
                    <a:lnTo>
                      <a:pt x="121" y="2131"/>
                    </a:lnTo>
                    <a:lnTo>
                      <a:pt x="114" y="2141"/>
                    </a:lnTo>
                    <a:lnTo>
                      <a:pt x="116" y="2150"/>
                    </a:lnTo>
                    <a:lnTo>
                      <a:pt x="121" y="2158"/>
                    </a:lnTo>
                    <a:lnTo>
                      <a:pt x="127" y="2163"/>
                    </a:lnTo>
                    <a:lnTo>
                      <a:pt x="134" y="2165"/>
                    </a:lnTo>
                    <a:lnTo>
                      <a:pt x="141" y="2166"/>
                    </a:lnTo>
                    <a:lnTo>
                      <a:pt x="150" y="2166"/>
                    </a:lnTo>
                    <a:lnTo>
                      <a:pt x="160" y="2165"/>
                    </a:lnTo>
                    <a:lnTo>
                      <a:pt x="172" y="2164"/>
                    </a:lnTo>
                    <a:lnTo>
                      <a:pt x="187" y="2164"/>
                    </a:lnTo>
                    <a:lnTo>
                      <a:pt x="205" y="2164"/>
                    </a:lnTo>
                    <a:lnTo>
                      <a:pt x="218" y="2164"/>
                    </a:lnTo>
                    <a:lnTo>
                      <a:pt x="227" y="2162"/>
                    </a:lnTo>
                    <a:lnTo>
                      <a:pt x="235" y="2158"/>
                    </a:lnTo>
                    <a:lnTo>
                      <a:pt x="241" y="2153"/>
                    </a:lnTo>
                    <a:lnTo>
                      <a:pt x="247" y="2147"/>
                    </a:lnTo>
                    <a:lnTo>
                      <a:pt x="255" y="2139"/>
                    </a:lnTo>
                    <a:lnTo>
                      <a:pt x="265" y="2128"/>
                    </a:lnTo>
                    <a:lnTo>
                      <a:pt x="272" y="2124"/>
                    </a:lnTo>
                    <a:lnTo>
                      <a:pt x="278" y="2120"/>
                    </a:lnTo>
                    <a:lnTo>
                      <a:pt x="285" y="2117"/>
                    </a:lnTo>
                    <a:lnTo>
                      <a:pt x="291" y="2116"/>
                    </a:lnTo>
                    <a:lnTo>
                      <a:pt x="296" y="2115"/>
                    </a:lnTo>
                    <a:lnTo>
                      <a:pt x="300" y="2115"/>
                    </a:lnTo>
                    <a:lnTo>
                      <a:pt x="302" y="2115"/>
                    </a:lnTo>
                    <a:lnTo>
                      <a:pt x="303" y="2115"/>
                    </a:lnTo>
                    <a:lnTo>
                      <a:pt x="326" y="2127"/>
                    </a:lnTo>
                    <a:lnTo>
                      <a:pt x="390" y="2110"/>
                    </a:lnTo>
                    <a:lnTo>
                      <a:pt x="390" y="2102"/>
                    </a:lnTo>
                    <a:lnTo>
                      <a:pt x="391" y="2085"/>
                    </a:lnTo>
                    <a:lnTo>
                      <a:pt x="390" y="2066"/>
                    </a:lnTo>
                    <a:lnTo>
                      <a:pt x="385" y="2055"/>
                    </a:lnTo>
                    <a:lnTo>
                      <a:pt x="384" y="2040"/>
                    </a:lnTo>
                    <a:lnTo>
                      <a:pt x="387" y="2010"/>
                    </a:lnTo>
                    <a:lnTo>
                      <a:pt x="390" y="1975"/>
                    </a:lnTo>
                    <a:lnTo>
                      <a:pt x="386" y="1945"/>
                    </a:lnTo>
                    <a:lnTo>
                      <a:pt x="372" y="1882"/>
                    </a:lnTo>
                    <a:lnTo>
                      <a:pt x="367" y="1805"/>
                    </a:lnTo>
                    <a:lnTo>
                      <a:pt x="364" y="1735"/>
                    </a:lnTo>
                    <a:lnTo>
                      <a:pt x="361" y="1693"/>
                    </a:lnTo>
                    <a:lnTo>
                      <a:pt x="356" y="1649"/>
                    </a:lnTo>
                    <a:lnTo>
                      <a:pt x="350" y="1567"/>
                    </a:lnTo>
                    <a:lnTo>
                      <a:pt x="346" y="1489"/>
                    </a:lnTo>
                    <a:lnTo>
                      <a:pt x="344" y="1453"/>
                    </a:lnTo>
                    <a:lnTo>
                      <a:pt x="337" y="1261"/>
                    </a:lnTo>
                    <a:lnTo>
                      <a:pt x="340" y="1280"/>
                    </a:lnTo>
                    <a:lnTo>
                      <a:pt x="348" y="1323"/>
                    </a:lnTo>
                    <a:lnTo>
                      <a:pt x="357" y="1367"/>
                    </a:lnTo>
                    <a:lnTo>
                      <a:pt x="363" y="1392"/>
                    </a:lnTo>
                    <a:lnTo>
                      <a:pt x="378" y="1430"/>
                    </a:lnTo>
                    <a:lnTo>
                      <a:pt x="390" y="1470"/>
                    </a:lnTo>
                    <a:lnTo>
                      <a:pt x="400" y="1513"/>
                    </a:lnTo>
                    <a:lnTo>
                      <a:pt x="407" y="1552"/>
                    </a:lnTo>
                    <a:lnTo>
                      <a:pt x="413" y="1588"/>
                    </a:lnTo>
                    <a:lnTo>
                      <a:pt x="417" y="1617"/>
                    </a:lnTo>
                    <a:lnTo>
                      <a:pt x="418" y="1636"/>
                    </a:lnTo>
                    <a:lnTo>
                      <a:pt x="420" y="1643"/>
                    </a:lnTo>
                    <a:lnTo>
                      <a:pt x="422" y="1661"/>
                    </a:lnTo>
                    <a:lnTo>
                      <a:pt x="428" y="1704"/>
                    </a:lnTo>
                    <a:lnTo>
                      <a:pt x="437" y="1764"/>
                    </a:lnTo>
                    <a:lnTo>
                      <a:pt x="447" y="1831"/>
                    </a:lnTo>
                    <a:lnTo>
                      <a:pt x="455" y="1875"/>
                    </a:lnTo>
                    <a:lnTo>
                      <a:pt x="462" y="1909"/>
                    </a:lnTo>
                    <a:lnTo>
                      <a:pt x="468" y="1938"/>
                    </a:lnTo>
                    <a:lnTo>
                      <a:pt x="472" y="1960"/>
                    </a:lnTo>
                    <a:lnTo>
                      <a:pt x="476" y="1977"/>
                    </a:lnTo>
                    <a:lnTo>
                      <a:pt x="478" y="1991"/>
                    </a:lnTo>
                    <a:lnTo>
                      <a:pt x="479" y="2003"/>
                    </a:lnTo>
                    <a:lnTo>
                      <a:pt x="478" y="2014"/>
                    </a:lnTo>
                    <a:lnTo>
                      <a:pt x="478" y="2037"/>
                    </a:lnTo>
                    <a:lnTo>
                      <a:pt x="484" y="2060"/>
                    </a:lnTo>
                    <a:lnTo>
                      <a:pt x="494" y="2086"/>
                    </a:lnTo>
                    <a:lnTo>
                      <a:pt x="506" y="2117"/>
                    </a:lnTo>
                    <a:lnTo>
                      <a:pt x="510" y="2173"/>
                    </a:lnTo>
                    <a:lnTo>
                      <a:pt x="523" y="2184"/>
                    </a:lnTo>
                    <a:lnTo>
                      <a:pt x="523" y="2181"/>
                    </a:lnTo>
                    <a:lnTo>
                      <a:pt x="524" y="2187"/>
                    </a:lnTo>
                    <a:lnTo>
                      <a:pt x="525" y="2193"/>
                    </a:lnTo>
                    <a:lnTo>
                      <a:pt x="525" y="2200"/>
                    </a:lnTo>
                    <a:lnTo>
                      <a:pt x="527" y="2206"/>
                    </a:lnTo>
                    <a:lnTo>
                      <a:pt x="532" y="2234"/>
                    </a:lnTo>
                    <a:lnTo>
                      <a:pt x="542" y="2255"/>
                    </a:lnTo>
                    <a:lnTo>
                      <a:pt x="553" y="2270"/>
                    </a:lnTo>
                    <a:lnTo>
                      <a:pt x="567" y="2280"/>
                    </a:lnTo>
                    <a:lnTo>
                      <a:pt x="583" y="2285"/>
                    </a:lnTo>
                    <a:lnTo>
                      <a:pt x="601" y="2287"/>
                    </a:lnTo>
                    <a:lnTo>
                      <a:pt x="620" y="2286"/>
                    </a:lnTo>
                    <a:lnTo>
                      <a:pt x="641" y="2284"/>
                    </a:lnTo>
                    <a:lnTo>
                      <a:pt x="654" y="2271"/>
                    </a:lnTo>
                    <a:lnTo>
                      <a:pt x="661" y="2245"/>
                    </a:lnTo>
                    <a:lnTo>
                      <a:pt x="658" y="2210"/>
                    </a:lnTo>
                    <a:lnTo>
                      <a:pt x="641" y="2178"/>
                    </a:lnTo>
                    <a:lnTo>
                      <a:pt x="627" y="2157"/>
                    </a:lnTo>
                    <a:lnTo>
                      <a:pt x="616" y="2134"/>
                    </a:lnTo>
                    <a:lnTo>
                      <a:pt x="611" y="2116"/>
                    </a:lnTo>
                    <a:lnTo>
                      <a:pt x="608" y="2109"/>
                    </a:lnTo>
                    <a:lnTo>
                      <a:pt x="605" y="2086"/>
                    </a:lnTo>
                    <a:lnTo>
                      <a:pt x="606" y="2062"/>
                    </a:lnTo>
                    <a:lnTo>
                      <a:pt x="611" y="2042"/>
                    </a:lnTo>
                    <a:lnTo>
                      <a:pt x="613" y="2032"/>
                    </a:lnTo>
                    <a:lnTo>
                      <a:pt x="613" y="2018"/>
                    </a:lnTo>
                    <a:lnTo>
                      <a:pt x="611" y="2007"/>
                    </a:lnTo>
                    <a:lnTo>
                      <a:pt x="607" y="1999"/>
                    </a:lnTo>
                    <a:lnTo>
                      <a:pt x="606" y="1995"/>
                    </a:lnTo>
                    <a:lnTo>
                      <a:pt x="604" y="1981"/>
                    </a:lnTo>
                    <a:lnTo>
                      <a:pt x="600" y="1977"/>
                    </a:lnTo>
                    <a:lnTo>
                      <a:pt x="599" y="1973"/>
                    </a:lnTo>
                    <a:lnTo>
                      <a:pt x="598" y="1960"/>
                    </a:lnTo>
                    <a:lnTo>
                      <a:pt x="597" y="1932"/>
                    </a:lnTo>
                    <a:lnTo>
                      <a:pt x="595" y="1886"/>
                    </a:lnTo>
                    <a:lnTo>
                      <a:pt x="592" y="1828"/>
                    </a:lnTo>
                    <a:lnTo>
                      <a:pt x="591" y="1763"/>
                    </a:lnTo>
                    <a:lnTo>
                      <a:pt x="589" y="1732"/>
                    </a:lnTo>
                    <a:lnTo>
                      <a:pt x="581" y="1711"/>
                    </a:lnTo>
                    <a:lnTo>
                      <a:pt x="570" y="1677"/>
                    </a:lnTo>
                    <a:lnTo>
                      <a:pt x="560" y="1608"/>
                    </a:lnTo>
                    <a:lnTo>
                      <a:pt x="557" y="1553"/>
                    </a:lnTo>
                    <a:lnTo>
                      <a:pt x="558" y="1510"/>
                    </a:lnTo>
                    <a:lnTo>
                      <a:pt x="562" y="1467"/>
                    </a:lnTo>
                    <a:lnTo>
                      <a:pt x="567" y="1416"/>
                    </a:lnTo>
                    <a:lnTo>
                      <a:pt x="565" y="1382"/>
                    </a:lnTo>
                    <a:lnTo>
                      <a:pt x="558" y="1333"/>
                    </a:lnTo>
                    <a:lnTo>
                      <a:pt x="550" y="1281"/>
                    </a:lnTo>
                    <a:lnTo>
                      <a:pt x="542" y="1233"/>
                    </a:lnTo>
                    <a:lnTo>
                      <a:pt x="540" y="1216"/>
                    </a:lnTo>
                    <a:lnTo>
                      <a:pt x="540" y="1185"/>
                    </a:lnTo>
                    <a:lnTo>
                      <a:pt x="539" y="1155"/>
                    </a:lnTo>
                    <a:lnTo>
                      <a:pt x="538" y="1137"/>
                    </a:lnTo>
                    <a:lnTo>
                      <a:pt x="539" y="1133"/>
                    </a:lnTo>
                    <a:lnTo>
                      <a:pt x="544" y="1124"/>
                    </a:lnTo>
                    <a:lnTo>
                      <a:pt x="547" y="1112"/>
                    </a:lnTo>
                    <a:lnTo>
                      <a:pt x="550" y="1104"/>
                    </a:lnTo>
                    <a:lnTo>
                      <a:pt x="552" y="1076"/>
                    </a:lnTo>
                    <a:lnTo>
                      <a:pt x="557" y="1066"/>
                    </a:lnTo>
                    <a:lnTo>
                      <a:pt x="560" y="1065"/>
                    </a:lnTo>
                    <a:lnTo>
                      <a:pt x="562" y="1066"/>
                    </a:lnTo>
                    <a:close/>
                  </a:path>
                </a:pathLst>
              </a:custGeom>
              <a:solidFill>
                <a:srgbClr val="000000"/>
              </a:solidFill>
              <a:ln w="9525">
                <a:noFill/>
                <a:round/>
                <a:headEnd/>
                <a:tailEnd/>
              </a:ln>
            </p:spPr>
            <p:txBody>
              <a:bodyPr/>
              <a:lstStyle/>
              <a:p>
                <a:endParaRPr lang="mk-MK"/>
              </a:p>
            </p:txBody>
          </p:sp>
          <p:sp>
            <p:nvSpPr>
              <p:cNvPr id="25665" name="Freeform 71"/>
              <p:cNvSpPr>
                <a:spLocks/>
              </p:cNvSpPr>
              <p:nvPr/>
            </p:nvSpPr>
            <p:spPr bwMode="auto">
              <a:xfrm>
                <a:off x="5372" y="2648"/>
                <a:ext cx="58" cy="9"/>
              </a:xfrm>
              <a:custGeom>
                <a:avLst/>
                <a:gdLst>
                  <a:gd name="T0" fmla="*/ 0 w 115"/>
                  <a:gd name="T1" fmla="*/ 1 h 18"/>
                  <a:gd name="T2" fmla="*/ 1 w 115"/>
                  <a:gd name="T3" fmla="*/ 1 h 18"/>
                  <a:gd name="T4" fmla="*/ 1 w 115"/>
                  <a:gd name="T5" fmla="*/ 1 h 18"/>
                  <a:gd name="T6" fmla="*/ 1 w 115"/>
                  <a:gd name="T7" fmla="*/ 1 h 18"/>
                  <a:gd name="T8" fmla="*/ 1 w 115"/>
                  <a:gd name="T9" fmla="*/ 1 h 18"/>
                  <a:gd name="T10" fmla="*/ 1 w 115"/>
                  <a:gd name="T11" fmla="*/ 0 h 18"/>
                  <a:gd name="T12" fmla="*/ 0 w 115"/>
                  <a:gd name="T13" fmla="*/ 1 h 18"/>
                  <a:gd name="T14" fmla="*/ 0 w 115"/>
                  <a:gd name="T15" fmla="*/ 1 h 18"/>
                  <a:gd name="T16" fmla="*/ 0 w 115"/>
                  <a:gd name="T17" fmla="*/ 1 h 18"/>
                  <a:gd name="T18" fmla="*/ 0 w 115"/>
                  <a:gd name="T19" fmla="*/ 1 h 18"/>
                  <a:gd name="T20" fmla="*/ 0 w 115"/>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8">
                    <a:moveTo>
                      <a:pt x="0" y="18"/>
                    </a:moveTo>
                    <a:lnTo>
                      <a:pt x="114" y="14"/>
                    </a:lnTo>
                    <a:lnTo>
                      <a:pt x="114" y="10"/>
                    </a:lnTo>
                    <a:lnTo>
                      <a:pt x="115" y="7"/>
                    </a:lnTo>
                    <a:lnTo>
                      <a:pt x="115" y="3"/>
                    </a:lnTo>
                    <a:lnTo>
                      <a:pt x="115" y="0"/>
                    </a:lnTo>
                    <a:lnTo>
                      <a:pt x="0" y="16"/>
                    </a:lnTo>
                    <a:lnTo>
                      <a:pt x="0" y="17"/>
                    </a:lnTo>
                    <a:lnTo>
                      <a:pt x="0" y="18"/>
                    </a:lnTo>
                    <a:close/>
                  </a:path>
                </a:pathLst>
              </a:custGeom>
              <a:solidFill>
                <a:srgbClr val="000000"/>
              </a:solidFill>
              <a:ln w="9525">
                <a:noFill/>
                <a:round/>
                <a:headEnd/>
                <a:tailEnd/>
              </a:ln>
            </p:spPr>
            <p:txBody>
              <a:bodyPr/>
              <a:lstStyle/>
              <a:p>
                <a:endParaRPr lang="mk-MK"/>
              </a:p>
            </p:txBody>
          </p:sp>
          <p:sp>
            <p:nvSpPr>
              <p:cNvPr id="25666" name="Freeform 72"/>
              <p:cNvSpPr>
                <a:spLocks/>
              </p:cNvSpPr>
              <p:nvPr/>
            </p:nvSpPr>
            <p:spPr bwMode="auto">
              <a:xfrm>
                <a:off x="5171" y="2277"/>
                <a:ext cx="43" cy="22"/>
              </a:xfrm>
              <a:custGeom>
                <a:avLst/>
                <a:gdLst>
                  <a:gd name="T0" fmla="*/ 1 w 85"/>
                  <a:gd name="T1" fmla="*/ 0 h 45"/>
                  <a:gd name="T2" fmla="*/ 1 w 85"/>
                  <a:gd name="T3" fmla="*/ 0 h 45"/>
                  <a:gd name="T4" fmla="*/ 0 w 85"/>
                  <a:gd name="T5" fmla="*/ 0 h 45"/>
                  <a:gd name="T6" fmla="*/ 1 w 85"/>
                  <a:gd name="T7" fmla="*/ 0 h 45"/>
                  <a:gd name="T8" fmla="*/ 1 w 85"/>
                  <a:gd name="T9" fmla="*/ 0 h 45"/>
                  <a:gd name="T10" fmla="*/ 1 w 85"/>
                  <a:gd name="T11" fmla="*/ 0 h 45"/>
                  <a:gd name="T12" fmla="*/ 1 w 85"/>
                  <a:gd name="T13" fmla="*/ 0 h 45"/>
                  <a:gd name="T14" fmla="*/ 1 w 85"/>
                  <a:gd name="T15" fmla="*/ 0 h 45"/>
                  <a:gd name="T16" fmla="*/ 1 w 85"/>
                  <a:gd name="T17" fmla="*/ 0 h 45"/>
                  <a:gd name="T18" fmla="*/ 1 w 85"/>
                  <a:gd name="T19" fmla="*/ 0 h 45"/>
                  <a:gd name="T20" fmla="*/ 1 w 85"/>
                  <a:gd name="T21" fmla="*/ 0 h 45"/>
                  <a:gd name="T22" fmla="*/ 1 w 85"/>
                  <a:gd name="T23" fmla="*/ 0 h 45"/>
                  <a:gd name="T24" fmla="*/ 1 w 85"/>
                  <a:gd name="T25" fmla="*/ 0 h 45"/>
                  <a:gd name="T26" fmla="*/ 1 w 85"/>
                  <a:gd name="T27" fmla="*/ 0 h 45"/>
                  <a:gd name="T28" fmla="*/ 1 w 85"/>
                  <a:gd name="T29" fmla="*/ 0 h 45"/>
                  <a:gd name="T30" fmla="*/ 1 w 85"/>
                  <a:gd name="T31" fmla="*/ 0 h 45"/>
                  <a:gd name="T32" fmla="*/ 1 w 85"/>
                  <a:gd name="T33" fmla="*/ 0 h 45"/>
                  <a:gd name="T34" fmla="*/ 1 w 85"/>
                  <a:gd name="T35" fmla="*/ 0 h 45"/>
                  <a:gd name="T36" fmla="*/ 1 w 85"/>
                  <a:gd name="T37" fmla="*/ 0 h 45"/>
                  <a:gd name="T38" fmla="*/ 1 w 85"/>
                  <a:gd name="T39" fmla="*/ 0 h 45"/>
                  <a:gd name="T40" fmla="*/ 1 w 85"/>
                  <a:gd name="T41" fmla="*/ 0 h 45"/>
                  <a:gd name="T42" fmla="*/ 1 w 85"/>
                  <a:gd name="T43" fmla="*/ 0 h 45"/>
                  <a:gd name="T44" fmla="*/ 1 w 85"/>
                  <a:gd name="T45" fmla="*/ 0 h 45"/>
                  <a:gd name="T46" fmla="*/ 1 w 85"/>
                  <a:gd name="T47" fmla="*/ 0 h 45"/>
                  <a:gd name="T48" fmla="*/ 1 w 85"/>
                  <a:gd name="T49" fmla="*/ 0 h 45"/>
                  <a:gd name="T50" fmla="*/ 1 w 85"/>
                  <a:gd name="T51" fmla="*/ 0 h 45"/>
                  <a:gd name="T52" fmla="*/ 1 w 85"/>
                  <a:gd name="T53" fmla="*/ 0 h 45"/>
                  <a:gd name="T54" fmla="*/ 1 w 85"/>
                  <a:gd name="T55" fmla="*/ 0 h 45"/>
                  <a:gd name="T56" fmla="*/ 1 w 85"/>
                  <a:gd name="T57" fmla="*/ 0 h 45"/>
                  <a:gd name="T58" fmla="*/ 1 w 85"/>
                  <a:gd name="T59" fmla="*/ 0 h 45"/>
                  <a:gd name="T60" fmla="*/ 1 w 85"/>
                  <a:gd name="T61" fmla="*/ 0 h 45"/>
                  <a:gd name="T62" fmla="*/ 1 w 85"/>
                  <a:gd name="T63" fmla="*/ 0 h 45"/>
                  <a:gd name="T64" fmla="*/ 1 w 85"/>
                  <a:gd name="T65" fmla="*/ 0 h 45"/>
                  <a:gd name="T66" fmla="*/ 1 w 85"/>
                  <a:gd name="T67" fmla="*/ 0 h 45"/>
                  <a:gd name="T68" fmla="*/ 1 w 85"/>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45">
                    <a:moveTo>
                      <a:pt x="2" y="26"/>
                    </a:moveTo>
                    <a:lnTo>
                      <a:pt x="1" y="28"/>
                    </a:lnTo>
                    <a:lnTo>
                      <a:pt x="0" y="30"/>
                    </a:lnTo>
                    <a:lnTo>
                      <a:pt x="2" y="34"/>
                    </a:lnTo>
                    <a:lnTo>
                      <a:pt x="13" y="41"/>
                    </a:lnTo>
                    <a:lnTo>
                      <a:pt x="23" y="45"/>
                    </a:lnTo>
                    <a:lnTo>
                      <a:pt x="24" y="40"/>
                    </a:lnTo>
                    <a:lnTo>
                      <a:pt x="22" y="36"/>
                    </a:lnTo>
                    <a:lnTo>
                      <a:pt x="21" y="32"/>
                    </a:lnTo>
                    <a:lnTo>
                      <a:pt x="23" y="32"/>
                    </a:lnTo>
                    <a:lnTo>
                      <a:pt x="28" y="31"/>
                    </a:lnTo>
                    <a:lnTo>
                      <a:pt x="33" y="32"/>
                    </a:lnTo>
                    <a:lnTo>
                      <a:pt x="41" y="34"/>
                    </a:lnTo>
                    <a:lnTo>
                      <a:pt x="51" y="38"/>
                    </a:lnTo>
                    <a:lnTo>
                      <a:pt x="59" y="37"/>
                    </a:lnTo>
                    <a:lnTo>
                      <a:pt x="67" y="36"/>
                    </a:lnTo>
                    <a:lnTo>
                      <a:pt x="69" y="34"/>
                    </a:lnTo>
                    <a:lnTo>
                      <a:pt x="33" y="21"/>
                    </a:lnTo>
                    <a:lnTo>
                      <a:pt x="85" y="24"/>
                    </a:lnTo>
                    <a:lnTo>
                      <a:pt x="83" y="24"/>
                    </a:lnTo>
                    <a:lnTo>
                      <a:pt x="77" y="22"/>
                    </a:lnTo>
                    <a:lnTo>
                      <a:pt x="69" y="19"/>
                    </a:lnTo>
                    <a:lnTo>
                      <a:pt x="60" y="17"/>
                    </a:lnTo>
                    <a:lnTo>
                      <a:pt x="51" y="14"/>
                    </a:lnTo>
                    <a:lnTo>
                      <a:pt x="41" y="10"/>
                    </a:lnTo>
                    <a:lnTo>
                      <a:pt x="34" y="7"/>
                    </a:lnTo>
                    <a:lnTo>
                      <a:pt x="31" y="3"/>
                    </a:lnTo>
                    <a:lnTo>
                      <a:pt x="28" y="0"/>
                    </a:lnTo>
                    <a:lnTo>
                      <a:pt x="23" y="1"/>
                    </a:lnTo>
                    <a:lnTo>
                      <a:pt x="19" y="7"/>
                    </a:lnTo>
                    <a:lnTo>
                      <a:pt x="21" y="14"/>
                    </a:lnTo>
                    <a:lnTo>
                      <a:pt x="21" y="21"/>
                    </a:lnTo>
                    <a:lnTo>
                      <a:pt x="14" y="24"/>
                    </a:lnTo>
                    <a:lnTo>
                      <a:pt x="6" y="26"/>
                    </a:lnTo>
                    <a:lnTo>
                      <a:pt x="2" y="26"/>
                    </a:lnTo>
                    <a:close/>
                  </a:path>
                </a:pathLst>
              </a:custGeom>
              <a:solidFill>
                <a:srgbClr val="FFFFFF"/>
              </a:solidFill>
              <a:ln w="9525">
                <a:noFill/>
                <a:round/>
                <a:headEnd/>
                <a:tailEnd/>
              </a:ln>
            </p:spPr>
            <p:txBody>
              <a:bodyPr/>
              <a:lstStyle/>
              <a:p>
                <a:endParaRPr lang="mk-MK"/>
              </a:p>
            </p:txBody>
          </p:sp>
          <p:sp>
            <p:nvSpPr>
              <p:cNvPr id="25667" name="Freeform 73"/>
              <p:cNvSpPr>
                <a:spLocks/>
              </p:cNvSpPr>
              <p:nvPr/>
            </p:nvSpPr>
            <p:spPr bwMode="auto">
              <a:xfrm>
                <a:off x="5188" y="2297"/>
                <a:ext cx="51" cy="100"/>
              </a:xfrm>
              <a:custGeom>
                <a:avLst/>
                <a:gdLst>
                  <a:gd name="T0" fmla="*/ 0 w 103"/>
                  <a:gd name="T1" fmla="*/ 0 h 202"/>
                  <a:gd name="T2" fmla="*/ 0 w 103"/>
                  <a:gd name="T3" fmla="*/ 0 h 202"/>
                  <a:gd name="T4" fmla="*/ 0 w 103"/>
                  <a:gd name="T5" fmla="*/ 0 h 202"/>
                  <a:gd name="T6" fmla="*/ 0 w 103"/>
                  <a:gd name="T7" fmla="*/ 0 h 202"/>
                  <a:gd name="T8" fmla="*/ 0 w 103"/>
                  <a:gd name="T9" fmla="*/ 0 h 202"/>
                  <a:gd name="T10" fmla="*/ 0 w 103"/>
                  <a:gd name="T11" fmla="*/ 0 h 202"/>
                  <a:gd name="T12" fmla="*/ 0 w 103"/>
                  <a:gd name="T13" fmla="*/ 0 h 202"/>
                  <a:gd name="T14" fmla="*/ 0 w 103"/>
                  <a:gd name="T15" fmla="*/ 0 h 202"/>
                  <a:gd name="T16" fmla="*/ 0 w 103"/>
                  <a:gd name="T17" fmla="*/ 0 h 202"/>
                  <a:gd name="T18" fmla="*/ 0 w 103"/>
                  <a:gd name="T19" fmla="*/ 0 h 202"/>
                  <a:gd name="T20" fmla="*/ 0 w 103"/>
                  <a:gd name="T21" fmla="*/ 0 h 202"/>
                  <a:gd name="T22" fmla="*/ 0 w 103"/>
                  <a:gd name="T23" fmla="*/ 0 h 202"/>
                  <a:gd name="T24" fmla="*/ 0 w 103"/>
                  <a:gd name="T25" fmla="*/ 0 h 202"/>
                  <a:gd name="T26" fmla="*/ 0 w 103"/>
                  <a:gd name="T27" fmla="*/ 0 h 202"/>
                  <a:gd name="T28" fmla="*/ 0 w 103"/>
                  <a:gd name="T29" fmla="*/ 0 h 202"/>
                  <a:gd name="T30" fmla="*/ 0 w 103"/>
                  <a:gd name="T31" fmla="*/ 0 h 202"/>
                  <a:gd name="T32" fmla="*/ 0 w 103"/>
                  <a:gd name="T33" fmla="*/ 0 h 202"/>
                  <a:gd name="T34" fmla="*/ 0 w 103"/>
                  <a:gd name="T35" fmla="*/ 0 h 202"/>
                  <a:gd name="T36" fmla="*/ 0 w 103"/>
                  <a:gd name="T37" fmla="*/ 0 h 202"/>
                  <a:gd name="T38" fmla="*/ 0 w 103"/>
                  <a:gd name="T39" fmla="*/ 0 h 202"/>
                  <a:gd name="T40" fmla="*/ 0 w 103"/>
                  <a:gd name="T41" fmla="*/ 0 h 202"/>
                  <a:gd name="T42" fmla="*/ 0 w 103"/>
                  <a:gd name="T43" fmla="*/ 0 h 202"/>
                  <a:gd name="T44" fmla="*/ 0 w 103"/>
                  <a:gd name="T45" fmla="*/ 0 h 202"/>
                  <a:gd name="T46" fmla="*/ 0 w 103"/>
                  <a:gd name="T47" fmla="*/ 0 h 202"/>
                  <a:gd name="T48" fmla="*/ 0 w 103"/>
                  <a:gd name="T49" fmla="*/ 0 h 202"/>
                  <a:gd name="T50" fmla="*/ 0 w 103"/>
                  <a:gd name="T51" fmla="*/ 0 h 202"/>
                  <a:gd name="T52" fmla="*/ 0 w 103"/>
                  <a:gd name="T53" fmla="*/ 0 h 202"/>
                  <a:gd name="T54" fmla="*/ 0 w 103"/>
                  <a:gd name="T55" fmla="*/ 0 h 202"/>
                  <a:gd name="T56" fmla="*/ 0 w 103"/>
                  <a:gd name="T57" fmla="*/ 0 h 202"/>
                  <a:gd name="T58" fmla="*/ 0 w 103"/>
                  <a:gd name="T59" fmla="*/ 0 h 202"/>
                  <a:gd name="T60" fmla="*/ 0 w 103"/>
                  <a:gd name="T61" fmla="*/ 0 h 202"/>
                  <a:gd name="T62" fmla="*/ 0 w 103"/>
                  <a:gd name="T63" fmla="*/ 0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202">
                    <a:moveTo>
                      <a:pt x="1" y="31"/>
                    </a:moveTo>
                    <a:lnTo>
                      <a:pt x="4" y="30"/>
                    </a:lnTo>
                    <a:lnTo>
                      <a:pt x="10" y="28"/>
                    </a:lnTo>
                    <a:lnTo>
                      <a:pt x="21" y="27"/>
                    </a:lnTo>
                    <a:lnTo>
                      <a:pt x="35" y="25"/>
                    </a:lnTo>
                    <a:lnTo>
                      <a:pt x="48" y="23"/>
                    </a:lnTo>
                    <a:lnTo>
                      <a:pt x="59" y="20"/>
                    </a:lnTo>
                    <a:lnTo>
                      <a:pt x="66" y="16"/>
                    </a:lnTo>
                    <a:lnTo>
                      <a:pt x="68" y="14"/>
                    </a:lnTo>
                    <a:lnTo>
                      <a:pt x="58" y="0"/>
                    </a:lnTo>
                    <a:lnTo>
                      <a:pt x="83" y="16"/>
                    </a:lnTo>
                    <a:lnTo>
                      <a:pt x="83" y="20"/>
                    </a:lnTo>
                    <a:lnTo>
                      <a:pt x="81" y="28"/>
                    </a:lnTo>
                    <a:lnTo>
                      <a:pt x="78" y="38"/>
                    </a:lnTo>
                    <a:lnTo>
                      <a:pt x="74" y="44"/>
                    </a:lnTo>
                    <a:lnTo>
                      <a:pt x="70" y="50"/>
                    </a:lnTo>
                    <a:lnTo>
                      <a:pt x="69" y="58"/>
                    </a:lnTo>
                    <a:lnTo>
                      <a:pt x="68" y="65"/>
                    </a:lnTo>
                    <a:lnTo>
                      <a:pt x="68" y="68"/>
                    </a:lnTo>
                    <a:lnTo>
                      <a:pt x="76" y="93"/>
                    </a:lnTo>
                    <a:lnTo>
                      <a:pt x="78" y="95"/>
                    </a:lnTo>
                    <a:lnTo>
                      <a:pt x="82" y="99"/>
                    </a:lnTo>
                    <a:lnTo>
                      <a:pt x="82" y="105"/>
                    </a:lnTo>
                    <a:lnTo>
                      <a:pt x="74" y="112"/>
                    </a:lnTo>
                    <a:lnTo>
                      <a:pt x="73" y="116"/>
                    </a:lnTo>
                    <a:lnTo>
                      <a:pt x="78" y="123"/>
                    </a:lnTo>
                    <a:lnTo>
                      <a:pt x="86" y="129"/>
                    </a:lnTo>
                    <a:lnTo>
                      <a:pt x="90" y="131"/>
                    </a:lnTo>
                    <a:lnTo>
                      <a:pt x="86" y="134"/>
                    </a:lnTo>
                    <a:lnTo>
                      <a:pt x="77" y="141"/>
                    </a:lnTo>
                    <a:lnTo>
                      <a:pt x="69" y="148"/>
                    </a:lnTo>
                    <a:lnTo>
                      <a:pt x="66" y="153"/>
                    </a:lnTo>
                    <a:lnTo>
                      <a:pt x="70" y="154"/>
                    </a:lnTo>
                    <a:lnTo>
                      <a:pt x="78" y="152"/>
                    </a:lnTo>
                    <a:lnTo>
                      <a:pt x="88" y="150"/>
                    </a:lnTo>
                    <a:lnTo>
                      <a:pt x="91" y="149"/>
                    </a:lnTo>
                    <a:lnTo>
                      <a:pt x="93" y="149"/>
                    </a:lnTo>
                    <a:lnTo>
                      <a:pt x="97" y="149"/>
                    </a:lnTo>
                    <a:lnTo>
                      <a:pt x="101" y="151"/>
                    </a:lnTo>
                    <a:lnTo>
                      <a:pt x="103" y="153"/>
                    </a:lnTo>
                    <a:lnTo>
                      <a:pt x="99" y="157"/>
                    </a:lnTo>
                    <a:lnTo>
                      <a:pt x="93" y="159"/>
                    </a:lnTo>
                    <a:lnTo>
                      <a:pt x="90" y="163"/>
                    </a:lnTo>
                    <a:lnTo>
                      <a:pt x="90" y="166"/>
                    </a:lnTo>
                    <a:lnTo>
                      <a:pt x="92" y="172"/>
                    </a:lnTo>
                    <a:lnTo>
                      <a:pt x="95" y="176"/>
                    </a:lnTo>
                    <a:lnTo>
                      <a:pt x="96" y="180"/>
                    </a:lnTo>
                    <a:lnTo>
                      <a:pt x="97" y="181"/>
                    </a:lnTo>
                    <a:lnTo>
                      <a:pt x="98" y="183"/>
                    </a:lnTo>
                    <a:lnTo>
                      <a:pt x="100" y="190"/>
                    </a:lnTo>
                    <a:lnTo>
                      <a:pt x="101" y="197"/>
                    </a:lnTo>
                    <a:lnTo>
                      <a:pt x="99" y="202"/>
                    </a:lnTo>
                    <a:lnTo>
                      <a:pt x="92" y="202"/>
                    </a:lnTo>
                    <a:lnTo>
                      <a:pt x="83" y="198"/>
                    </a:lnTo>
                    <a:lnTo>
                      <a:pt x="76" y="194"/>
                    </a:lnTo>
                    <a:lnTo>
                      <a:pt x="74" y="191"/>
                    </a:lnTo>
                    <a:lnTo>
                      <a:pt x="47" y="164"/>
                    </a:lnTo>
                    <a:lnTo>
                      <a:pt x="45" y="158"/>
                    </a:lnTo>
                    <a:lnTo>
                      <a:pt x="39" y="145"/>
                    </a:lnTo>
                    <a:lnTo>
                      <a:pt x="30" y="127"/>
                    </a:lnTo>
                    <a:lnTo>
                      <a:pt x="16" y="110"/>
                    </a:lnTo>
                    <a:lnTo>
                      <a:pt x="7" y="92"/>
                    </a:lnTo>
                    <a:lnTo>
                      <a:pt x="2" y="67"/>
                    </a:lnTo>
                    <a:lnTo>
                      <a:pt x="0" y="44"/>
                    </a:lnTo>
                    <a:lnTo>
                      <a:pt x="1" y="31"/>
                    </a:lnTo>
                    <a:close/>
                  </a:path>
                </a:pathLst>
              </a:custGeom>
              <a:solidFill>
                <a:srgbClr val="FFFFFF"/>
              </a:solidFill>
              <a:ln w="9525">
                <a:noFill/>
                <a:round/>
                <a:headEnd/>
                <a:tailEnd/>
              </a:ln>
            </p:spPr>
            <p:txBody>
              <a:bodyPr/>
              <a:lstStyle/>
              <a:p>
                <a:endParaRPr lang="mk-MK"/>
              </a:p>
            </p:txBody>
          </p:sp>
          <p:sp>
            <p:nvSpPr>
              <p:cNvPr id="25668" name="Freeform 74"/>
              <p:cNvSpPr>
                <a:spLocks/>
              </p:cNvSpPr>
              <p:nvPr/>
            </p:nvSpPr>
            <p:spPr bwMode="auto">
              <a:xfrm>
                <a:off x="5192" y="2325"/>
                <a:ext cx="23" cy="15"/>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1 h 30"/>
                  <a:gd name="T40" fmla="*/ 0 w 47"/>
                  <a:gd name="T41" fmla="*/ 1 h 30"/>
                  <a:gd name="T42" fmla="*/ 0 w 47"/>
                  <a:gd name="T43" fmla="*/ 1 h 30"/>
                  <a:gd name="T44" fmla="*/ 0 w 47"/>
                  <a:gd name="T45" fmla="*/ 1 h 30"/>
                  <a:gd name="T46" fmla="*/ 0 w 47"/>
                  <a:gd name="T47" fmla="*/ 1 h 30"/>
                  <a:gd name="T48" fmla="*/ 0 w 47"/>
                  <a:gd name="T49" fmla="*/ 1 h 30"/>
                  <a:gd name="T50" fmla="*/ 0 w 47"/>
                  <a:gd name="T51" fmla="*/ 1 h 30"/>
                  <a:gd name="T52" fmla="*/ 0 w 47"/>
                  <a:gd name="T53" fmla="*/ 1 h 30"/>
                  <a:gd name="T54" fmla="*/ 0 w 47"/>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7" h="30">
                    <a:moveTo>
                      <a:pt x="6" y="0"/>
                    </a:moveTo>
                    <a:lnTo>
                      <a:pt x="9" y="0"/>
                    </a:lnTo>
                    <a:lnTo>
                      <a:pt x="16" y="0"/>
                    </a:lnTo>
                    <a:lnTo>
                      <a:pt x="23" y="0"/>
                    </a:lnTo>
                    <a:lnTo>
                      <a:pt x="29" y="0"/>
                    </a:lnTo>
                    <a:lnTo>
                      <a:pt x="32" y="0"/>
                    </a:lnTo>
                    <a:lnTo>
                      <a:pt x="37" y="2"/>
                    </a:lnTo>
                    <a:lnTo>
                      <a:pt x="42" y="3"/>
                    </a:lnTo>
                    <a:lnTo>
                      <a:pt x="43" y="4"/>
                    </a:lnTo>
                    <a:lnTo>
                      <a:pt x="47" y="18"/>
                    </a:lnTo>
                    <a:lnTo>
                      <a:pt x="46" y="19"/>
                    </a:lnTo>
                    <a:lnTo>
                      <a:pt x="44" y="20"/>
                    </a:lnTo>
                    <a:lnTo>
                      <a:pt x="42" y="22"/>
                    </a:lnTo>
                    <a:lnTo>
                      <a:pt x="37" y="26"/>
                    </a:lnTo>
                    <a:lnTo>
                      <a:pt x="32" y="27"/>
                    </a:lnTo>
                    <a:lnTo>
                      <a:pt x="23" y="29"/>
                    </a:lnTo>
                    <a:lnTo>
                      <a:pt x="14" y="30"/>
                    </a:lnTo>
                    <a:lnTo>
                      <a:pt x="11" y="30"/>
                    </a:lnTo>
                    <a:lnTo>
                      <a:pt x="12" y="25"/>
                    </a:lnTo>
                    <a:lnTo>
                      <a:pt x="16" y="19"/>
                    </a:lnTo>
                    <a:lnTo>
                      <a:pt x="22" y="14"/>
                    </a:lnTo>
                    <a:lnTo>
                      <a:pt x="26" y="12"/>
                    </a:lnTo>
                    <a:lnTo>
                      <a:pt x="22" y="11"/>
                    </a:lnTo>
                    <a:lnTo>
                      <a:pt x="17" y="11"/>
                    </a:lnTo>
                    <a:lnTo>
                      <a:pt x="15" y="11"/>
                    </a:lnTo>
                    <a:lnTo>
                      <a:pt x="0" y="12"/>
                    </a:lnTo>
                    <a:lnTo>
                      <a:pt x="6" y="0"/>
                    </a:lnTo>
                    <a:close/>
                  </a:path>
                </a:pathLst>
              </a:custGeom>
              <a:solidFill>
                <a:srgbClr val="000000"/>
              </a:solidFill>
              <a:ln w="9525">
                <a:noFill/>
                <a:round/>
                <a:headEnd/>
                <a:tailEnd/>
              </a:ln>
            </p:spPr>
            <p:txBody>
              <a:bodyPr/>
              <a:lstStyle/>
              <a:p>
                <a:endParaRPr lang="mk-MK"/>
              </a:p>
            </p:txBody>
          </p:sp>
          <p:sp>
            <p:nvSpPr>
              <p:cNvPr id="25669" name="Freeform 75"/>
              <p:cNvSpPr>
                <a:spLocks/>
              </p:cNvSpPr>
              <p:nvPr/>
            </p:nvSpPr>
            <p:spPr bwMode="auto">
              <a:xfrm>
                <a:off x="5236" y="2318"/>
                <a:ext cx="10" cy="5"/>
              </a:xfrm>
              <a:custGeom>
                <a:avLst/>
                <a:gdLst>
                  <a:gd name="T0" fmla="*/ 0 w 21"/>
                  <a:gd name="T1" fmla="*/ 1 h 9"/>
                  <a:gd name="T2" fmla="*/ 0 w 21"/>
                  <a:gd name="T3" fmla="*/ 1 h 9"/>
                  <a:gd name="T4" fmla="*/ 0 w 21"/>
                  <a:gd name="T5" fmla="*/ 1 h 9"/>
                  <a:gd name="T6" fmla="*/ 0 w 21"/>
                  <a:gd name="T7" fmla="*/ 1 h 9"/>
                  <a:gd name="T8" fmla="*/ 0 w 21"/>
                  <a:gd name="T9" fmla="*/ 1 h 9"/>
                  <a:gd name="T10" fmla="*/ 0 w 21"/>
                  <a:gd name="T11" fmla="*/ 1 h 9"/>
                  <a:gd name="T12" fmla="*/ 0 w 21"/>
                  <a:gd name="T13" fmla="*/ 0 h 9"/>
                  <a:gd name="T14" fmla="*/ 0 w 21"/>
                  <a:gd name="T15" fmla="*/ 1 h 9"/>
                  <a:gd name="T16" fmla="*/ 0 w 21"/>
                  <a:gd name="T17" fmla="*/ 1 h 9"/>
                  <a:gd name="T18" fmla="*/ 0 w 21"/>
                  <a:gd name="T19" fmla="*/ 1 h 9"/>
                  <a:gd name="T20" fmla="*/ 0 w 21"/>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9">
                    <a:moveTo>
                      <a:pt x="0" y="9"/>
                    </a:moveTo>
                    <a:lnTo>
                      <a:pt x="0" y="8"/>
                    </a:lnTo>
                    <a:lnTo>
                      <a:pt x="0" y="7"/>
                    </a:lnTo>
                    <a:lnTo>
                      <a:pt x="1" y="4"/>
                    </a:lnTo>
                    <a:lnTo>
                      <a:pt x="4" y="2"/>
                    </a:lnTo>
                    <a:lnTo>
                      <a:pt x="10" y="1"/>
                    </a:lnTo>
                    <a:lnTo>
                      <a:pt x="15" y="0"/>
                    </a:lnTo>
                    <a:lnTo>
                      <a:pt x="19" y="1"/>
                    </a:lnTo>
                    <a:lnTo>
                      <a:pt x="21" y="1"/>
                    </a:lnTo>
                    <a:lnTo>
                      <a:pt x="17" y="6"/>
                    </a:lnTo>
                    <a:lnTo>
                      <a:pt x="0" y="9"/>
                    </a:lnTo>
                    <a:close/>
                  </a:path>
                </a:pathLst>
              </a:custGeom>
              <a:solidFill>
                <a:srgbClr val="FFFFFF"/>
              </a:solidFill>
              <a:ln w="9525">
                <a:noFill/>
                <a:round/>
                <a:headEnd/>
                <a:tailEnd/>
              </a:ln>
            </p:spPr>
            <p:txBody>
              <a:bodyPr/>
              <a:lstStyle/>
              <a:p>
                <a:endParaRPr lang="mk-MK"/>
              </a:p>
            </p:txBody>
          </p:sp>
          <p:sp>
            <p:nvSpPr>
              <p:cNvPr id="25670" name="Freeform 76"/>
              <p:cNvSpPr>
                <a:spLocks/>
              </p:cNvSpPr>
              <p:nvPr/>
            </p:nvSpPr>
            <p:spPr bwMode="auto">
              <a:xfrm>
                <a:off x="5238" y="2326"/>
                <a:ext cx="12" cy="18"/>
              </a:xfrm>
              <a:custGeom>
                <a:avLst/>
                <a:gdLst>
                  <a:gd name="T0" fmla="*/ 0 w 25"/>
                  <a:gd name="T1" fmla="*/ 0 h 36"/>
                  <a:gd name="T2" fmla="*/ 0 w 25"/>
                  <a:gd name="T3" fmla="*/ 1 h 36"/>
                  <a:gd name="T4" fmla="*/ 0 w 25"/>
                  <a:gd name="T5" fmla="*/ 1 h 36"/>
                  <a:gd name="T6" fmla="*/ 0 w 25"/>
                  <a:gd name="T7" fmla="*/ 1 h 36"/>
                  <a:gd name="T8" fmla="*/ 0 w 25"/>
                  <a:gd name="T9" fmla="*/ 1 h 36"/>
                  <a:gd name="T10" fmla="*/ 0 w 25"/>
                  <a:gd name="T11" fmla="*/ 1 h 36"/>
                  <a:gd name="T12" fmla="*/ 0 w 25"/>
                  <a:gd name="T13" fmla="*/ 1 h 36"/>
                  <a:gd name="T14" fmla="*/ 0 w 25"/>
                  <a:gd name="T15" fmla="*/ 1 h 36"/>
                  <a:gd name="T16" fmla="*/ 0 w 25"/>
                  <a:gd name="T17" fmla="*/ 1 h 36"/>
                  <a:gd name="T18" fmla="*/ 0 w 2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6">
                    <a:moveTo>
                      <a:pt x="25" y="0"/>
                    </a:moveTo>
                    <a:lnTo>
                      <a:pt x="0" y="6"/>
                    </a:lnTo>
                    <a:lnTo>
                      <a:pt x="3" y="11"/>
                    </a:lnTo>
                    <a:lnTo>
                      <a:pt x="7" y="24"/>
                    </a:lnTo>
                    <a:lnTo>
                      <a:pt x="12" y="35"/>
                    </a:lnTo>
                    <a:lnTo>
                      <a:pt x="13" y="36"/>
                    </a:lnTo>
                    <a:lnTo>
                      <a:pt x="15" y="28"/>
                    </a:lnTo>
                    <a:lnTo>
                      <a:pt x="20" y="18"/>
                    </a:lnTo>
                    <a:lnTo>
                      <a:pt x="25" y="9"/>
                    </a:lnTo>
                    <a:lnTo>
                      <a:pt x="25" y="0"/>
                    </a:lnTo>
                    <a:close/>
                  </a:path>
                </a:pathLst>
              </a:custGeom>
              <a:solidFill>
                <a:srgbClr val="FFFFFF"/>
              </a:solidFill>
              <a:ln w="9525">
                <a:noFill/>
                <a:round/>
                <a:headEnd/>
                <a:tailEnd/>
              </a:ln>
            </p:spPr>
            <p:txBody>
              <a:bodyPr/>
              <a:lstStyle/>
              <a:p>
                <a:endParaRPr lang="mk-MK"/>
              </a:p>
            </p:txBody>
          </p:sp>
          <p:sp>
            <p:nvSpPr>
              <p:cNvPr id="25671" name="Freeform 77"/>
              <p:cNvSpPr>
                <a:spLocks/>
              </p:cNvSpPr>
              <p:nvPr/>
            </p:nvSpPr>
            <p:spPr bwMode="auto">
              <a:xfrm>
                <a:off x="5190" y="2267"/>
                <a:ext cx="37" cy="19"/>
              </a:xfrm>
              <a:custGeom>
                <a:avLst/>
                <a:gdLst>
                  <a:gd name="T0" fmla="*/ 0 w 72"/>
                  <a:gd name="T1" fmla="*/ 1 h 38"/>
                  <a:gd name="T2" fmla="*/ 1 w 72"/>
                  <a:gd name="T3" fmla="*/ 1 h 38"/>
                  <a:gd name="T4" fmla="*/ 1 w 72"/>
                  <a:gd name="T5" fmla="*/ 1 h 38"/>
                  <a:gd name="T6" fmla="*/ 1 w 72"/>
                  <a:gd name="T7" fmla="*/ 1 h 38"/>
                  <a:gd name="T8" fmla="*/ 1 w 72"/>
                  <a:gd name="T9" fmla="*/ 1 h 38"/>
                  <a:gd name="T10" fmla="*/ 1 w 72"/>
                  <a:gd name="T11" fmla="*/ 1 h 38"/>
                  <a:gd name="T12" fmla="*/ 1 w 72"/>
                  <a:gd name="T13" fmla="*/ 1 h 38"/>
                  <a:gd name="T14" fmla="*/ 1 w 72"/>
                  <a:gd name="T15" fmla="*/ 1 h 38"/>
                  <a:gd name="T16" fmla="*/ 1 w 72"/>
                  <a:gd name="T17" fmla="*/ 1 h 38"/>
                  <a:gd name="T18" fmla="*/ 1 w 72"/>
                  <a:gd name="T19" fmla="*/ 1 h 38"/>
                  <a:gd name="T20" fmla="*/ 1 w 72"/>
                  <a:gd name="T21" fmla="*/ 1 h 38"/>
                  <a:gd name="T22" fmla="*/ 1 w 72"/>
                  <a:gd name="T23" fmla="*/ 1 h 38"/>
                  <a:gd name="T24" fmla="*/ 1 w 72"/>
                  <a:gd name="T25" fmla="*/ 1 h 38"/>
                  <a:gd name="T26" fmla="*/ 1 w 72"/>
                  <a:gd name="T27" fmla="*/ 1 h 38"/>
                  <a:gd name="T28" fmla="*/ 1 w 72"/>
                  <a:gd name="T29" fmla="*/ 1 h 38"/>
                  <a:gd name="T30" fmla="*/ 1 w 72"/>
                  <a:gd name="T31" fmla="*/ 1 h 38"/>
                  <a:gd name="T32" fmla="*/ 1 w 72"/>
                  <a:gd name="T33" fmla="*/ 1 h 38"/>
                  <a:gd name="T34" fmla="*/ 1 w 72"/>
                  <a:gd name="T35" fmla="*/ 1 h 38"/>
                  <a:gd name="T36" fmla="*/ 1 w 72"/>
                  <a:gd name="T37" fmla="*/ 1 h 38"/>
                  <a:gd name="T38" fmla="*/ 1 w 72"/>
                  <a:gd name="T39" fmla="*/ 1 h 38"/>
                  <a:gd name="T40" fmla="*/ 1 w 72"/>
                  <a:gd name="T41" fmla="*/ 1 h 38"/>
                  <a:gd name="T42" fmla="*/ 1 w 72"/>
                  <a:gd name="T43" fmla="*/ 1 h 38"/>
                  <a:gd name="T44" fmla="*/ 1 w 72"/>
                  <a:gd name="T45" fmla="*/ 1 h 38"/>
                  <a:gd name="T46" fmla="*/ 1 w 72"/>
                  <a:gd name="T47" fmla="*/ 1 h 38"/>
                  <a:gd name="T48" fmla="*/ 1 w 72"/>
                  <a:gd name="T49" fmla="*/ 0 h 38"/>
                  <a:gd name="T50" fmla="*/ 1 w 72"/>
                  <a:gd name="T51" fmla="*/ 0 h 38"/>
                  <a:gd name="T52" fmla="*/ 1 w 72"/>
                  <a:gd name="T53" fmla="*/ 1 h 38"/>
                  <a:gd name="T54" fmla="*/ 1 w 72"/>
                  <a:gd name="T55" fmla="*/ 1 h 38"/>
                  <a:gd name="T56" fmla="*/ 0 w 72"/>
                  <a:gd name="T57" fmla="*/ 1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38">
                    <a:moveTo>
                      <a:pt x="0" y="2"/>
                    </a:moveTo>
                    <a:lnTo>
                      <a:pt x="1" y="4"/>
                    </a:lnTo>
                    <a:lnTo>
                      <a:pt x="3" y="6"/>
                    </a:lnTo>
                    <a:lnTo>
                      <a:pt x="7" y="8"/>
                    </a:lnTo>
                    <a:lnTo>
                      <a:pt x="11" y="12"/>
                    </a:lnTo>
                    <a:lnTo>
                      <a:pt x="16" y="16"/>
                    </a:lnTo>
                    <a:lnTo>
                      <a:pt x="22" y="20"/>
                    </a:lnTo>
                    <a:lnTo>
                      <a:pt x="29" y="23"/>
                    </a:lnTo>
                    <a:lnTo>
                      <a:pt x="34" y="25"/>
                    </a:lnTo>
                    <a:lnTo>
                      <a:pt x="41" y="28"/>
                    </a:lnTo>
                    <a:lnTo>
                      <a:pt x="47" y="30"/>
                    </a:lnTo>
                    <a:lnTo>
                      <a:pt x="54" y="32"/>
                    </a:lnTo>
                    <a:lnTo>
                      <a:pt x="60" y="34"/>
                    </a:lnTo>
                    <a:lnTo>
                      <a:pt x="66" y="36"/>
                    </a:lnTo>
                    <a:lnTo>
                      <a:pt x="69" y="37"/>
                    </a:lnTo>
                    <a:lnTo>
                      <a:pt x="71" y="38"/>
                    </a:lnTo>
                    <a:lnTo>
                      <a:pt x="72" y="38"/>
                    </a:lnTo>
                    <a:lnTo>
                      <a:pt x="70" y="37"/>
                    </a:lnTo>
                    <a:lnTo>
                      <a:pt x="64" y="32"/>
                    </a:lnTo>
                    <a:lnTo>
                      <a:pt x="55" y="27"/>
                    </a:lnTo>
                    <a:lnTo>
                      <a:pt x="46" y="19"/>
                    </a:lnTo>
                    <a:lnTo>
                      <a:pt x="36" y="12"/>
                    </a:lnTo>
                    <a:lnTo>
                      <a:pt x="26" y="6"/>
                    </a:lnTo>
                    <a:lnTo>
                      <a:pt x="19" y="1"/>
                    </a:lnTo>
                    <a:lnTo>
                      <a:pt x="15" y="0"/>
                    </a:lnTo>
                    <a:lnTo>
                      <a:pt x="10" y="0"/>
                    </a:lnTo>
                    <a:lnTo>
                      <a:pt x="6" y="1"/>
                    </a:lnTo>
                    <a:lnTo>
                      <a:pt x="1" y="2"/>
                    </a:lnTo>
                    <a:lnTo>
                      <a:pt x="0" y="2"/>
                    </a:lnTo>
                    <a:close/>
                  </a:path>
                </a:pathLst>
              </a:custGeom>
              <a:solidFill>
                <a:srgbClr val="FFFFFF"/>
              </a:solidFill>
              <a:ln w="9525">
                <a:noFill/>
                <a:round/>
                <a:headEnd/>
                <a:tailEnd/>
              </a:ln>
            </p:spPr>
            <p:txBody>
              <a:bodyPr/>
              <a:lstStyle/>
              <a:p>
                <a:endParaRPr lang="mk-MK"/>
              </a:p>
            </p:txBody>
          </p:sp>
          <p:sp>
            <p:nvSpPr>
              <p:cNvPr id="25672" name="Freeform 78"/>
              <p:cNvSpPr>
                <a:spLocks/>
              </p:cNvSpPr>
              <p:nvPr/>
            </p:nvSpPr>
            <p:spPr bwMode="auto">
              <a:xfrm>
                <a:off x="5133" y="2445"/>
                <a:ext cx="28" cy="21"/>
              </a:xfrm>
              <a:custGeom>
                <a:avLst/>
                <a:gdLst>
                  <a:gd name="T0" fmla="*/ 1 w 55"/>
                  <a:gd name="T1" fmla="*/ 0 h 43"/>
                  <a:gd name="T2" fmla="*/ 1 w 55"/>
                  <a:gd name="T3" fmla="*/ 0 h 43"/>
                  <a:gd name="T4" fmla="*/ 1 w 55"/>
                  <a:gd name="T5" fmla="*/ 0 h 43"/>
                  <a:gd name="T6" fmla="*/ 1 w 55"/>
                  <a:gd name="T7" fmla="*/ 0 h 43"/>
                  <a:gd name="T8" fmla="*/ 1 w 55"/>
                  <a:gd name="T9" fmla="*/ 0 h 43"/>
                  <a:gd name="T10" fmla="*/ 1 w 55"/>
                  <a:gd name="T11" fmla="*/ 0 h 43"/>
                  <a:gd name="T12" fmla="*/ 1 w 55"/>
                  <a:gd name="T13" fmla="*/ 0 h 43"/>
                  <a:gd name="T14" fmla="*/ 1 w 55"/>
                  <a:gd name="T15" fmla="*/ 0 h 43"/>
                  <a:gd name="T16" fmla="*/ 1 w 55"/>
                  <a:gd name="T17" fmla="*/ 0 h 43"/>
                  <a:gd name="T18" fmla="*/ 1 w 55"/>
                  <a:gd name="T19" fmla="*/ 0 h 43"/>
                  <a:gd name="T20" fmla="*/ 1 w 55"/>
                  <a:gd name="T21" fmla="*/ 0 h 43"/>
                  <a:gd name="T22" fmla="*/ 1 w 55"/>
                  <a:gd name="T23" fmla="*/ 0 h 43"/>
                  <a:gd name="T24" fmla="*/ 1 w 55"/>
                  <a:gd name="T25" fmla="*/ 0 h 43"/>
                  <a:gd name="T26" fmla="*/ 1 w 55"/>
                  <a:gd name="T27" fmla="*/ 0 h 43"/>
                  <a:gd name="T28" fmla="*/ 1 w 55"/>
                  <a:gd name="T29" fmla="*/ 0 h 43"/>
                  <a:gd name="T30" fmla="*/ 1 w 55"/>
                  <a:gd name="T31" fmla="*/ 0 h 43"/>
                  <a:gd name="T32" fmla="*/ 1 w 55"/>
                  <a:gd name="T33" fmla="*/ 0 h 43"/>
                  <a:gd name="T34" fmla="*/ 1 w 55"/>
                  <a:gd name="T35" fmla="*/ 0 h 43"/>
                  <a:gd name="T36" fmla="*/ 1 w 55"/>
                  <a:gd name="T37" fmla="*/ 0 h 43"/>
                  <a:gd name="T38" fmla="*/ 1 w 55"/>
                  <a:gd name="T39" fmla="*/ 0 h 43"/>
                  <a:gd name="T40" fmla="*/ 1 w 55"/>
                  <a:gd name="T41" fmla="*/ 0 h 43"/>
                  <a:gd name="T42" fmla="*/ 1 w 55"/>
                  <a:gd name="T43" fmla="*/ 0 h 43"/>
                  <a:gd name="T44" fmla="*/ 1 w 55"/>
                  <a:gd name="T45" fmla="*/ 0 h 43"/>
                  <a:gd name="T46" fmla="*/ 1 w 55"/>
                  <a:gd name="T47" fmla="*/ 0 h 43"/>
                  <a:gd name="T48" fmla="*/ 1 w 55"/>
                  <a:gd name="T49" fmla="*/ 0 h 43"/>
                  <a:gd name="T50" fmla="*/ 1 w 55"/>
                  <a:gd name="T51" fmla="*/ 0 h 43"/>
                  <a:gd name="T52" fmla="*/ 1 w 55"/>
                  <a:gd name="T53" fmla="*/ 0 h 43"/>
                  <a:gd name="T54" fmla="*/ 1 w 55"/>
                  <a:gd name="T55" fmla="*/ 0 h 43"/>
                  <a:gd name="T56" fmla="*/ 1 w 55"/>
                  <a:gd name="T57" fmla="*/ 0 h 43"/>
                  <a:gd name="T58" fmla="*/ 0 w 55"/>
                  <a:gd name="T59" fmla="*/ 0 h 43"/>
                  <a:gd name="T60" fmla="*/ 0 w 55"/>
                  <a:gd name="T61" fmla="*/ 0 h 43"/>
                  <a:gd name="T62" fmla="*/ 0 w 55"/>
                  <a:gd name="T63" fmla="*/ 0 h 43"/>
                  <a:gd name="T64" fmla="*/ 1 w 55"/>
                  <a:gd name="T65" fmla="*/ 0 h 43"/>
                  <a:gd name="T66" fmla="*/ 1 w 5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43">
                    <a:moveTo>
                      <a:pt x="1" y="8"/>
                    </a:moveTo>
                    <a:lnTo>
                      <a:pt x="6" y="14"/>
                    </a:lnTo>
                    <a:lnTo>
                      <a:pt x="11" y="19"/>
                    </a:lnTo>
                    <a:lnTo>
                      <a:pt x="17" y="25"/>
                    </a:lnTo>
                    <a:lnTo>
                      <a:pt x="23" y="29"/>
                    </a:lnTo>
                    <a:lnTo>
                      <a:pt x="30" y="33"/>
                    </a:lnTo>
                    <a:lnTo>
                      <a:pt x="37" y="37"/>
                    </a:lnTo>
                    <a:lnTo>
                      <a:pt x="44" y="41"/>
                    </a:lnTo>
                    <a:lnTo>
                      <a:pt x="51" y="43"/>
                    </a:lnTo>
                    <a:lnTo>
                      <a:pt x="52" y="43"/>
                    </a:lnTo>
                    <a:lnTo>
                      <a:pt x="54" y="43"/>
                    </a:lnTo>
                    <a:lnTo>
                      <a:pt x="55" y="42"/>
                    </a:lnTo>
                    <a:lnTo>
                      <a:pt x="55" y="41"/>
                    </a:lnTo>
                    <a:lnTo>
                      <a:pt x="55" y="40"/>
                    </a:lnTo>
                    <a:lnTo>
                      <a:pt x="55" y="37"/>
                    </a:lnTo>
                    <a:lnTo>
                      <a:pt x="54" y="36"/>
                    </a:lnTo>
                    <a:lnTo>
                      <a:pt x="53" y="35"/>
                    </a:lnTo>
                    <a:lnTo>
                      <a:pt x="46" y="33"/>
                    </a:lnTo>
                    <a:lnTo>
                      <a:pt x="40" y="29"/>
                    </a:lnTo>
                    <a:lnTo>
                      <a:pt x="33" y="26"/>
                    </a:lnTo>
                    <a:lnTo>
                      <a:pt x="28" y="22"/>
                    </a:lnTo>
                    <a:lnTo>
                      <a:pt x="22" y="18"/>
                    </a:lnTo>
                    <a:lnTo>
                      <a:pt x="17" y="13"/>
                    </a:lnTo>
                    <a:lnTo>
                      <a:pt x="11" y="7"/>
                    </a:lnTo>
                    <a:lnTo>
                      <a:pt x="7" y="3"/>
                    </a:lnTo>
                    <a:lnTo>
                      <a:pt x="6" y="1"/>
                    </a:lnTo>
                    <a:lnTo>
                      <a:pt x="3" y="0"/>
                    </a:lnTo>
                    <a:lnTo>
                      <a:pt x="2" y="1"/>
                    </a:lnTo>
                    <a:lnTo>
                      <a:pt x="1" y="3"/>
                    </a:lnTo>
                    <a:lnTo>
                      <a:pt x="0" y="4"/>
                    </a:lnTo>
                    <a:lnTo>
                      <a:pt x="0" y="5"/>
                    </a:lnTo>
                    <a:lnTo>
                      <a:pt x="0" y="7"/>
                    </a:lnTo>
                    <a:lnTo>
                      <a:pt x="1" y="8"/>
                    </a:lnTo>
                    <a:close/>
                  </a:path>
                </a:pathLst>
              </a:custGeom>
              <a:solidFill>
                <a:srgbClr val="FFFFFF"/>
              </a:solidFill>
              <a:ln w="9525">
                <a:noFill/>
                <a:round/>
                <a:headEnd/>
                <a:tailEnd/>
              </a:ln>
            </p:spPr>
            <p:txBody>
              <a:bodyPr/>
              <a:lstStyle/>
              <a:p>
                <a:endParaRPr lang="mk-MK"/>
              </a:p>
            </p:txBody>
          </p:sp>
          <p:sp>
            <p:nvSpPr>
              <p:cNvPr id="25673" name="Freeform 79"/>
              <p:cNvSpPr>
                <a:spLocks/>
              </p:cNvSpPr>
              <p:nvPr/>
            </p:nvSpPr>
            <p:spPr bwMode="auto">
              <a:xfrm>
                <a:off x="5124" y="2459"/>
                <a:ext cx="32" cy="29"/>
              </a:xfrm>
              <a:custGeom>
                <a:avLst/>
                <a:gdLst>
                  <a:gd name="T0" fmla="*/ 0 w 65"/>
                  <a:gd name="T1" fmla="*/ 0 h 58"/>
                  <a:gd name="T2" fmla="*/ 0 w 65"/>
                  <a:gd name="T3" fmla="*/ 1 h 58"/>
                  <a:gd name="T4" fmla="*/ 0 w 65"/>
                  <a:gd name="T5" fmla="*/ 1 h 58"/>
                  <a:gd name="T6" fmla="*/ 0 w 65"/>
                  <a:gd name="T7" fmla="*/ 1 h 58"/>
                  <a:gd name="T8" fmla="*/ 0 w 65"/>
                  <a:gd name="T9" fmla="*/ 1 h 58"/>
                  <a:gd name="T10" fmla="*/ 0 w 65"/>
                  <a:gd name="T11" fmla="*/ 1 h 58"/>
                  <a:gd name="T12" fmla="*/ 0 w 65"/>
                  <a:gd name="T13" fmla="*/ 1 h 58"/>
                  <a:gd name="T14" fmla="*/ 0 w 65"/>
                  <a:gd name="T15" fmla="*/ 1 h 58"/>
                  <a:gd name="T16" fmla="*/ 0 w 65"/>
                  <a:gd name="T17" fmla="*/ 1 h 58"/>
                  <a:gd name="T18" fmla="*/ 0 w 65"/>
                  <a:gd name="T19" fmla="*/ 1 h 58"/>
                  <a:gd name="T20" fmla="*/ 0 w 65"/>
                  <a:gd name="T21" fmla="*/ 1 h 58"/>
                  <a:gd name="T22" fmla="*/ 0 w 65"/>
                  <a:gd name="T23" fmla="*/ 1 h 58"/>
                  <a:gd name="T24" fmla="*/ 0 w 65"/>
                  <a:gd name="T25" fmla="*/ 1 h 58"/>
                  <a:gd name="T26" fmla="*/ 0 w 65"/>
                  <a:gd name="T27" fmla="*/ 1 h 58"/>
                  <a:gd name="T28" fmla="*/ 0 w 65"/>
                  <a:gd name="T29" fmla="*/ 1 h 58"/>
                  <a:gd name="T30" fmla="*/ 0 w 65"/>
                  <a:gd name="T31" fmla="*/ 1 h 58"/>
                  <a:gd name="T32" fmla="*/ 0 w 65"/>
                  <a:gd name="T33" fmla="*/ 1 h 58"/>
                  <a:gd name="T34" fmla="*/ 0 w 65"/>
                  <a:gd name="T35" fmla="*/ 1 h 58"/>
                  <a:gd name="T36" fmla="*/ 0 w 65"/>
                  <a:gd name="T37" fmla="*/ 1 h 58"/>
                  <a:gd name="T38" fmla="*/ 0 w 65"/>
                  <a:gd name="T39" fmla="*/ 1 h 58"/>
                  <a:gd name="T40" fmla="*/ 0 w 65"/>
                  <a:gd name="T41" fmla="*/ 1 h 58"/>
                  <a:gd name="T42" fmla="*/ 0 w 65"/>
                  <a:gd name="T43" fmla="*/ 1 h 58"/>
                  <a:gd name="T44" fmla="*/ 0 w 65"/>
                  <a:gd name="T45" fmla="*/ 1 h 58"/>
                  <a:gd name="T46" fmla="*/ 0 w 65"/>
                  <a:gd name="T47" fmla="*/ 1 h 58"/>
                  <a:gd name="T48" fmla="*/ 0 w 65"/>
                  <a:gd name="T49" fmla="*/ 1 h 58"/>
                  <a:gd name="T50" fmla="*/ 0 w 65"/>
                  <a:gd name="T51" fmla="*/ 1 h 58"/>
                  <a:gd name="T52" fmla="*/ 0 w 65"/>
                  <a:gd name="T53" fmla="*/ 1 h 58"/>
                  <a:gd name="T54" fmla="*/ 0 w 65"/>
                  <a:gd name="T55" fmla="*/ 1 h 58"/>
                  <a:gd name="T56" fmla="*/ 0 w 65"/>
                  <a:gd name="T57" fmla="*/ 1 h 58"/>
                  <a:gd name="T58" fmla="*/ 0 w 65"/>
                  <a:gd name="T59" fmla="*/ 1 h 58"/>
                  <a:gd name="T60" fmla="*/ 0 w 65"/>
                  <a:gd name="T61" fmla="*/ 1 h 58"/>
                  <a:gd name="T62" fmla="*/ 0 w 65"/>
                  <a:gd name="T63" fmla="*/ 1 h 58"/>
                  <a:gd name="T64" fmla="*/ 0 w 65"/>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58">
                    <a:moveTo>
                      <a:pt x="11" y="0"/>
                    </a:moveTo>
                    <a:lnTo>
                      <a:pt x="12" y="1"/>
                    </a:lnTo>
                    <a:lnTo>
                      <a:pt x="15" y="3"/>
                    </a:lnTo>
                    <a:lnTo>
                      <a:pt x="20" y="7"/>
                    </a:lnTo>
                    <a:lnTo>
                      <a:pt x="26" y="12"/>
                    </a:lnTo>
                    <a:lnTo>
                      <a:pt x="33" y="16"/>
                    </a:lnTo>
                    <a:lnTo>
                      <a:pt x="38" y="22"/>
                    </a:lnTo>
                    <a:lnTo>
                      <a:pt x="44" y="26"/>
                    </a:lnTo>
                    <a:lnTo>
                      <a:pt x="49" y="30"/>
                    </a:lnTo>
                    <a:lnTo>
                      <a:pt x="56" y="39"/>
                    </a:lnTo>
                    <a:lnTo>
                      <a:pt x="62" y="48"/>
                    </a:lnTo>
                    <a:lnTo>
                      <a:pt x="65" y="55"/>
                    </a:lnTo>
                    <a:lnTo>
                      <a:pt x="60" y="58"/>
                    </a:lnTo>
                    <a:lnTo>
                      <a:pt x="53" y="56"/>
                    </a:lnTo>
                    <a:lnTo>
                      <a:pt x="45" y="54"/>
                    </a:lnTo>
                    <a:lnTo>
                      <a:pt x="35" y="52"/>
                    </a:lnTo>
                    <a:lnTo>
                      <a:pt x="26" y="50"/>
                    </a:lnTo>
                    <a:lnTo>
                      <a:pt x="15" y="47"/>
                    </a:lnTo>
                    <a:lnTo>
                      <a:pt x="7" y="45"/>
                    </a:lnTo>
                    <a:lnTo>
                      <a:pt x="3" y="43"/>
                    </a:lnTo>
                    <a:lnTo>
                      <a:pt x="0" y="43"/>
                    </a:lnTo>
                    <a:lnTo>
                      <a:pt x="1" y="43"/>
                    </a:lnTo>
                    <a:lnTo>
                      <a:pt x="6" y="43"/>
                    </a:lnTo>
                    <a:lnTo>
                      <a:pt x="11" y="43"/>
                    </a:lnTo>
                    <a:lnTo>
                      <a:pt x="18" y="43"/>
                    </a:lnTo>
                    <a:lnTo>
                      <a:pt x="23" y="41"/>
                    </a:lnTo>
                    <a:lnTo>
                      <a:pt x="28" y="40"/>
                    </a:lnTo>
                    <a:lnTo>
                      <a:pt x="31" y="39"/>
                    </a:lnTo>
                    <a:lnTo>
                      <a:pt x="31" y="37"/>
                    </a:lnTo>
                    <a:lnTo>
                      <a:pt x="27" y="28"/>
                    </a:lnTo>
                    <a:lnTo>
                      <a:pt x="20" y="16"/>
                    </a:lnTo>
                    <a:lnTo>
                      <a:pt x="13" y="5"/>
                    </a:lnTo>
                    <a:lnTo>
                      <a:pt x="11" y="0"/>
                    </a:lnTo>
                    <a:close/>
                  </a:path>
                </a:pathLst>
              </a:custGeom>
              <a:solidFill>
                <a:srgbClr val="FFFFFF"/>
              </a:solidFill>
              <a:ln w="9525">
                <a:noFill/>
                <a:round/>
                <a:headEnd/>
                <a:tailEnd/>
              </a:ln>
            </p:spPr>
            <p:txBody>
              <a:bodyPr/>
              <a:lstStyle/>
              <a:p>
                <a:endParaRPr lang="mk-MK"/>
              </a:p>
            </p:txBody>
          </p:sp>
          <p:sp>
            <p:nvSpPr>
              <p:cNvPr id="25674" name="Freeform 80"/>
              <p:cNvSpPr>
                <a:spLocks/>
              </p:cNvSpPr>
              <p:nvPr/>
            </p:nvSpPr>
            <p:spPr bwMode="auto">
              <a:xfrm>
                <a:off x="5226" y="2405"/>
                <a:ext cx="51" cy="123"/>
              </a:xfrm>
              <a:custGeom>
                <a:avLst/>
                <a:gdLst>
                  <a:gd name="T0" fmla="*/ 0 w 104"/>
                  <a:gd name="T1" fmla="*/ 0 h 245"/>
                  <a:gd name="T2" fmla="*/ 0 w 104"/>
                  <a:gd name="T3" fmla="*/ 1 h 245"/>
                  <a:gd name="T4" fmla="*/ 0 w 104"/>
                  <a:gd name="T5" fmla="*/ 1 h 245"/>
                  <a:gd name="T6" fmla="*/ 0 w 104"/>
                  <a:gd name="T7" fmla="*/ 1 h 245"/>
                  <a:gd name="T8" fmla="*/ 0 w 104"/>
                  <a:gd name="T9" fmla="*/ 1 h 245"/>
                  <a:gd name="T10" fmla="*/ 0 w 104"/>
                  <a:gd name="T11" fmla="*/ 1 h 245"/>
                  <a:gd name="T12" fmla="*/ 0 w 104"/>
                  <a:gd name="T13" fmla="*/ 1 h 245"/>
                  <a:gd name="T14" fmla="*/ 0 w 104"/>
                  <a:gd name="T15" fmla="*/ 1 h 245"/>
                  <a:gd name="T16" fmla="*/ 0 w 104"/>
                  <a:gd name="T17" fmla="*/ 1 h 245"/>
                  <a:gd name="T18" fmla="*/ 0 w 104"/>
                  <a:gd name="T19" fmla="*/ 1 h 245"/>
                  <a:gd name="T20" fmla="*/ 0 w 104"/>
                  <a:gd name="T21" fmla="*/ 1 h 245"/>
                  <a:gd name="T22" fmla="*/ 0 w 104"/>
                  <a:gd name="T23" fmla="*/ 0 h 245"/>
                  <a:gd name="T24" fmla="*/ 0 w 104"/>
                  <a:gd name="T25" fmla="*/ 0 h 245"/>
                  <a:gd name="T26" fmla="*/ 0 w 104"/>
                  <a:gd name="T27" fmla="*/ 1 h 245"/>
                  <a:gd name="T28" fmla="*/ 0 w 104"/>
                  <a:gd name="T29" fmla="*/ 1 h 245"/>
                  <a:gd name="T30" fmla="*/ 0 w 104"/>
                  <a:gd name="T31" fmla="*/ 1 h 245"/>
                  <a:gd name="T32" fmla="*/ 0 w 104"/>
                  <a:gd name="T33" fmla="*/ 1 h 245"/>
                  <a:gd name="T34" fmla="*/ 0 w 104"/>
                  <a:gd name="T35" fmla="*/ 1 h 245"/>
                  <a:gd name="T36" fmla="*/ 0 w 104"/>
                  <a:gd name="T37" fmla="*/ 1 h 245"/>
                  <a:gd name="T38" fmla="*/ 0 w 104"/>
                  <a:gd name="T39" fmla="*/ 1 h 245"/>
                  <a:gd name="T40" fmla="*/ 0 w 104"/>
                  <a:gd name="T41" fmla="*/ 1 h 245"/>
                  <a:gd name="T42" fmla="*/ 0 w 104"/>
                  <a:gd name="T43" fmla="*/ 0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245">
                    <a:moveTo>
                      <a:pt x="67" y="0"/>
                    </a:moveTo>
                    <a:lnTo>
                      <a:pt x="63" y="1"/>
                    </a:lnTo>
                    <a:lnTo>
                      <a:pt x="54" y="4"/>
                    </a:lnTo>
                    <a:lnTo>
                      <a:pt x="44" y="8"/>
                    </a:lnTo>
                    <a:lnTo>
                      <a:pt x="36" y="9"/>
                    </a:lnTo>
                    <a:lnTo>
                      <a:pt x="32" y="9"/>
                    </a:lnTo>
                    <a:lnTo>
                      <a:pt x="27" y="8"/>
                    </a:lnTo>
                    <a:lnTo>
                      <a:pt x="21" y="6"/>
                    </a:lnTo>
                    <a:lnTo>
                      <a:pt x="15" y="4"/>
                    </a:lnTo>
                    <a:lnTo>
                      <a:pt x="9" y="3"/>
                    </a:lnTo>
                    <a:lnTo>
                      <a:pt x="5" y="1"/>
                    </a:lnTo>
                    <a:lnTo>
                      <a:pt x="1" y="0"/>
                    </a:lnTo>
                    <a:lnTo>
                      <a:pt x="0" y="0"/>
                    </a:lnTo>
                    <a:lnTo>
                      <a:pt x="15" y="68"/>
                    </a:lnTo>
                    <a:lnTo>
                      <a:pt x="15" y="69"/>
                    </a:lnTo>
                    <a:lnTo>
                      <a:pt x="39" y="245"/>
                    </a:lnTo>
                    <a:lnTo>
                      <a:pt x="50" y="101"/>
                    </a:lnTo>
                    <a:lnTo>
                      <a:pt x="34" y="63"/>
                    </a:lnTo>
                    <a:lnTo>
                      <a:pt x="59" y="30"/>
                    </a:lnTo>
                    <a:lnTo>
                      <a:pt x="104" y="59"/>
                    </a:lnTo>
                    <a:lnTo>
                      <a:pt x="104" y="25"/>
                    </a:lnTo>
                    <a:lnTo>
                      <a:pt x="67" y="0"/>
                    </a:lnTo>
                    <a:close/>
                  </a:path>
                </a:pathLst>
              </a:custGeom>
              <a:solidFill>
                <a:srgbClr val="FFFFFF"/>
              </a:solidFill>
              <a:ln w="9525">
                <a:noFill/>
                <a:round/>
                <a:headEnd/>
                <a:tailEnd/>
              </a:ln>
            </p:spPr>
            <p:txBody>
              <a:bodyPr/>
              <a:lstStyle/>
              <a:p>
                <a:endParaRPr lang="mk-MK"/>
              </a:p>
            </p:txBody>
          </p:sp>
          <p:sp>
            <p:nvSpPr>
              <p:cNvPr id="25675" name="Freeform 81"/>
              <p:cNvSpPr>
                <a:spLocks/>
              </p:cNvSpPr>
              <p:nvPr/>
            </p:nvSpPr>
            <p:spPr bwMode="auto">
              <a:xfrm>
                <a:off x="5266" y="2443"/>
                <a:ext cx="22" cy="89"/>
              </a:xfrm>
              <a:custGeom>
                <a:avLst/>
                <a:gdLst>
                  <a:gd name="T0" fmla="*/ 1 w 43"/>
                  <a:gd name="T1" fmla="*/ 0 h 177"/>
                  <a:gd name="T2" fmla="*/ 0 w 43"/>
                  <a:gd name="T3" fmla="*/ 1 h 177"/>
                  <a:gd name="T4" fmla="*/ 1 w 43"/>
                  <a:gd name="T5" fmla="*/ 1 h 177"/>
                  <a:gd name="T6" fmla="*/ 1 w 43"/>
                  <a:gd name="T7" fmla="*/ 1 h 177"/>
                  <a:gd name="T8" fmla="*/ 1 w 43"/>
                  <a:gd name="T9" fmla="*/ 1 h 177"/>
                  <a:gd name="T10" fmla="*/ 1 w 43"/>
                  <a:gd name="T11" fmla="*/ 1 h 177"/>
                  <a:gd name="T12" fmla="*/ 1 w 43"/>
                  <a:gd name="T13" fmla="*/ 1 h 177"/>
                  <a:gd name="T14" fmla="*/ 1 w 43"/>
                  <a:gd name="T15" fmla="*/ 1 h 177"/>
                  <a:gd name="T16" fmla="*/ 1 w 43"/>
                  <a:gd name="T17" fmla="*/ 1 h 177"/>
                  <a:gd name="T18" fmla="*/ 1 w 43"/>
                  <a:gd name="T19" fmla="*/ 1 h 177"/>
                  <a:gd name="T20" fmla="*/ 1 w 43"/>
                  <a:gd name="T21" fmla="*/ 1 h 177"/>
                  <a:gd name="T22" fmla="*/ 1 w 43"/>
                  <a:gd name="T23" fmla="*/ 1 h 177"/>
                  <a:gd name="T24" fmla="*/ 1 w 43"/>
                  <a:gd name="T25" fmla="*/ 1 h 177"/>
                  <a:gd name="T26" fmla="*/ 1 w 43"/>
                  <a:gd name="T27" fmla="*/ 1 h 177"/>
                  <a:gd name="T28" fmla="*/ 1 w 43"/>
                  <a:gd name="T29" fmla="*/ 1 h 177"/>
                  <a:gd name="T30" fmla="*/ 1 w 43"/>
                  <a:gd name="T31" fmla="*/ 1 h 177"/>
                  <a:gd name="T32" fmla="*/ 1 w 43"/>
                  <a:gd name="T33" fmla="*/ 0 h 177"/>
                  <a:gd name="T34" fmla="*/ 1 w 43"/>
                  <a:gd name="T35" fmla="*/ 0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177">
                    <a:moveTo>
                      <a:pt x="11" y="0"/>
                    </a:moveTo>
                    <a:lnTo>
                      <a:pt x="0" y="28"/>
                    </a:lnTo>
                    <a:lnTo>
                      <a:pt x="2" y="48"/>
                    </a:lnTo>
                    <a:lnTo>
                      <a:pt x="8" y="93"/>
                    </a:lnTo>
                    <a:lnTo>
                      <a:pt x="14" y="139"/>
                    </a:lnTo>
                    <a:lnTo>
                      <a:pt x="17" y="164"/>
                    </a:lnTo>
                    <a:lnTo>
                      <a:pt x="25" y="176"/>
                    </a:lnTo>
                    <a:lnTo>
                      <a:pt x="32" y="177"/>
                    </a:lnTo>
                    <a:lnTo>
                      <a:pt x="37" y="166"/>
                    </a:lnTo>
                    <a:lnTo>
                      <a:pt x="41" y="146"/>
                    </a:lnTo>
                    <a:lnTo>
                      <a:pt x="43" y="121"/>
                    </a:lnTo>
                    <a:lnTo>
                      <a:pt x="43" y="89"/>
                    </a:lnTo>
                    <a:lnTo>
                      <a:pt x="41" y="55"/>
                    </a:lnTo>
                    <a:lnTo>
                      <a:pt x="37" y="19"/>
                    </a:lnTo>
                    <a:lnTo>
                      <a:pt x="31" y="9"/>
                    </a:lnTo>
                    <a:lnTo>
                      <a:pt x="23" y="2"/>
                    </a:lnTo>
                    <a:lnTo>
                      <a:pt x="15" y="0"/>
                    </a:lnTo>
                    <a:lnTo>
                      <a:pt x="11" y="0"/>
                    </a:lnTo>
                    <a:close/>
                  </a:path>
                </a:pathLst>
              </a:custGeom>
              <a:solidFill>
                <a:srgbClr val="FFFFFF"/>
              </a:solidFill>
              <a:ln w="9525">
                <a:noFill/>
                <a:round/>
                <a:headEnd/>
                <a:tailEnd/>
              </a:ln>
            </p:spPr>
            <p:txBody>
              <a:bodyPr/>
              <a:lstStyle/>
              <a:p>
                <a:endParaRPr lang="mk-MK"/>
              </a:p>
            </p:txBody>
          </p:sp>
          <p:sp>
            <p:nvSpPr>
              <p:cNvPr id="25676" name="Freeform 82"/>
              <p:cNvSpPr>
                <a:spLocks/>
              </p:cNvSpPr>
              <p:nvPr/>
            </p:nvSpPr>
            <p:spPr bwMode="auto">
              <a:xfrm>
                <a:off x="5113" y="2490"/>
                <a:ext cx="46" cy="102"/>
              </a:xfrm>
              <a:custGeom>
                <a:avLst/>
                <a:gdLst>
                  <a:gd name="T0" fmla="*/ 1 w 92"/>
                  <a:gd name="T1" fmla="*/ 0 h 204"/>
                  <a:gd name="T2" fmla="*/ 1 w 92"/>
                  <a:gd name="T3" fmla="*/ 1 h 204"/>
                  <a:gd name="T4" fmla="*/ 1 w 92"/>
                  <a:gd name="T5" fmla="*/ 1 h 204"/>
                  <a:gd name="T6" fmla="*/ 1 w 92"/>
                  <a:gd name="T7" fmla="*/ 1 h 204"/>
                  <a:gd name="T8" fmla="*/ 1 w 92"/>
                  <a:gd name="T9" fmla="*/ 1 h 204"/>
                  <a:gd name="T10" fmla="*/ 0 w 92"/>
                  <a:gd name="T11" fmla="*/ 1 h 204"/>
                  <a:gd name="T12" fmla="*/ 0 w 92"/>
                  <a:gd name="T13" fmla="*/ 1 h 204"/>
                  <a:gd name="T14" fmla="*/ 1 w 92"/>
                  <a:gd name="T15" fmla="*/ 1 h 204"/>
                  <a:gd name="T16" fmla="*/ 1 w 92"/>
                  <a:gd name="T17" fmla="*/ 1 h 204"/>
                  <a:gd name="T18" fmla="*/ 1 w 92"/>
                  <a:gd name="T19" fmla="*/ 1 h 204"/>
                  <a:gd name="T20" fmla="*/ 1 w 92"/>
                  <a:gd name="T21" fmla="*/ 1 h 204"/>
                  <a:gd name="T22" fmla="*/ 1 w 92"/>
                  <a:gd name="T23" fmla="*/ 1 h 204"/>
                  <a:gd name="T24" fmla="*/ 1 w 92"/>
                  <a:gd name="T25" fmla="*/ 1 h 204"/>
                  <a:gd name="T26" fmla="*/ 1 w 92"/>
                  <a:gd name="T27" fmla="*/ 1 h 204"/>
                  <a:gd name="T28" fmla="*/ 1 w 92"/>
                  <a:gd name="T29" fmla="*/ 1 h 204"/>
                  <a:gd name="T30" fmla="*/ 1 w 92"/>
                  <a:gd name="T31" fmla="*/ 1 h 204"/>
                  <a:gd name="T32" fmla="*/ 1 w 92"/>
                  <a:gd name="T33" fmla="*/ 1 h 204"/>
                  <a:gd name="T34" fmla="*/ 1 w 92"/>
                  <a:gd name="T35" fmla="*/ 1 h 204"/>
                  <a:gd name="T36" fmla="*/ 1 w 92"/>
                  <a:gd name="T37" fmla="*/ 1 h 204"/>
                  <a:gd name="T38" fmla="*/ 1 w 92"/>
                  <a:gd name="T39" fmla="*/ 1 h 204"/>
                  <a:gd name="T40" fmla="*/ 1 w 92"/>
                  <a:gd name="T41" fmla="*/ 1 h 204"/>
                  <a:gd name="T42" fmla="*/ 1 w 92"/>
                  <a:gd name="T43" fmla="*/ 1 h 204"/>
                  <a:gd name="T44" fmla="*/ 1 w 92"/>
                  <a:gd name="T45" fmla="*/ 1 h 204"/>
                  <a:gd name="T46" fmla="*/ 1 w 92"/>
                  <a:gd name="T47" fmla="*/ 1 h 204"/>
                  <a:gd name="T48" fmla="*/ 1 w 92"/>
                  <a:gd name="T49" fmla="*/ 1 h 204"/>
                  <a:gd name="T50" fmla="*/ 1 w 92"/>
                  <a:gd name="T51" fmla="*/ 1 h 204"/>
                  <a:gd name="T52" fmla="*/ 1 w 92"/>
                  <a:gd name="T53" fmla="*/ 1 h 204"/>
                  <a:gd name="T54" fmla="*/ 1 w 92"/>
                  <a:gd name="T55" fmla="*/ 1 h 204"/>
                  <a:gd name="T56" fmla="*/ 1 w 92"/>
                  <a:gd name="T57" fmla="*/ 1 h 204"/>
                  <a:gd name="T58" fmla="*/ 1 w 92"/>
                  <a:gd name="T59" fmla="*/ 1 h 204"/>
                  <a:gd name="T60" fmla="*/ 1 w 92"/>
                  <a:gd name="T61" fmla="*/ 1 h 204"/>
                  <a:gd name="T62" fmla="*/ 1 w 92"/>
                  <a:gd name="T63" fmla="*/ 0 h 204"/>
                  <a:gd name="T64" fmla="*/ 1 w 92"/>
                  <a:gd name="T65" fmla="*/ 0 h 204"/>
                  <a:gd name="T66" fmla="*/ 1 w 92"/>
                  <a:gd name="T67" fmla="*/ 0 h 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204">
                    <a:moveTo>
                      <a:pt x="21" y="0"/>
                    </a:moveTo>
                    <a:lnTo>
                      <a:pt x="19" y="7"/>
                    </a:lnTo>
                    <a:lnTo>
                      <a:pt x="16" y="26"/>
                    </a:lnTo>
                    <a:lnTo>
                      <a:pt x="9" y="53"/>
                    </a:lnTo>
                    <a:lnTo>
                      <a:pt x="3" y="88"/>
                    </a:lnTo>
                    <a:lnTo>
                      <a:pt x="0" y="127"/>
                    </a:lnTo>
                    <a:lnTo>
                      <a:pt x="0" y="165"/>
                    </a:lnTo>
                    <a:lnTo>
                      <a:pt x="2" y="193"/>
                    </a:lnTo>
                    <a:lnTo>
                      <a:pt x="3" y="204"/>
                    </a:lnTo>
                    <a:lnTo>
                      <a:pt x="41" y="167"/>
                    </a:lnTo>
                    <a:lnTo>
                      <a:pt x="40" y="165"/>
                    </a:lnTo>
                    <a:lnTo>
                      <a:pt x="36" y="158"/>
                    </a:lnTo>
                    <a:lnTo>
                      <a:pt x="33" y="145"/>
                    </a:lnTo>
                    <a:lnTo>
                      <a:pt x="32" y="129"/>
                    </a:lnTo>
                    <a:lnTo>
                      <a:pt x="31" y="102"/>
                    </a:lnTo>
                    <a:lnTo>
                      <a:pt x="31" y="65"/>
                    </a:lnTo>
                    <a:lnTo>
                      <a:pt x="34" y="35"/>
                    </a:lnTo>
                    <a:lnTo>
                      <a:pt x="44" y="26"/>
                    </a:lnTo>
                    <a:lnTo>
                      <a:pt x="54" y="28"/>
                    </a:lnTo>
                    <a:lnTo>
                      <a:pt x="63" y="29"/>
                    </a:lnTo>
                    <a:lnTo>
                      <a:pt x="73" y="28"/>
                    </a:lnTo>
                    <a:lnTo>
                      <a:pt x="82" y="27"/>
                    </a:lnTo>
                    <a:lnTo>
                      <a:pt x="88" y="24"/>
                    </a:lnTo>
                    <a:lnTo>
                      <a:pt x="92" y="21"/>
                    </a:lnTo>
                    <a:lnTo>
                      <a:pt x="89" y="18"/>
                    </a:lnTo>
                    <a:lnTo>
                      <a:pt x="82" y="13"/>
                    </a:lnTo>
                    <a:lnTo>
                      <a:pt x="72" y="8"/>
                    </a:lnTo>
                    <a:lnTo>
                      <a:pt x="61" y="6"/>
                    </a:lnTo>
                    <a:lnTo>
                      <a:pt x="50" y="4"/>
                    </a:lnTo>
                    <a:lnTo>
                      <a:pt x="41" y="1"/>
                    </a:lnTo>
                    <a:lnTo>
                      <a:pt x="33" y="1"/>
                    </a:lnTo>
                    <a:lnTo>
                      <a:pt x="27" y="0"/>
                    </a:lnTo>
                    <a:lnTo>
                      <a:pt x="23" y="0"/>
                    </a:lnTo>
                    <a:lnTo>
                      <a:pt x="21" y="0"/>
                    </a:lnTo>
                    <a:close/>
                  </a:path>
                </a:pathLst>
              </a:custGeom>
              <a:solidFill>
                <a:srgbClr val="FFFFFF"/>
              </a:solidFill>
              <a:ln w="9525">
                <a:noFill/>
                <a:round/>
                <a:headEnd/>
                <a:tailEnd/>
              </a:ln>
            </p:spPr>
            <p:txBody>
              <a:bodyPr/>
              <a:lstStyle/>
              <a:p>
                <a:endParaRPr lang="mk-MK"/>
              </a:p>
            </p:txBody>
          </p:sp>
          <p:sp>
            <p:nvSpPr>
              <p:cNvPr id="25677" name="Freeform 83"/>
              <p:cNvSpPr>
                <a:spLocks/>
              </p:cNvSpPr>
              <p:nvPr/>
            </p:nvSpPr>
            <p:spPr bwMode="auto">
              <a:xfrm>
                <a:off x="5152" y="2412"/>
                <a:ext cx="57" cy="64"/>
              </a:xfrm>
              <a:custGeom>
                <a:avLst/>
                <a:gdLst>
                  <a:gd name="T0" fmla="*/ 0 w 115"/>
                  <a:gd name="T1" fmla="*/ 1 h 127"/>
                  <a:gd name="T2" fmla="*/ 0 w 115"/>
                  <a:gd name="T3" fmla="*/ 1 h 127"/>
                  <a:gd name="T4" fmla="*/ 0 w 115"/>
                  <a:gd name="T5" fmla="*/ 1 h 127"/>
                  <a:gd name="T6" fmla="*/ 0 w 115"/>
                  <a:gd name="T7" fmla="*/ 1 h 127"/>
                  <a:gd name="T8" fmla="*/ 0 w 115"/>
                  <a:gd name="T9" fmla="*/ 1 h 127"/>
                  <a:gd name="T10" fmla="*/ 0 w 115"/>
                  <a:gd name="T11" fmla="*/ 1 h 127"/>
                  <a:gd name="T12" fmla="*/ 0 w 115"/>
                  <a:gd name="T13" fmla="*/ 1 h 127"/>
                  <a:gd name="T14" fmla="*/ 0 w 115"/>
                  <a:gd name="T15" fmla="*/ 1 h 127"/>
                  <a:gd name="T16" fmla="*/ 0 w 115"/>
                  <a:gd name="T17" fmla="*/ 1 h 127"/>
                  <a:gd name="T18" fmla="*/ 0 w 115"/>
                  <a:gd name="T19" fmla="*/ 1 h 127"/>
                  <a:gd name="T20" fmla="*/ 0 w 115"/>
                  <a:gd name="T21" fmla="*/ 1 h 127"/>
                  <a:gd name="T22" fmla="*/ 0 w 115"/>
                  <a:gd name="T23" fmla="*/ 1 h 127"/>
                  <a:gd name="T24" fmla="*/ 0 w 115"/>
                  <a:gd name="T25" fmla="*/ 1 h 127"/>
                  <a:gd name="T26" fmla="*/ 0 w 115"/>
                  <a:gd name="T27" fmla="*/ 1 h 127"/>
                  <a:gd name="T28" fmla="*/ 0 w 115"/>
                  <a:gd name="T29" fmla="*/ 1 h 127"/>
                  <a:gd name="T30" fmla="*/ 0 w 115"/>
                  <a:gd name="T31" fmla="*/ 1 h 127"/>
                  <a:gd name="T32" fmla="*/ 0 w 115"/>
                  <a:gd name="T33" fmla="*/ 1 h 127"/>
                  <a:gd name="T34" fmla="*/ 0 w 115"/>
                  <a:gd name="T35" fmla="*/ 1 h 127"/>
                  <a:gd name="T36" fmla="*/ 0 w 115"/>
                  <a:gd name="T37" fmla="*/ 1 h 127"/>
                  <a:gd name="T38" fmla="*/ 0 w 115"/>
                  <a:gd name="T39" fmla="*/ 1 h 127"/>
                  <a:gd name="T40" fmla="*/ 0 w 115"/>
                  <a:gd name="T41" fmla="*/ 1 h 127"/>
                  <a:gd name="T42" fmla="*/ 0 w 115"/>
                  <a:gd name="T43" fmla="*/ 1 h 127"/>
                  <a:gd name="T44" fmla="*/ 0 w 115"/>
                  <a:gd name="T45" fmla="*/ 1 h 127"/>
                  <a:gd name="T46" fmla="*/ 0 w 115"/>
                  <a:gd name="T47" fmla="*/ 0 h 127"/>
                  <a:gd name="T48" fmla="*/ 0 w 115"/>
                  <a:gd name="T49" fmla="*/ 1 h 127"/>
                  <a:gd name="T50" fmla="*/ 0 w 115"/>
                  <a:gd name="T51" fmla="*/ 1 h 127"/>
                  <a:gd name="T52" fmla="*/ 0 w 115"/>
                  <a:gd name="T53" fmla="*/ 1 h 127"/>
                  <a:gd name="T54" fmla="*/ 0 w 115"/>
                  <a:gd name="T55" fmla="*/ 1 h 127"/>
                  <a:gd name="T56" fmla="*/ 0 w 115"/>
                  <a:gd name="T57" fmla="*/ 1 h 127"/>
                  <a:gd name="T58" fmla="*/ 0 w 115"/>
                  <a:gd name="T59" fmla="*/ 1 h 127"/>
                  <a:gd name="T60" fmla="*/ 0 w 115"/>
                  <a:gd name="T61" fmla="*/ 1 h 127"/>
                  <a:gd name="T62" fmla="*/ 0 w 115"/>
                  <a:gd name="T63" fmla="*/ 1 h 127"/>
                  <a:gd name="T64" fmla="*/ 0 w 115"/>
                  <a:gd name="T65" fmla="*/ 1 h 127"/>
                  <a:gd name="T66" fmla="*/ 0 w 115"/>
                  <a:gd name="T67" fmla="*/ 1 h 127"/>
                  <a:gd name="T68" fmla="*/ 0 w 115"/>
                  <a:gd name="T69" fmla="*/ 1 h 127"/>
                  <a:gd name="T70" fmla="*/ 0 w 115"/>
                  <a:gd name="T71" fmla="*/ 1 h 127"/>
                  <a:gd name="T72" fmla="*/ 0 w 115"/>
                  <a:gd name="T73" fmla="*/ 1 h 127"/>
                  <a:gd name="T74" fmla="*/ 0 w 115"/>
                  <a:gd name="T75" fmla="*/ 1 h 127"/>
                  <a:gd name="T76" fmla="*/ 0 w 115"/>
                  <a:gd name="T77" fmla="*/ 1 h 127"/>
                  <a:gd name="T78" fmla="*/ 0 w 115"/>
                  <a:gd name="T79" fmla="*/ 1 h 127"/>
                  <a:gd name="T80" fmla="*/ 0 w 115"/>
                  <a:gd name="T81" fmla="*/ 1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5" h="127">
                    <a:moveTo>
                      <a:pt x="2" y="67"/>
                    </a:moveTo>
                    <a:lnTo>
                      <a:pt x="3" y="67"/>
                    </a:lnTo>
                    <a:lnTo>
                      <a:pt x="4" y="69"/>
                    </a:lnTo>
                    <a:lnTo>
                      <a:pt x="8" y="72"/>
                    </a:lnTo>
                    <a:lnTo>
                      <a:pt x="12" y="77"/>
                    </a:lnTo>
                    <a:lnTo>
                      <a:pt x="19" y="84"/>
                    </a:lnTo>
                    <a:lnTo>
                      <a:pt x="27" y="93"/>
                    </a:lnTo>
                    <a:lnTo>
                      <a:pt x="37" y="106"/>
                    </a:lnTo>
                    <a:lnTo>
                      <a:pt x="47" y="122"/>
                    </a:lnTo>
                    <a:lnTo>
                      <a:pt x="53" y="127"/>
                    </a:lnTo>
                    <a:lnTo>
                      <a:pt x="57" y="126"/>
                    </a:lnTo>
                    <a:lnTo>
                      <a:pt x="62" y="119"/>
                    </a:lnTo>
                    <a:lnTo>
                      <a:pt x="65" y="109"/>
                    </a:lnTo>
                    <a:lnTo>
                      <a:pt x="69" y="96"/>
                    </a:lnTo>
                    <a:lnTo>
                      <a:pt x="75" y="81"/>
                    </a:lnTo>
                    <a:lnTo>
                      <a:pt x="81" y="69"/>
                    </a:lnTo>
                    <a:lnTo>
                      <a:pt x="92" y="58"/>
                    </a:lnTo>
                    <a:lnTo>
                      <a:pt x="106" y="42"/>
                    </a:lnTo>
                    <a:lnTo>
                      <a:pt x="111" y="26"/>
                    </a:lnTo>
                    <a:lnTo>
                      <a:pt x="113" y="13"/>
                    </a:lnTo>
                    <a:lnTo>
                      <a:pt x="113" y="9"/>
                    </a:lnTo>
                    <a:lnTo>
                      <a:pt x="114" y="6"/>
                    </a:lnTo>
                    <a:lnTo>
                      <a:pt x="115" y="2"/>
                    </a:lnTo>
                    <a:lnTo>
                      <a:pt x="114" y="0"/>
                    </a:lnTo>
                    <a:lnTo>
                      <a:pt x="108" y="4"/>
                    </a:lnTo>
                    <a:lnTo>
                      <a:pt x="103" y="9"/>
                    </a:lnTo>
                    <a:lnTo>
                      <a:pt x="99" y="13"/>
                    </a:lnTo>
                    <a:lnTo>
                      <a:pt x="95" y="18"/>
                    </a:lnTo>
                    <a:lnTo>
                      <a:pt x="91" y="23"/>
                    </a:lnTo>
                    <a:lnTo>
                      <a:pt x="85" y="26"/>
                    </a:lnTo>
                    <a:lnTo>
                      <a:pt x="80" y="29"/>
                    </a:lnTo>
                    <a:lnTo>
                      <a:pt x="73" y="31"/>
                    </a:lnTo>
                    <a:lnTo>
                      <a:pt x="67" y="32"/>
                    </a:lnTo>
                    <a:lnTo>
                      <a:pt x="57" y="33"/>
                    </a:lnTo>
                    <a:lnTo>
                      <a:pt x="46" y="34"/>
                    </a:lnTo>
                    <a:lnTo>
                      <a:pt x="33" y="38"/>
                    </a:lnTo>
                    <a:lnTo>
                      <a:pt x="20" y="42"/>
                    </a:lnTo>
                    <a:lnTo>
                      <a:pt x="10" y="47"/>
                    </a:lnTo>
                    <a:lnTo>
                      <a:pt x="2" y="54"/>
                    </a:lnTo>
                    <a:lnTo>
                      <a:pt x="0" y="59"/>
                    </a:lnTo>
                    <a:lnTo>
                      <a:pt x="2" y="67"/>
                    </a:lnTo>
                    <a:close/>
                  </a:path>
                </a:pathLst>
              </a:custGeom>
              <a:solidFill>
                <a:srgbClr val="FFFFFF"/>
              </a:solidFill>
              <a:ln w="9525">
                <a:noFill/>
                <a:round/>
                <a:headEnd/>
                <a:tailEnd/>
              </a:ln>
            </p:spPr>
            <p:txBody>
              <a:bodyPr/>
              <a:lstStyle/>
              <a:p>
                <a:endParaRPr lang="mk-MK"/>
              </a:p>
            </p:txBody>
          </p:sp>
          <p:sp>
            <p:nvSpPr>
              <p:cNvPr id="25678" name="Freeform 84"/>
              <p:cNvSpPr>
                <a:spLocks/>
              </p:cNvSpPr>
              <p:nvPr/>
            </p:nvSpPr>
            <p:spPr bwMode="auto">
              <a:xfrm>
                <a:off x="5147" y="2654"/>
                <a:ext cx="38" cy="169"/>
              </a:xfrm>
              <a:custGeom>
                <a:avLst/>
                <a:gdLst>
                  <a:gd name="T0" fmla="*/ 1 w 74"/>
                  <a:gd name="T1" fmla="*/ 0 h 337"/>
                  <a:gd name="T2" fmla="*/ 1 w 74"/>
                  <a:gd name="T3" fmla="*/ 1 h 337"/>
                  <a:gd name="T4" fmla="*/ 1 w 74"/>
                  <a:gd name="T5" fmla="*/ 1 h 337"/>
                  <a:gd name="T6" fmla="*/ 1 w 74"/>
                  <a:gd name="T7" fmla="*/ 1 h 337"/>
                  <a:gd name="T8" fmla="*/ 1 w 74"/>
                  <a:gd name="T9" fmla="*/ 1 h 337"/>
                  <a:gd name="T10" fmla="*/ 0 w 74"/>
                  <a:gd name="T11" fmla="*/ 1 h 337"/>
                  <a:gd name="T12" fmla="*/ 1 w 74"/>
                  <a:gd name="T13" fmla="*/ 1 h 337"/>
                  <a:gd name="T14" fmla="*/ 1 w 74"/>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337">
                    <a:moveTo>
                      <a:pt x="62" y="0"/>
                    </a:moveTo>
                    <a:lnTo>
                      <a:pt x="40" y="69"/>
                    </a:lnTo>
                    <a:lnTo>
                      <a:pt x="24" y="81"/>
                    </a:lnTo>
                    <a:lnTo>
                      <a:pt x="74" y="337"/>
                    </a:lnTo>
                    <a:lnTo>
                      <a:pt x="29" y="337"/>
                    </a:lnTo>
                    <a:lnTo>
                      <a:pt x="0" y="88"/>
                    </a:lnTo>
                    <a:lnTo>
                      <a:pt x="18" y="12"/>
                    </a:lnTo>
                    <a:lnTo>
                      <a:pt x="62" y="0"/>
                    </a:lnTo>
                    <a:close/>
                  </a:path>
                </a:pathLst>
              </a:custGeom>
              <a:solidFill>
                <a:srgbClr val="FFFFFF"/>
              </a:solidFill>
              <a:ln w="9525">
                <a:noFill/>
                <a:round/>
                <a:headEnd/>
                <a:tailEnd/>
              </a:ln>
            </p:spPr>
            <p:txBody>
              <a:bodyPr/>
              <a:lstStyle/>
              <a:p>
                <a:endParaRPr lang="mk-MK"/>
              </a:p>
            </p:txBody>
          </p:sp>
          <p:sp>
            <p:nvSpPr>
              <p:cNvPr id="25679" name="Freeform 85"/>
              <p:cNvSpPr>
                <a:spLocks/>
              </p:cNvSpPr>
              <p:nvPr/>
            </p:nvSpPr>
            <p:spPr bwMode="auto">
              <a:xfrm>
                <a:off x="5180" y="2844"/>
                <a:ext cx="63" cy="341"/>
              </a:xfrm>
              <a:custGeom>
                <a:avLst/>
                <a:gdLst>
                  <a:gd name="T0" fmla="*/ 0 w 128"/>
                  <a:gd name="T1" fmla="*/ 0 h 681"/>
                  <a:gd name="T2" fmla="*/ 0 w 128"/>
                  <a:gd name="T3" fmla="*/ 1 h 681"/>
                  <a:gd name="T4" fmla="*/ 0 w 128"/>
                  <a:gd name="T5" fmla="*/ 1 h 681"/>
                  <a:gd name="T6" fmla="*/ 0 w 128"/>
                  <a:gd name="T7" fmla="*/ 1 h 681"/>
                  <a:gd name="T8" fmla="*/ 0 w 128"/>
                  <a:gd name="T9" fmla="*/ 1 h 681"/>
                  <a:gd name="T10" fmla="*/ 0 w 128"/>
                  <a:gd name="T11" fmla="*/ 1 h 681"/>
                  <a:gd name="T12" fmla="*/ 0 w 128"/>
                  <a:gd name="T13" fmla="*/ 1 h 681"/>
                  <a:gd name="T14" fmla="*/ 0 w 128"/>
                  <a:gd name="T15" fmla="*/ 1 h 681"/>
                  <a:gd name="T16" fmla="*/ 0 w 128"/>
                  <a:gd name="T17" fmla="*/ 1 h 681"/>
                  <a:gd name="T18" fmla="*/ 0 w 128"/>
                  <a:gd name="T19" fmla="*/ 1 h 681"/>
                  <a:gd name="T20" fmla="*/ 0 w 128"/>
                  <a:gd name="T21" fmla="*/ 1 h 681"/>
                  <a:gd name="T22" fmla="*/ 0 w 128"/>
                  <a:gd name="T23" fmla="*/ 1 h 681"/>
                  <a:gd name="T24" fmla="*/ 0 w 128"/>
                  <a:gd name="T25" fmla="*/ 1 h 681"/>
                  <a:gd name="T26" fmla="*/ 0 w 128"/>
                  <a:gd name="T27" fmla="*/ 1 h 681"/>
                  <a:gd name="T28" fmla="*/ 0 w 128"/>
                  <a:gd name="T29" fmla="*/ 1 h 681"/>
                  <a:gd name="T30" fmla="*/ 0 w 128"/>
                  <a:gd name="T31" fmla="*/ 1 h 681"/>
                  <a:gd name="T32" fmla="*/ 0 w 128"/>
                  <a:gd name="T33" fmla="*/ 1 h 681"/>
                  <a:gd name="T34" fmla="*/ 0 w 128"/>
                  <a:gd name="T35" fmla="*/ 1 h 681"/>
                  <a:gd name="T36" fmla="*/ 0 w 128"/>
                  <a:gd name="T37" fmla="*/ 1 h 681"/>
                  <a:gd name="T38" fmla="*/ 0 w 128"/>
                  <a:gd name="T39" fmla="*/ 1 h 681"/>
                  <a:gd name="T40" fmla="*/ 0 w 128"/>
                  <a:gd name="T41" fmla="*/ 1 h 681"/>
                  <a:gd name="T42" fmla="*/ 0 w 128"/>
                  <a:gd name="T43" fmla="*/ 1 h 681"/>
                  <a:gd name="T44" fmla="*/ 0 w 128"/>
                  <a:gd name="T45" fmla="*/ 1 h 681"/>
                  <a:gd name="T46" fmla="*/ 0 w 128"/>
                  <a:gd name="T47" fmla="*/ 1 h 681"/>
                  <a:gd name="T48" fmla="*/ 0 w 128"/>
                  <a:gd name="T49" fmla="*/ 1 h 681"/>
                  <a:gd name="T50" fmla="*/ 0 w 128"/>
                  <a:gd name="T51" fmla="*/ 1 h 681"/>
                  <a:gd name="T52" fmla="*/ 0 w 128"/>
                  <a:gd name="T53" fmla="*/ 1 h 681"/>
                  <a:gd name="T54" fmla="*/ 0 w 128"/>
                  <a:gd name="T55" fmla="*/ 1 h 681"/>
                  <a:gd name="T56" fmla="*/ 0 w 128"/>
                  <a:gd name="T57" fmla="*/ 1 h 681"/>
                  <a:gd name="T58" fmla="*/ 0 w 128"/>
                  <a:gd name="T59" fmla="*/ 1 h 681"/>
                  <a:gd name="T60" fmla="*/ 0 w 128"/>
                  <a:gd name="T61" fmla="*/ 1 h 681"/>
                  <a:gd name="T62" fmla="*/ 0 w 128"/>
                  <a:gd name="T63" fmla="*/ 1 h 681"/>
                  <a:gd name="T64" fmla="*/ 0 w 128"/>
                  <a:gd name="T65" fmla="*/ 1 h 681"/>
                  <a:gd name="T66" fmla="*/ 0 w 128"/>
                  <a:gd name="T67" fmla="*/ 1 h 681"/>
                  <a:gd name="T68" fmla="*/ 0 w 128"/>
                  <a:gd name="T69" fmla="*/ 1 h 681"/>
                  <a:gd name="T70" fmla="*/ 0 w 128"/>
                  <a:gd name="T71" fmla="*/ 1 h 681"/>
                  <a:gd name="T72" fmla="*/ 0 w 128"/>
                  <a:gd name="T73" fmla="*/ 1 h 681"/>
                  <a:gd name="T74" fmla="*/ 0 w 128"/>
                  <a:gd name="T75" fmla="*/ 1 h 681"/>
                  <a:gd name="T76" fmla="*/ 0 w 128"/>
                  <a:gd name="T77" fmla="*/ 1 h 681"/>
                  <a:gd name="T78" fmla="*/ 0 w 128"/>
                  <a:gd name="T79" fmla="*/ 1 h 681"/>
                  <a:gd name="T80" fmla="*/ 0 w 128"/>
                  <a:gd name="T81" fmla="*/ 1 h 681"/>
                  <a:gd name="T82" fmla="*/ 0 w 128"/>
                  <a:gd name="T83" fmla="*/ 1 h 681"/>
                  <a:gd name="T84" fmla="*/ 0 w 128"/>
                  <a:gd name="T85" fmla="*/ 1 h 681"/>
                  <a:gd name="T86" fmla="*/ 0 w 128"/>
                  <a:gd name="T87" fmla="*/ 1 h 681"/>
                  <a:gd name="T88" fmla="*/ 0 w 128"/>
                  <a:gd name="T89" fmla="*/ 1 h 681"/>
                  <a:gd name="T90" fmla="*/ 0 w 128"/>
                  <a:gd name="T91" fmla="*/ 1 h 681"/>
                  <a:gd name="T92" fmla="*/ 0 w 128"/>
                  <a:gd name="T93" fmla="*/ 1 h 681"/>
                  <a:gd name="T94" fmla="*/ 0 w 128"/>
                  <a:gd name="T95" fmla="*/ 1 h 681"/>
                  <a:gd name="T96" fmla="*/ 0 w 128"/>
                  <a:gd name="T97" fmla="*/ 1 h 681"/>
                  <a:gd name="T98" fmla="*/ 0 w 128"/>
                  <a:gd name="T99" fmla="*/ 1 h 681"/>
                  <a:gd name="T100" fmla="*/ 0 w 128"/>
                  <a:gd name="T101" fmla="*/ 1 h 681"/>
                  <a:gd name="T102" fmla="*/ 0 w 128"/>
                  <a:gd name="T103" fmla="*/ 1 h 681"/>
                  <a:gd name="T104" fmla="*/ 0 w 128"/>
                  <a:gd name="T105" fmla="*/ 1 h 681"/>
                  <a:gd name="T106" fmla="*/ 0 w 128"/>
                  <a:gd name="T107" fmla="*/ 1 h 681"/>
                  <a:gd name="T108" fmla="*/ 0 w 128"/>
                  <a:gd name="T109" fmla="*/ 1 h 681"/>
                  <a:gd name="T110" fmla="*/ 0 w 128"/>
                  <a:gd name="T111" fmla="*/ 1 h 681"/>
                  <a:gd name="T112" fmla="*/ 0 w 128"/>
                  <a:gd name="T113" fmla="*/ 0 h 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681">
                    <a:moveTo>
                      <a:pt x="17" y="0"/>
                    </a:moveTo>
                    <a:lnTo>
                      <a:pt x="18" y="8"/>
                    </a:lnTo>
                    <a:lnTo>
                      <a:pt x="22" y="31"/>
                    </a:lnTo>
                    <a:lnTo>
                      <a:pt x="28" y="66"/>
                    </a:lnTo>
                    <a:lnTo>
                      <a:pt x="33" y="107"/>
                    </a:lnTo>
                    <a:lnTo>
                      <a:pt x="41" y="153"/>
                    </a:lnTo>
                    <a:lnTo>
                      <a:pt x="50" y="199"/>
                    </a:lnTo>
                    <a:lnTo>
                      <a:pt x="59" y="243"/>
                    </a:lnTo>
                    <a:lnTo>
                      <a:pt x="67" y="281"/>
                    </a:lnTo>
                    <a:lnTo>
                      <a:pt x="76" y="313"/>
                    </a:lnTo>
                    <a:lnTo>
                      <a:pt x="85" y="344"/>
                    </a:lnTo>
                    <a:lnTo>
                      <a:pt x="96" y="373"/>
                    </a:lnTo>
                    <a:lnTo>
                      <a:pt x="106" y="397"/>
                    </a:lnTo>
                    <a:lnTo>
                      <a:pt x="114" y="418"/>
                    </a:lnTo>
                    <a:lnTo>
                      <a:pt x="121" y="434"/>
                    </a:lnTo>
                    <a:lnTo>
                      <a:pt x="127" y="445"/>
                    </a:lnTo>
                    <a:lnTo>
                      <a:pt x="128" y="448"/>
                    </a:lnTo>
                    <a:lnTo>
                      <a:pt x="126" y="446"/>
                    </a:lnTo>
                    <a:lnTo>
                      <a:pt x="120" y="439"/>
                    </a:lnTo>
                    <a:lnTo>
                      <a:pt x="111" y="430"/>
                    </a:lnTo>
                    <a:lnTo>
                      <a:pt x="100" y="419"/>
                    </a:lnTo>
                    <a:lnTo>
                      <a:pt x="89" y="409"/>
                    </a:lnTo>
                    <a:lnTo>
                      <a:pt x="78" y="400"/>
                    </a:lnTo>
                    <a:lnTo>
                      <a:pt x="68" y="394"/>
                    </a:lnTo>
                    <a:lnTo>
                      <a:pt x="61" y="392"/>
                    </a:lnTo>
                    <a:lnTo>
                      <a:pt x="55" y="397"/>
                    </a:lnTo>
                    <a:lnTo>
                      <a:pt x="55" y="410"/>
                    </a:lnTo>
                    <a:lnTo>
                      <a:pt x="59" y="427"/>
                    </a:lnTo>
                    <a:lnTo>
                      <a:pt x="61" y="448"/>
                    </a:lnTo>
                    <a:lnTo>
                      <a:pt x="63" y="465"/>
                    </a:lnTo>
                    <a:lnTo>
                      <a:pt x="70" y="495"/>
                    </a:lnTo>
                    <a:lnTo>
                      <a:pt x="78" y="532"/>
                    </a:lnTo>
                    <a:lnTo>
                      <a:pt x="89" y="573"/>
                    </a:lnTo>
                    <a:lnTo>
                      <a:pt x="98" y="612"/>
                    </a:lnTo>
                    <a:lnTo>
                      <a:pt x="105" y="646"/>
                    </a:lnTo>
                    <a:lnTo>
                      <a:pt x="109" y="671"/>
                    </a:lnTo>
                    <a:lnTo>
                      <a:pt x="109" y="681"/>
                    </a:lnTo>
                    <a:lnTo>
                      <a:pt x="104" y="673"/>
                    </a:lnTo>
                    <a:lnTo>
                      <a:pt x="94" y="646"/>
                    </a:lnTo>
                    <a:lnTo>
                      <a:pt x="83" y="608"/>
                    </a:lnTo>
                    <a:lnTo>
                      <a:pt x="71" y="563"/>
                    </a:lnTo>
                    <a:lnTo>
                      <a:pt x="59" y="520"/>
                    </a:lnTo>
                    <a:lnTo>
                      <a:pt x="48" y="480"/>
                    </a:lnTo>
                    <a:lnTo>
                      <a:pt x="41" y="453"/>
                    </a:lnTo>
                    <a:lnTo>
                      <a:pt x="39" y="442"/>
                    </a:lnTo>
                    <a:lnTo>
                      <a:pt x="37" y="418"/>
                    </a:lnTo>
                    <a:lnTo>
                      <a:pt x="33" y="365"/>
                    </a:lnTo>
                    <a:lnTo>
                      <a:pt x="30" y="306"/>
                    </a:lnTo>
                    <a:lnTo>
                      <a:pt x="28" y="271"/>
                    </a:lnTo>
                    <a:lnTo>
                      <a:pt x="25" y="251"/>
                    </a:lnTo>
                    <a:lnTo>
                      <a:pt x="20" y="214"/>
                    </a:lnTo>
                    <a:lnTo>
                      <a:pt x="13" y="166"/>
                    </a:lnTo>
                    <a:lnTo>
                      <a:pt x="6" y="114"/>
                    </a:lnTo>
                    <a:lnTo>
                      <a:pt x="1" y="64"/>
                    </a:lnTo>
                    <a:lnTo>
                      <a:pt x="0" y="25"/>
                    </a:lnTo>
                    <a:lnTo>
                      <a:pt x="5" y="1"/>
                    </a:lnTo>
                    <a:lnTo>
                      <a:pt x="17" y="0"/>
                    </a:lnTo>
                    <a:close/>
                  </a:path>
                </a:pathLst>
              </a:custGeom>
              <a:solidFill>
                <a:srgbClr val="FFFFFF"/>
              </a:solidFill>
              <a:ln w="9525">
                <a:noFill/>
                <a:round/>
                <a:headEnd/>
                <a:tailEnd/>
              </a:ln>
            </p:spPr>
            <p:txBody>
              <a:bodyPr/>
              <a:lstStyle/>
              <a:p>
                <a:endParaRPr lang="mk-MK"/>
              </a:p>
            </p:txBody>
          </p:sp>
          <p:sp>
            <p:nvSpPr>
              <p:cNvPr id="25680" name="Freeform 86"/>
              <p:cNvSpPr>
                <a:spLocks/>
              </p:cNvSpPr>
              <p:nvPr/>
            </p:nvSpPr>
            <p:spPr bwMode="auto">
              <a:xfrm>
                <a:off x="5287" y="2872"/>
                <a:ext cx="72" cy="213"/>
              </a:xfrm>
              <a:custGeom>
                <a:avLst/>
                <a:gdLst>
                  <a:gd name="T0" fmla="*/ 0 w 145"/>
                  <a:gd name="T1" fmla="*/ 0 h 427"/>
                  <a:gd name="T2" fmla="*/ 0 w 145"/>
                  <a:gd name="T3" fmla="*/ 0 h 427"/>
                  <a:gd name="T4" fmla="*/ 0 w 145"/>
                  <a:gd name="T5" fmla="*/ 0 h 427"/>
                  <a:gd name="T6" fmla="*/ 0 w 145"/>
                  <a:gd name="T7" fmla="*/ 0 h 427"/>
                  <a:gd name="T8" fmla="*/ 0 w 145"/>
                  <a:gd name="T9" fmla="*/ 0 h 427"/>
                  <a:gd name="T10" fmla="*/ 0 w 145"/>
                  <a:gd name="T11" fmla="*/ 0 h 427"/>
                  <a:gd name="T12" fmla="*/ 0 w 145"/>
                  <a:gd name="T13" fmla="*/ 0 h 427"/>
                  <a:gd name="T14" fmla="*/ 0 w 145"/>
                  <a:gd name="T15" fmla="*/ 0 h 427"/>
                  <a:gd name="T16" fmla="*/ 0 w 145"/>
                  <a:gd name="T17" fmla="*/ 0 h 427"/>
                  <a:gd name="T18" fmla="*/ 0 w 145"/>
                  <a:gd name="T19" fmla="*/ 0 h 427"/>
                  <a:gd name="T20" fmla="*/ 0 w 145"/>
                  <a:gd name="T21" fmla="*/ 0 h 427"/>
                  <a:gd name="T22" fmla="*/ 0 w 145"/>
                  <a:gd name="T23" fmla="*/ 0 h 427"/>
                  <a:gd name="T24" fmla="*/ 0 w 145"/>
                  <a:gd name="T25" fmla="*/ 0 h 427"/>
                  <a:gd name="T26" fmla="*/ 0 w 145"/>
                  <a:gd name="T27" fmla="*/ 0 h 427"/>
                  <a:gd name="T28" fmla="*/ 0 w 145"/>
                  <a:gd name="T29" fmla="*/ 0 h 427"/>
                  <a:gd name="T30" fmla="*/ 0 w 145"/>
                  <a:gd name="T31" fmla="*/ 0 h 427"/>
                  <a:gd name="T32" fmla="*/ 0 w 145"/>
                  <a:gd name="T33" fmla="*/ 0 h 427"/>
                  <a:gd name="T34" fmla="*/ 0 w 145"/>
                  <a:gd name="T35" fmla="*/ 0 h 427"/>
                  <a:gd name="T36" fmla="*/ 0 w 145"/>
                  <a:gd name="T37" fmla="*/ 0 h 427"/>
                  <a:gd name="T38" fmla="*/ 0 w 145"/>
                  <a:gd name="T39" fmla="*/ 0 h 427"/>
                  <a:gd name="T40" fmla="*/ 0 w 145"/>
                  <a:gd name="T41" fmla="*/ 0 h 427"/>
                  <a:gd name="T42" fmla="*/ 0 w 145"/>
                  <a:gd name="T43" fmla="*/ 0 h 427"/>
                  <a:gd name="T44" fmla="*/ 0 w 145"/>
                  <a:gd name="T45" fmla="*/ 0 h 427"/>
                  <a:gd name="T46" fmla="*/ 0 w 145"/>
                  <a:gd name="T47" fmla="*/ 0 h 427"/>
                  <a:gd name="T48" fmla="*/ 0 w 145"/>
                  <a:gd name="T49" fmla="*/ 0 h 427"/>
                  <a:gd name="T50" fmla="*/ 0 w 145"/>
                  <a:gd name="T51" fmla="*/ 0 h 427"/>
                  <a:gd name="T52" fmla="*/ 0 w 145"/>
                  <a:gd name="T53" fmla="*/ 0 h 427"/>
                  <a:gd name="T54" fmla="*/ 0 w 145"/>
                  <a:gd name="T55" fmla="*/ 0 h 427"/>
                  <a:gd name="T56" fmla="*/ 0 w 145"/>
                  <a:gd name="T57" fmla="*/ 0 h 427"/>
                  <a:gd name="T58" fmla="*/ 0 w 145"/>
                  <a:gd name="T59" fmla="*/ 0 h 427"/>
                  <a:gd name="T60" fmla="*/ 0 w 145"/>
                  <a:gd name="T61" fmla="*/ 0 h 427"/>
                  <a:gd name="T62" fmla="*/ 0 w 145"/>
                  <a:gd name="T63" fmla="*/ 0 h 427"/>
                  <a:gd name="T64" fmla="*/ 0 w 145"/>
                  <a:gd name="T65" fmla="*/ 0 h 427"/>
                  <a:gd name="T66" fmla="*/ 0 w 145"/>
                  <a:gd name="T67" fmla="*/ 0 h 427"/>
                  <a:gd name="T68" fmla="*/ 0 w 145"/>
                  <a:gd name="T69" fmla="*/ 0 h 427"/>
                  <a:gd name="T70" fmla="*/ 0 w 145"/>
                  <a:gd name="T71" fmla="*/ 0 h 427"/>
                  <a:gd name="T72" fmla="*/ 0 w 145"/>
                  <a:gd name="T73" fmla="*/ 0 h 427"/>
                  <a:gd name="T74" fmla="*/ 0 w 145"/>
                  <a:gd name="T75" fmla="*/ 0 h 427"/>
                  <a:gd name="T76" fmla="*/ 0 w 145"/>
                  <a:gd name="T77" fmla="*/ 0 h 427"/>
                  <a:gd name="T78" fmla="*/ 0 w 145"/>
                  <a:gd name="T79" fmla="*/ 0 h 427"/>
                  <a:gd name="T80" fmla="*/ 0 w 145"/>
                  <a:gd name="T81" fmla="*/ 0 h 427"/>
                  <a:gd name="T82" fmla="*/ 0 w 145"/>
                  <a:gd name="T83" fmla="*/ 0 h 427"/>
                  <a:gd name="T84" fmla="*/ 0 w 145"/>
                  <a:gd name="T85" fmla="*/ 0 h 427"/>
                  <a:gd name="T86" fmla="*/ 0 w 145"/>
                  <a:gd name="T87" fmla="*/ 0 h 427"/>
                  <a:gd name="T88" fmla="*/ 0 w 145"/>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427">
                    <a:moveTo>
                      <a:pt x="12" y="88"/>
                    </a:moveTo>
                    <a:lnTo>
                      <a:pt x="13" y="92"/>
                    </a:lnTo>
                    <a:lnTo>
                      <a:pt x="19" y="105"/>
                    </a:lnTo>
                    <a:lnTo>
                      <a:pt x="26" y="124"/>
                    </a:lnTo>
                    <a:lnTo>
                      <a:pt x="34" y="147"/>
                    </a:lnTo>
                    <a:lnTo>
                      <a:pt x="43" y="174"/>
                    </a:lnTo>
                    <a:lnTo>
                      <a:pt x="52" y="203"/>
                    </a:lnTo>
                    <a:lnTo>
                      <a:pt x="61" y="232"/>
                    </a:lnTo>
                    <a:lnTo>
                      <a:pt x="68" y="259"/>
                    </a:lnTo>
                    <a:lnTo>
                      <a:pt x="75" y="309"/>
                    </a:lnTo>
                    <a:lnTo>
                      <a:pt x="77" y="351"/>
                    </a:lnTo>
                    <a:lnTo>
                      <a:pt x="80" y="382"/>
                    </a:lnTo>
                    <a:lnTo>
                      <a:pt x="90" y="404"/>
                    </a:lnTo>
                    <a:lnTo>
                      <a:pt x="99" y="412"/>
                    </a:lnTo>
                    <a:lnTo>
                      <a:pt x="108" y="417"/>
                    </a:lnTo>
                    <a:lnTo>
                      <a:pt x="118" y="421"/>
                    </a:lnTo>
                    <a:lnTo>
                      <a:pt x="126" y="423"/>
                    </a:lnTo>
                    <a:lnTo>
                      <a:pt x="134" y="425"/>
                    </a:lnTo>
                    <a:lnTo>
                      <a:pt x="139" y="427"/>
                    </a:lnTo>
                    <a:lnTo>
                      <a:pt x="144" y="427"/>
                    </a:lnTo>
                    <a:lnTo>
                      <a:pt x="145" y="427"/>
                    </a:lnTo>
                    <a:lnTo>
                      <a:pt x="144" y="420"/>
                    </a:lnTo>
                    <a:lnTo>
                      <a:pt x="141" y="405"/>
                    </a:lnTo>
                    <a:lnTo>
                      <a:pt x="136" y="384"/>
                    </a:lnTo>
                    <a:lnTo>
                      <a:pt x="128" y="366"/>
                    </a:lnTo>
                    <a:lnTo>
                      <a:pt x="125" y="349"/>
                    </a:lnTo>
                    <a:lnTo>
                      <a:pt x="120" y="321"/>
                    </a:lnTo>
                    <a:lnTo>
                      <a:pt x="115" y="284"/>
                    </a:lnTo>
                    <a:lnTo>
                      <a:pt x="111" y="241"/>
                    </a:lnTo>
                    <a:lnTo>
                      <a:pt x="105" y="196"/>
                    </a:lnTo>
                    <a:lnTo>
                      <a:pt x="99" y="153"/>
                    </a:lnTo>
                    <a:lnTo>
                      <a:pt x="92" y="117"/>
                    </a:lnTo>
                    <a:lnTo>
                      <a:pt x="84" y="88"/>
                    </a:lnTo>
                    <a:lnTo>
                      <a:pt x="75" y="66"/>
                    </a:lnTo>
                    <a:lnTo>
                      <a:pt x="62" y="46"/>
                    </a:lnTo>
                    <a:lnTo>
                      <a:pt x="50" y="29"/>
                    </a:lnTo>
                    <a:lnTo>
                      <a:pt x="37" y="15"/>
                    </a:lnTo>
                    <a:lnTo>
                      <a:pt x="24" y="6"/>
                    </a:lnTo>
                    <a:lnTo>
                      <a:pt x="14" y="0"/>
                    </a:lnTo>
                    <a:lnTo>
                      <a:pt x="6" y="0"/>
                    </a:lnTo>
                    <a:lnTo>
                      <a:pt x="1" y="5"/>
                    </a:lnTo>
                    <a:lnTo>
                      <a:pt x="0" y="27"/>
                    </a:lnTo>
                    <a:lnTo>
                      <a:pt x="5" y="54"/>
                    </a:lnTo>
                    <a:lnTo>
                      <a:pt x="9" y="77"/>
                    </a:lnTo>
                    <a:lnTo>
                      <a:pt x="12" y="88"/>
                    </a:lnTo>
                    <a:close/>
                  </a:path>
                </a:pathLst>
              </a:custGeom>
              <a:solidFill>
                <a:srgbClr val="FFFFFF"/>
              </a:solidFill>
              <a:ln w="9525">
                <a:noFill/>
                <a:round/>
                <a:headEnd/>
                <a:tailEnd/>
              </a:ln>
            </p:spPr>
            <p:txBody>
              <a:bodyPr/>
              <a:lstStyle/>
              <a:p>
                <a:endParaRPr lang="mk-MK"/>
              </a:p>
            </p:txBody>
          </p:sp>
          <p:sp>
            <p:nvSpPr>
              <p:cNvPr id="25681" name="Freeform 87"/>
              <p:cNvSpPr>
                <a:spLocks/>
              </p:cNvSpPr>
              <p:nvPr/>
            </p:nvSpPr>
            <p:spPr bwMode="auto">
              <a:xfrm>
                <a:off x="5171" y="3306"/>
                <a:ext cx="36" cy="14"/>
              </a:xfrm>
              <a:custGeom>
                <a:avLst/>
                <a:gdLst>
                  <a:gd name="T0" fmla="*/ 1 w 71"/>
                  <a:gd name="T1" fmla="*/ 0 h 29"/>
                  <a:gd name="T2" fmla="*/ 1 w 71"/>
                  <a:gd name="T3" fmla="*/ 0 h 29"/>
                  <a:gd name="T4" fmla="*/ 1 w 71"/>
                  <a:gd name="T5" fmla="*/ 0 h 29"/>
                  <a:gd name="T6" fmla="*/ 1 w 71"/>
                  <a:gd name="T7" fmla="*/ 0 h 29"/>
                  <a:gd name="T8" fmla="*/ 1 w 71"/>
                  <a:gd name="T9" fmla="*/ 0 h 29"/>
                  <a:gd name="T10" fmla="*/ 1 w 71"/>
                  <a:gd name="T11" fmla="*/ 0 h 29"/>
                  <a:gd name="T12" fmla="*/ 1 w 71"/>
                  <a:gd name="T13" fmla="*/ 0 h 29"/>
                  <a:gd name="T14" fmla="*/ 1 w 71"/>
                  <a:gd name="T15" fmla="*/ 0 h 29"/>
                  <a:gd name="T16" fmla="*/ 1 w 71"/>
                  <a:gd name="T17" fmla="*/ 0 h 29"/>
                  <a:gd name="T18" fmla="*/ 1 w 71"/>
                  <a:gd name="T19" fmla="*/ 0 h 29"/>
                  <a:gd name="T20" fmla="*/ 1 w 71"/>
                  <a:gd name="T21" fmla="*/ 0 h 29"/>
                  <a:gd name="T22" fmla="*/ 1 w 71"/>
                  <a:gd name="T23" fmla="*/ 0 h 29"/>
                  <a:gd name="T24" fmla="*/ 1 w 71"/>
                  <a:gd name="T25" fmla="*/ 0 h 29"/>
                  <a:gd name="T26" fmla="*/ 1 w 71"/>
                  <a:gd name="T27" fmla="*/ 0 h 29"/>
                  <a:gd name="T28" fmla="*/ 1 w 71"/>
                  <a:gd name="T29" fmla="*/ 0 h 29"/>
                  <a:gd name="T30" fmla="*/ 1 w 71"/>
                  <a:gd name="T31" fmla="*/ 0 h 29"/>
                  <a:gd name="T32" fmla="*/ 1 w 71"/>
                  <a:gd name="T33" fmla="*/ 0 h 29"/>
                  <a:gd name="T34" fmla="*/ 1 w 71"/>
                  <a:gd name="T35" fmla="*/ 0 h 29"/>
                  <a:gd name="T36" fmla="*/ 1 w 71"/>
                  <a:gd name="T37" fmla="*/ 0 h 29"/>
                  <a:gd name="T38" fmla="*/ 1 w 71"/>
                  <a:gd name="T39" fmla="*/ 0 h 29"/>
                  <a:gd name="T40" fmla="*/ 1 w 71"/>
                  <a:gd name="T41" fmla="*/ 0 h 29"/>
                  <a:gd name="T42" fmla="*/ 1 w 71"/>
                  <a:gd name="T43" fmla="*/ 0 h 29"/>
                  <a:gd name="T44" fmla="*/ 1 w 71"/>
                  <a:gd name="T45" fmla="*/ 0 h 29"/>
                  <a:gd name="T46" fmla="*/ 1 w 71"/>
                  <a:gd name="T47" fmla="*/ 0 h 29"/>
                  <a:gd name="T48" fmla="*/ 1 w 71"/>
                  <a:gd name="T49" fmla="*/ 0 h 29"/>
                  <a:gd name="T50" fmla="*/ 1 w 71"/>
                  <a:gd name="T51" fmla="*/ 0 h 29"/>
                  <a:gd name="T52" fmla="*/ 1 w 71"/>
                  <a:gd name="T53" fmla="*/ 0 h 29"/>
                  <a:gd name="T54" fmla="*/ 0 w 71"/>
                  <a:gd name="T55" fmla="*/ 0 h 29"/>
                  <a:gd name="T56" fmla="*/ 1 w 71"/>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29">
                    <a:moveTo>
                      <a:pt x="2" y="26"/>
                    </a:moveTo>
                    <a:lnTo>
                      <a:pt x="3" y="26"/>
                    </a:lnTo>
                    <a:lnTo>
                      <a:pt x="7" y="26"/>
                    </a:lnTo>
                    <a:lnTo>
                      <a:pt x="11" y="28"/>
                    </a:lnTo>
                    <a:lnTo>
                      <a:pt x="17" y="28"/>
                    </a:lnTo>
                    <a:lnTo>
                      <a:pt x="24" y="29"/>
                    </a:lnTo>
                    <a:lnTo>
                      <a:pt x="30" y="29"/>
                    </a:lnTo>
                    <a:lnTo>
                      <a:pt x="35" y="29"/>
                    </a:lnTo>
                    <a:lnTo>
                      <a:pt x="40" y="28"/>
                    </a:lnTo>
                    <a:lnTo>
                      <a:pt x="49" y="26"/>
                    </a:lnTo>
                    <a:lnTo>
                      <a:pt x="58" y="26"/>
                    </a:lnTo>
                    <a:lnTo>
                      <a:pt x="67" y="25"/>
                    </a:lnTo>
                    <a:lnTo>
                      <a:pt x="71" y="22"/>
                    </a:lnTo>
                    <a:lnTo>
                      <a:pt x="71" y="17"/>
                    </a:lnTo>
                    <a:lnTo>
                      <a:pt x="69" y="11"/>
                    </a:lnTo>
                    <a:lnTo>
                      <a:pt x="64" y="6"/>
                    </a:lnTo>
                    <a:lnTo>
                      <a:pt x="58" y="1"/>
                    </a:lnTo>
                    <a:lnTo>
                      <a:pt x="54" y="0"/>
                    </a:lnTo>
                    <a:lnTo>
                      <a:pt x="47" y="1"/>
                    </a:lnTo>
                    <a:lnTo>
                      <a:pt x="38" y="3"/>
                    </a:lnTo>
                    <a:lnTo>
                      <a:pt x="29" y="7"/>
                    </a:lnTo>
                    <a:lnTo>
                      <a:pt x="19" y="10"/>
                    </a:lnTo>
                    <a:lnTo>
                      <a:pt x="11" y="13"/>
                    </a:lnTo>
                    <a:lnTo>
                      <a:pt x="7" y="15"/>
                    </a:lnTo>
                    <a:lnTo>
                      <a:pt x="4" y="16"/>
                    </a:lnTo>
                    <a:lnTo>
                      <a:pt x="3" y="17"/>
                    </a:lnTo>
                    <a:lnTo>
                      <a:pt x="1" y="21"/>
                    </a:lnTo>
                    <a:lnTo>
                      <a:pt x="0" y="25"/>
                    </a:lnTo>
                    <a:lnTo>
                      <a:pt x="2" y="26"/>
                    </a:lnTo>
                    <a:close/>
                  </a:path>
                </a:pathLst>
              </a:custGeom>
              <a:solidFill>
                <a:srgbClr val="FFFFFF"/>
              </a:solidFill>
              <a:ln w="9525">
                <a:noFill/>
                <a:round/>
                <a:headEnd/>
                <a:tailEnd/>
              </a:ln>
            </p:spPr>
            <p:txBody>
              <a:bodyPr/>
              <a:lstStyle/>
              <a:p>
                <a:endParaRPr lang="mk-MK"/>
              </a:p>
            </p:txBody>
          </p:sp>
          <p:sp>
            <p:nvSpPr>
              <p:cNvPr id="25682" name="Freeform 88"/>
              <p:cNvSpPr>
                <a:spLocks/>
              </p:cNvSpPr>
              <p:nvPr/>
            </p:nvSpPr>
            <p:spPr bwMode="auto">
              <a:xfrm>
                <a:off x="5372" y="3338"/>
                <a:ext cx="41" cy="42"/>
              </a:xfrm>
              <a:custGeom>
                <a:avLst/>
                <a:gdLst>
                  <a:gd name="T0" fmla="*/ 0 w 81"/>
                  <a:gd name="T1" fmla="*/ 0 h 85"/>
                  <a:gd name="T2" fmla="*/ 1 w 81"/>
                  <a:gd name="T3" fmla="*/ 0 h 85"/>
                  <a:gd name="T4" fmla="*/ 1 w 81"/>
                  <a:gd name="T5" fmla="*/ 0 h 85"/>
                  <a:gd name="T6" fmla="*/ 1 w 81"/>
                  <a:gd name="T7" fmla="*/ 0 h 85"/>
                  <a:gd name="T8" fmla="*/ 1 w 81"/>
                  <a:gd name="T9" fmla="*/ 0 h 85"/>
                  <a:gd name="T10" fmla="*/ 1 w 81"/>
                  <a:gd name="T11" fmla="*/ 0 h 85"/>
                  <a:gd name="T12" fmla="*/ 1 w 81"/>
                  <a:gd name="T13" fmla="*/ 0 h 85"/>
                  <a:gd name="T14" fmla="*/ 1 w 81"/>
                  <a:gd name="T15" fmla="*/ 0 h 85"/>
                  <a:gd name="T16" fmla="*/ 1 w 81"/>
                  <a:gd name="T17" fmla="*/ 0 h 85"/>
                  <a:gd name="T18" fmla="*/ 1 w 81"/>
                  <a:gd name="T19" fmla="*/ 0 h 85"/>
                  <a:gd name="T20" fmla="*/ 1 w 81"/>
                  <a:gd name="T21" fmla="*/ 0 h 85"/>
                  <a:gd name="T22" fmla="*/ 1 w 81"/>
                  <a:gd name="T23" fmla="*/ 0 h 85"/>
                  <a:gd name="T24" fmla="*/ 1 w 81"/>
                  <a:gd name="T25" fmla="*/ 0 h 85"/>
                  <a:gd name="T26" fmla="*/ 1 w 81"/>
                  <a:gd name="T27" fmla="*/ 0 h 85"/>
                  <a:gd name="T28" fmla="*/ 1 w 81"/>
                  <a:gd name="T29" fmla="*/ 0 h 85"/>
                  <a:gd name="T30" fmla="*/ 1 w 81"/>
                  <a:gd name="T31" fmla="*/ 0 h 85"/>
                  <a:gd name="T32" fmla="*/ 1 w 81"/>
                  <a:gd name="T33" fmla="*/ 0 h 85"/>
                  <a:gd name="T34" fmla="*/ 1 w 81"/>
                  <a:gd name="T35" fmla="*/ 0 h 85"/>
                  <a:gd name="T36" fmla="*/ 1 w 81"/>
                  <a:gd name="T37" fmla="*/ 0 h 85"/>
                  <a:gd name="T38" fmla="*/ 1 w 81"/>
                  <a:gd name="T39" fmla="*/ 0 h 85"/>
                  <a:gd name="T40" fmla="*/ 1 w 81"/>
                  <a:gd name="T41" fmla="*/ 0 h 85"/>
                  <a:gd name="T42" fmla="*/ 1 w 81"/>
                  <a:gd name="T43" fmla="*/ 0 h 85"/>
                  <a:gd name="T44" fmla="*/ 1 w 81"/>
                  <a:gd name="T45" fmla="*/ 0 h 85"/>
                  <a:gd name="T46" fmla="*/ 1 w 81"/>
                  <a:gd name="T47" fmla="*/ 0 h 85"/>
                  <a:gd name="T48" fmla="*/ 1 w 81"/>
                  <a:gd name="T49" fmla="*/ 0 h 85"/>
                  <a:gd name="T50" fmla="*/ 1 w 81"/>
                  <a:gd name="T51" fmla="*/ 0 h 85"/>
                  <a:gd name="T52" fmla="*/ 1 w 81"/>
                  <a:gd name="T53" fmla="*/ 0 h 85"/>
                  <a:gd name="T54" fmla="*/ 1 w 81"/>
                  <a:gd name="T55" fmla="*/ 0 h 85"/>
                  <a:gd name="T56" fmla="*/ 1 w 81"/>
                  <a:gd name="T57" fmla="*/ 0 h 85"/>
                  <a:gd name="T58" fmla="*/ 1 w 81"/>
                  <a:gd name="T59" fmla="*/ 0 h 85"/>
                  <a:gd name="T60" fmla="*/ 1 w 81"/>
                  <a:gd name="T61" fmla="*/ 0 h 85"/>
                  <a:gd name="T62" fmla="*/ 1 w 81"/>
                  <a:gd name="T63" fmla="*/ 0 h 85"/>
                  <a:gd name="T64" fmla="*/ 0 w 81"/>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 h="85">
                    <a:moveTo>
                      <a:pt x="0" y="0"/>
                    </a:moveTo>
                    <a:lnTo>
                      <a:pt x="1" y="6"/>
                    </a:lnTo>
                    <a:lnTo>
                      <a:pt x="3" y="20"/>
                    </a:lnTo>
                    <a:lnTo>
                      <a:pt x="8" y="37"/>
                    </a:lnTo>
                    <a:lnTo>
                      <a:pt x="12" y="52"/>
                    </a:lnTo>
                    <a:lnTo>
                      <a:pt x="16" y="59"/>
                    </a:lnTo>
                    <a:lnTo>
                      <a:pt x="20" y="65"/>
                    </a:lnTo>
                    <a:lnTo>
                      <a:pt x="26" y="71"/>
                    </a:lnTo>
                    <a:lnTo>
                      <a:pt x="32" y="74"/>
                    </a:lnTo>
                    <a:lnTo>
                      <a:pt x="37" y="78"/>
                    </a:lnTo>
                    <a:lnTo>
                      <a:pt x="42" y="81"/>
                    </a:lnTo>
                    <a:lnTo>
                      <a:pt x="47" y="82"/>
                    </a:lnTo>
                    <a:lnTo>
                      <a:pt x="50" y="83"/>
                    </a:lnTo>
                    <a:lnTo>
                      <a:pt x="64" y="85"/>
                    </a:lnTo>
                    <a:lnTo>
                      <a:pt x="75" y="83"/>
                    </a:lnTo>
                    <a:lnTo>
                      <a:pt x="79" y="81"/>
                    </a:lnTo>
                    <a:lnTo>
                      <a:pt x="81" y="80"/>
                    </a:lnTo>
                    <a:lnTo>
                      <a:pt x="81" y="78"/>
                    </a:lnTo>
                    <a:lnTo>
                      <a:pt x="81" y="72"/>
                    </a:lnTo>
                    <a:lnTo>
                      <a:pt x="78" y="66"/>
                    </a:lnTo>
                    <a:lnTo>
                      <a:pt x="71" y="63"/>
                    </a:lnTo>
                    <a:lnTo>
                      <a:pt x="61" y="62"/>
                    </a:lnTo>
                    <a:lnTo>
                      <a:pt x="53" y="62"/>
                    </a:lnTo>
                    <a:lnTo>
                      <a:pt x="46" y="60"/>
                    </a:lnTo>
                    <a:lnTo>
                      <a:pt x="40" y="57"/>
                    </a:lnTo>
                    <a:lnTo>
                      <a:pt x="33" y="49"/>
                    </a:lnTo>
                    <a:lnTo>
                      <a:pt x="25" y="41"/>
                    </a:lnTo>
                    <a:lnTo>
                      <a:pt x="18" y="30"/>
                    </a:lnTo>
                    <a:lnTo>
                      <a:pt x="12" y="21"/>
                    </a:lnTo>
                    <a:lnTo>
                      <a:pt x="8" y="13"/>
                    </a:lnTo>
                    <a:lnTo>
                      <a:pt x="3" y="6"/>
                    </a:lnTo>
                    <a:lnTo>
                      <a:pt x="1" y="2"/>
                    </a:lnTo>
                    <a:lnTo>
                      <a:pt x="0" y="0"/>
                    </a:lnTo>
                    <a:close/>
                  </a:path>
                </a:pathLst>
              </a:custGeom>
              <a:solidFill>
                <a:srgbClr val="FFFFFF"/>
              </a:solidFill>
              <a:ln w="9525">
                <a:noFill/>
                <a:round/>
                <a:headEnd/>
                <a:tailEnd/>
              </a:ln>
            </p:spPr>
            <p:txBody>
              <a:bodyPr/>
              <a:lstStyle/>
              <a:p>
                <a:endParaRPr lang="mk-MK"/>
              </a:p>
            </p:txBody>
          </p:sp>
          <p:sp>
            <p:nvSpPr>
              <p:cNvPr id="25683" name="Freeform 89"/>
              <p:cNvSpPr>
                <a:spLocks/>
              </p:cNvSpPr>
              <p:nvPr/>
            </p:nvSpPr>
            <p:spPr bwMode="auto">
              <a:xfrm>
                <a:off x="5208" y="3278"/>
                <a:ext cx="33" cy="16"/>
              </a:xfrm>
              <a:custGeom>
                <a:avLst/>
                <a:gdLst>
                  <a:gd name="T0" fmla="*/ 0 w 65"/>
                  <a:gd name="T1" fmla="*/ 0 h 34"/>
                  <a:gd name="T2" fmla="*/ 1 w 65"/>
                  <a:gd name="T3" fmla="*/ 0 h 34"/>
                  <a:gd name="T4" fmla="*/ 1 w 65"/>
                  <a:gd name="T5" fmla="*/ 0 h 34"/>
                  <a:gd name="T6" fmla="*/ 1 w 65"/>
                  <a:gd name="T7" fmla="*/ 0 h 34"/>
                  <a:gd name="T8" fmla="*/ 1 w 65"/>
                  <a:gd name="T9" fmla="*/ 0 h 34"/>
                  <a:gd name="T10" fmla="*/ 1 w 65"/>
                  <a:gd name="T11" fmla="*/ 0 h 34"/>
                  <a:gd name="T12" fmla="*/ 1 w 65"/>
                  <a:gd name="T13" fmla="*/ 0 h 34"/>
                  <a:gd name="T14" fmla="*/ 1 w 65"/>
                  <a:gd name="T15" fmla="*/ 0 h 34"/>
                  <a:gd name="T16" fmla="*/ 1 w 65"/>
                  <a:gd name="T17" fmla="*/ 0 h 34"/>
                  <a:gd name="T18" fmla="*/ 1 w 65"/>
                  <a:gd name="T19" fmla="*/ 0 h 34"/>
                  <a:gd name="T20" fmla="*/ 1 w 65"/>
                  <a:gd name="T21" fmla="*/ 0 h 34"/>
                  <a:gd name="T22" fmla="*/ 1 w 65"/>
                  <a:gd name="T23" fmla="*/ 0 h 34"/>
                  <a:gd name="T24" fmla="*/ 1 w 65"/>
                  <a:gd name="T25" fmla="*/ 0 h 34"/>
                  <a:gd name="T26" fmla="*/ 1 w 65"/>
                  <a:gd name="T27" fmla="*/ 0 h 34"/>
                  <a:gd name="T28" fmla="*/ 1 w 65"/>
                  <a:gd name="T29" fmla="*/ 0 h 34"/>
                  <a:gd name="T30" fmla="*/ 1 w 65"/>
                  <a:gd name="T31" fmla="*/ 0 h 34"/>
                  <a:gd name="T32" fmla="*/ 1 w 65"/>
                  <a:gd name="T33" fmla="*/ 0 h 34"/>
                  <a:gd name="T34" fmla="*/ 0 w 6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 h="34">
                    <a:moveTo>
                      <a:pt x="0" y="33"/>
                    </a:moveTo>
                    <a:lnTo>
                      <a:pt x="28" y="34"/>
                    </a:lnTo>
                    <a:lnTo>
                      <a:pt x="30" y="32"/>
                    </a:lnTo>
                    <a:lnTo>
                      <a:pt x="33" y="27"/>
                    </a:lnTo>
                    <a:lnTo>
                      <a:pt x="39" y="21"/>
                    </a:lnTo>
                    <a:lnTo>
                      <a:pt x="48" y="15"/>
                    </a:lnTo>
                    <a:lnTo>
                      <a:pt x="57" y="12"/>
                    </a:lnTo>
                    <a:lnTo>
                      <a:pt x="63" y="7"/>
                    </a:lnTo>
                    <a:lnTo>
                      <a:pt x="65" y="3"/>
                    </a:lnTo>
                    <a:lnTo>
                      <a:pt x="63" y="0"/>
                    </a:lnTo>
                    <a:lnTo>
                      <a:pt x="58" y="2"/>
                    </a:lnTo>
                    <a:lnTo>
                      <a:pt x="51" y="4"/>
                    </a:lnTo>
                    <a:lnTo>
                      <a:pt x="42" y="9"/>
                    </a:lnTo>
                    <a:lnTo>
                      <a:pt x="33" y="13"/>
                    </a:lnTo>
                    <a:lnTo>
                      <a:pt x="23" y="19"/>
                    </a:lnTo>
                    <a:lnTo>
                      <a:pt x="13" y="25"/>
                    </a:lnTo>
                    <a:lnTo>
                      <a:pt x="5" y="29"/>
                    </a:lnTo>
                    <a:lnTo>
                      <a:pt x="0" y="33"/>
                    </a:lnTo>
                    <a:close/>
                  </a:path>
                </a:pathLst>
              </a:custGeom>
              <a:solidFill>
                <a:srgbClr val="FFFFFF"/>
              </a:solidFill>
              <a:ln w="9525">
                <a:noFill/>
                <a:round/>
                <a:headEnd/>
                <a:tailEnd/>
              </a:ln>
            </p:spPr>
            <p:txBody>
              <a:bodyPr/>
              <a:lstStyle/>
              <a:p>
                <a:endParaRPr lang="mk-MK"/>
              </a:p>
            </p:txBody>
          </p:sp>
          <p:sp>
            <p:nvSpPr>
              <p:cNvPr id="25684" name="Freeform 90"/>
              <p:cNvSpPr>
                <a:spLocks/>
              </p:cNvSpPr>
              <p:nvPr/>
            </p:nvSpPr>
            <p:spPr bwMode="auto">
              <a:xfrm>
                <a:off x="5129" y="2563"/>
                <a:ext cx="82" cy="60"/>
              </a:xfrm>
              <a:custGeom>
                <a:avLst/>
                <a:gdLst>
                  <a:gd name="T0" fmla="*/ 1 w 163"/>
                  <a:gd name="T1" fmla="*/ 1 h 120"/>
                  <a:gd name="T2" fmla="*/ 1 w 163"/>
                  <a:gd name="T3" fmla="*/ 1 h 120"/>
                  <a:gd name="T4" fmla="*/ 1 w 163"/>
                  <a:gd name="T5" fmla="*/ 1 h 120"/>
                  <a:gd name="T6" fmla="*/ 1 w 163"/>
                  <a:gd name="T7" fmla="*/ 1 h 120"/>
                  <a:gd name="T8" fmla="*/ 1 w 163"/>
                  <a:gd name="T9" fmla="*/ 1 h 120"/>
                  <a:gd name="T10" fmla="*/ 1 w 163"/>
                  <a:gd name="T11" fmla="*/ 1 h 120"/>
                  <a:gd name="T12" fmla="*/ 1 w 163"/>
                  <a:gd name="T13" fmla="*/ 1 h 120"/>
                  <a:gd name="T14" fmla="*/ 1 w 163"/>
                  <a:gd name="T15" fmla="*/ 1 h 120"/>
                  <a:gd name="T16" fmla="*/ 1 w 163"/>
                  <a:gd name="T17" fmla="*/ 1 h 120"/>
                  <a:gd name="T18" fmla="*/ 1 w 163"/>
                  <a:gd name="T19" fmla="*/ 1 h 120"/>
                  <a:gd name="T20" fmla="*/ 1 w 163"/>
                  <a:gd name="T21" fmla="*/ 1 h 120"/>
                  <a:gd name="T22" fmla="*/ 1 w 163"/>
                  <a:gd name="T23" fmla="*/ 1 h 120"/>
                  <a:gd name="T24" fmla="*/ 1 w 163"/>
                  <a:gd name="T25" fmla="*/ 1 h 120"/>
                  <a:gd name="T26" fmla="*/ 1 w 163"/>
                  <a:gd name="T27" fmla="*/ 1 h 120"/>
                  <a:gd name="T28" fmla="*/ 1 w 163"/>
                  <a:gd name="T29" fmla="*/ 1 h 120"/>
                  <a:gd name="T30" fmla="*/ 1 w 163"/>
                  <a:gd name="T31" fmla="*/ 1 h 120"/>
                  <a:gd name="T32" fmla="*/ 1 w 163"/>
                  <a:gd name="T33" fmla="*/ 1 h 120"/>
                  <a:gd name="T34" fmla="*/ 1 w 163"/>
                  <a:gd name="T35" fmla="*/ 1 h 120"/>
                  <a:gd name="T36" fmla="*/ 1 w 163"/>
                  <a:gd name="T37" fmla="*/ 1 h 120"/>
                  <a:gd name="T38" fmla="*/ 1 w 163"/>
                  <a:gd name="T39" fmla="*/ 1 h 120"/>
                  <a:gd name="T40" fmla="*/ 1 w 163"/>
                  <a:gd name="T41" fmla="*/ 1 h 120"/>
                  <a:gd name="T42" fmla="*/ 1 w 163"/>
                  <a:gd name="T43" fmla="*/ 1 h 120"/>
                  <a:gd name="T44" fmla="*/ 1 w 163"/>
                  <a:gd name="T45" fmla="*/ 1 h 120"/>
                  <a:gd name="T46" fmla="*/ 1 w 163"/>
                  <a:gd name="T47" fmla="*/ 1 h 120"/>
                  <a:gd name="T48" fmla="*/ 1 w 163"/>
                  <a:gd name="T49" fmla="*/ 1 h 120"/>
                  <a:gd name="T50" fmla="*/ 1 w 163"/>
                  <a:gd name="T51" fmla="*/ 1 h 120"/>
                  <a:gd name="T52" fmla="*/ 1 w 163"/>
                  <a:gd name="T53" fmla="*/ 1 h 120"/>
                  <a:gd name="T54" fmla="*/ 1 w 163"/>
                  <a:gd name="T55" fmla="*/ 1 h 120"/>
                  <a:gd name="T56" fmla="*/ 1 w 163"/>
                  <a:gd name="T57" fmla="*/ 1 h 120"/>
                  <a:gd name="T58" fmla="*/ 1 w 163"/>
                  <a:gd name="T59" fmla="*/ 1 h 120"/>
                  <a:gd name="T60" fmla="*/ 1 w 163"/>
                  <a:gd name="T61" fmla="*/ 1 h 120"/>
                  <a:gd name="T62" fmla="*/ 1 w 163"/>
                  <a:gd name="T63" fmla="*/ 1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0">
                    <a:moveTo>
                      <a:pt x="83" y="18"/>
                    </a:moveTo>
                    <a:lnTo>
                      <a:pt x="80" y="19"/>
                    </a:lnTo>
                    <a:lnTo>
                      <a:pt x="78" y="19"/>
                    </a:lnTo>
                    <a:lnTo>
                      <a:pt x="77" y="20"/>
                    </a:lnTo>
                    <a:lnTo>
                      <a:pt x="75" y="21"/>
                    </a:lnTo>
                    <a:lnTo>
                      <a:pt x="69" y="20"/>
                    </a:lnTo>
                    <a:lnTo>
                      <a:pt x="61" y="22"/>
                    </a:lnTo>
                    <a:lnTo>
                      <a:pt x="51" y="27"/>
                    </a:lnTo>
                    <a:lnTo>
                      <a:pt x="46" y="32"/>
                    </a:lnTo>
                    <a:lnTo>
                      <a:pt x="39" y="40"/>
                    </a:lnTo>
                    <a:lnTo>
                      <a:pt x="31" y="49"/>
                    </a:lnTo>
                    <a:lnTo>
                      <a:pt x="24" y="59"/>
                    </a:lnTo>
                    <a:lnTo>
                      <a:pt x="16" y="71"/>
                    </a:lnTo>
                    <a:lnTo>
                      <a:pt x="10" y="80"/>
                    </a:lnTo>
                    <a:lnTo>
                      <a:pt x="4" y="88"/>
                    </a:lnTo>
                    <a:lnTo>
                      <a:pt x="1" y="94"/>
                    </a:lnTo>
                    <a:lnTo>
                      <a:pt x="0" y="96"/>
                    </a:lnTo>
                    <a:lnTo>
                      <a:pt x="1" y="95"/>
                    </a:lnTo>
                    <a:lnTo>
                      <a:pt x="4" y="93"/>
                    </a:lnTo>
                    <a:lnTo>
                      <a:pt x="11" y="87"/>
                    </a:lnTo>
                    <a:lnTo>
                      <a:pt x="19" y="79"/>
                    </a:lnTo>
                    <a:lnTo>
                      <a:pt x="28" y="68"/>
                    </a:lnTo>
                    <a:lnTo>
                      <a:pt x="39" y="57"/>
                    </a:lnTo>
                    <a:lnTo>
                      <a:pt x="46" y="50"/>
                    </a:lnTo>
                    <a:lnTo>
                      <a:pt x="46" y="52"/>
                    </a:lnTo>
                    <a:lnTo>
                      <a:pt x="41" y="63"/>
                    </a:lnTo>
                    <a:lnTo>
                      <a:pt x="35" y="79"/>
                    </a:lnTo>
                    <a:lnTo>
                      <a:pt x="30" y="96"/>
                    </a:lnTo>
                    <a:lnTo>
                      <a:pt x="25" y="112"/>
                    </a:lnTo>
                    <a:lnTo>
                      <a:pt x="25" y="120"/>
                    </a:lnTo>
                    <a:lnTo>
                      <a:pt x="30" y="116"/>
                    </a:lnTo>
                    <a:lnTo>
                      <a:pt x="35" y="103"/>
                    </a:lnTo>
                    <a:lnTo>
                      <a:pt x="41" y="86"/>
                    </a:lnTo>
                    <a:lnTo>
                      <a:pt x="43" y="80"/>
                    </a:lnTo>
                    <a:lnTo>
                      <a:pt x="47" y="73"/>
                    </a:lnTo>
                    <a:lnTo>
                      <a:pt x="50" y="68"/>
                    </a:lnTo>
                    <a:lnTo>
                      <a:pt x="54" y="64"/>
                    </a:lnTo>
                    <a:lnTo>
                      <a:pt x="56" y="59"/>
                    </a:lnTo>
                    <a:lnTo>
                      <a:pt x="61" y="55"/>
                    </a:lnTo>
                    <a:lnTo>
                      <a:pt x="65" y="49"/>
                    </a:lnTo>
                    <a:lnTo>
                      <a:pt x="71" y="43"/>
                    </a:lnTo>
                    <a:lnTo>
                      <a:pt x="77" y="37"/>
                    </a:lnTo>
                    <a:lnTo>
                      <a:pt x="84" y="33"/>
                    </a:lnTo>
                    <a:lnTo>
                      <a:pt x="89" y="30"/>
                    </a:lnTo>
                    <a:lnTo>
                      <a:pt x="96" y="27"/>
                    </a:lnTo>
                    <a:lnTo>
                      <a:pt x="104" y="26"/>
                    </a:lnTo>
                    <a:lnTo>
                      <a:pt x="111" y="25"/>
                    </a:lnTo>
                    <a:lnTo>
                      <a:pt x="119" y="23"/>
                    </a:lnTo>
                    <a:lnTo>
                      <a:pt x="129" y="22"/>
                    </a:lnTo>
                    <a:lnTo>
                      <a:pt x="138" y="20"/>
                    </a:lnTo>
                    <a:lnTo>
                      <a:pt x="145" y="17"/>
                    </a:lnTo>
                    <a:lnTo>
                      <a:pt x="151" y="13"/>
                    </a:lnTo>
                    <a:lnTo>
                      <a:pt x="155" y="10"/>
                    </a:lnTo>
                    <a:lnTo>
                      <a:pt x="159" y="6"/>
                    </a:lnTo>
                    <a:lnTo>
                      <a:pt x="161" y="3"/>
                    </a:lnTo>
                    <a:lnTo>
                      <a:pt x="163" y="2"/>
                    </a:lnTo>
                    <a:lnTo>
                      <a:pt x="163" y="0"/>
                    </a:lnTo>
                    <a:lnTo>
                      <a:pt x="161" y="2"/>
                    </a:lnTo>
                    <a:lnTo>
                      <a:pt x="154" y="3"/>
                    </a:lnTo>
                    <a:lnTo>
                      <a:pt x="145" y="5"/>
                    </a:lnTo>
                    <a:lnTo>
                      <a:pt x="132" y="7"/>
                    </a:lnTo>
                    <a:lnTo>
                      <a:pt x="119" y="11"/>
                    </a:lnTo>
                    <a:lnTo>
                      <a:pt x="106" y="13"/>
                    </a:lnTo>
                    <a:lnTo>
                      <a:pt x="93" y="15"/>
                    </a:lnTo>
                    <a:lnTo>
                      <a:pt x="83" y="18"/>
                    </a:lnTo>
                    <a:close/>
                  </a:path>
                </a:pathLst>
              </a:custGeom>
              <a:solidFill>
                <a:srgbClr val="FFFFFF"/>
              </a:solidFill>
              <a:ln w="9525">
                <a:noFill/>
                <a:round/>
                <a:headEnd/>
                <a:tailEnd/>
              </a:ln>
            </p:spPr>
            <p:txBody>
              <a:bodyPr/>
              <a:lstStyle/>
              <a:p>
                <a:endParaRPr lang="mk-MK"/>
              </a:p>
            </p:txBody>
          </p:sp>
          <p:sp>
            <p:nvSpPr>
              <p:cNvPr id="25685" name="Freeform 91"/>
              <p:cNvSpPr>
                <a:spLocks/>
              </p:cNvSpPr>
              <p:nvPr/>
            </p:nvSpPr>
            <p:spPr bwMode="auto">
              <a:xfrm>
                <a:off x="5194" y="2465"/>
                <a:ext cx="18" cy="11"/>
              </a:xfrm>
              <a:custGeom>
                <a:avLst/>
                <a:gdLst>
                  <a:gd name="T0" fmla="*/ 1 w 34"/>
                  <a:gd name="T1" fmla="*/ 1 h 21"/>
                  <a:gd name="T2" fmla="*/ 1 w 34"/>
                  <a:gd name="T3" fmla="*/ 1 h 21"/>
                  <a:gd name="T4" fmla="*/ 1 w 34"/>
                  <a:gd name="T5" fmla="*/ 1 h 21"/>
                  <a:gd name="T6" fmla="*/ 1 w 34"/>
                  <a:gd name="T7" fmla="*/ 1 h 21"/>
                  <a:gd name="T8" fmla="*/ 1 w 34"/>
                  <a:gd name="T9" fmla="*/ 1 h 21"/>
                  <a:gd name="T10" fmla="*/ 1 w 34"/>
                  <a:gd name="T11" fmla="*/ 1 h 21"/>
                  <a:gd name="T12" fmla="*/ 1 w 34"/>
                  <a:gd name="T13" fmla="*/ 1 h 21"/>
                  <a:gd name="T14" fmla="*/ 1 w 34"/>
                  <a:gd name="T15" fmla="*/ 1 h 21"/>
                  <a:gd name="T16" fmla="*/ 1 w 34"/>
                  <a:gd name="T17" fmla="*/ 1 h 21"/>
                  <a:gd name="T18" fmla="*/ 1 w 34"/>
                  <a:gd name="T19" fmla="*/ 1 h 21"/>
                  <a:gd name="T20" fmla="*/ 1 w 34"/>
                  <a:gd name="T21" fmla="*/ 1 h 21"/>
                  <a:gd name="T22" fmla="*/ 1 w 34"/>
                  <a:gd name="T23" fmla="*/ 1 h 21"/>
                  <a:gd name="T24" fmla="*/ 1 w 34"/>
                  <a:gd name="T25" fmla="*/ 1 h 21"/>
                  <a:gd name="T26" fmla="*/ 1 w 34"/>
                  <a:gd name="T27" fmla="*/ 1 h 21"/>
                  <a:gd name="T28" fmla="*/ 1 w 34"/>
                  <a:gd name="T29" fmla="*/ 1 h 21"/>
                  <a:gd name="T30" fmla="*/ 1 w 34"/>
                  <a:gd name="T31" fmla="*/ 1 h 21"/>
                  <a:gd name="T32" fmla="*/ 1 w 34"/>
                  <a:gd name="T33" fmla="*/ 0 h 21"/>
                  <a:gd name="T34" fmla="*/ 1 w 34"/>
                  <a:gd name="T35" fmla="*/ 0 h 21"/>
                  <a:gd name="T36" fmla="*/ 1 w 34"/>
                  <a:gd name="T37" fmla="*/ 0 h 21"/>
                  <a:gd name="T38" fmla="*/ 1 w 34"/>
                  <a:gd name="T39" fmla="*/ 1 h 21"/>
                  <a:gd name="T40" fmla="*/ 0 w 34"/>
                  <a:gd name="T41" fmla="*/ 1 h 21"/>
                  <a:gd name="T42" fmla="*/ 0 w 34"/>
                  <a:gd name="T43" fmla="*/ 1 h 21"/>
                  <a:gd name="T44" fmla="*/ 0 w 34"/>
                  <a:gd name="T45" fmla="*/ 1 h 21"/>
                  <a:gd name="T46" fmla="*/ 1 w 34"/>
                  <a:gd name="T47" fmla="*/ 1 h 21"/>
                  <a:gd name="T48" fmla="*/ 1 w 34"/>
                  <a:gd name="T49" fmla="*/ 1 h 21"/>
                  <a:gd name="T50" fmla="*/ 1 w 34"/>
                  <a:gd name="T51" fmla="*/ 1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1">
                    <a:moveTo>
                      <a:pt x="2" y="6"/>
                    </a:moveTo>
                    <a:lnTo>
                      <a:pt x="9" y="10"/>
                    </a:lnTo>
                    <a:lnTo>
                      <a:pt x="16" y="13"/>
                    </a:lnTo>
                    <a:lnTo>
                      <a:pt x="22" y="18"/>
                    </a:lnTo>
                    <a:lnTo>
                      <a:pt x="29" y="21"/>
                    </a:lnTo>
                    <a:lnTo>
                      <a:pt x="30" y="21"/>
                    </a:lnTo>
                    <a:lnTo>
                      <a:pt x="32" y="21"/>
                    </a:lnTo>
                    <a:lnTo>
                      <a:pt x="33" y="20"/>
                    </a:lnTo>
                    <a:lnTo>
                      <a:pt x="34" y="19"/>
                    </a:lnTo>
                    <a:lnTo>
                      <a:pt x="34" y="18"/>
                    </a:lnTo>
                    <a:lnTo>
                      <a:pt x="34" y="16"/>
                    </a:lnTo>
                    <a:lnTo>
                      <a:pt x="33" y="14"/>
                    </a:lnTo>
                    <a:lnTo>
                      <a:pt x="32" y="13"/>
                    </a:lnTo>
                    <a:lnTo>
                      <a:pt x="25" y="10"/>
                    </a:lnTo>
                    <a:lnTo>
                      <a:pt x="20" y="6"/>
                    </a:lnTo>
                    <a:lnTo>
                      <a:pt x="13" y="2"/>
                    </a:lnTo>
                    <a:lnTo>
                      <a:pt x="6" y="0"/>
                    </a:lnTo>
                    <a:lnTo>
                      <a:pt x="5" y="0"/>
                    </a:lnTo>
                    <a:lnTo>
                      <a:pt x="2" y="0"/>
                    </a:lnTo>
                    <a:lnTo>
                      <a:pt x="1" y="1"/>
                    </a:lnTo>
                    <a:lnTo>
                      <a:pt x="0" y="2"/>
                    </a:lnTo>
                    <a:lnTo>
                      <a:pt x="0" y="3"/>
                    </a:lnTo>
                    <a:lnTo>
                      <a:pt x="0" y="5"/>
                    </a:lnTo>
                    <a:lnTo>
                      <a:pt x="1" y="6"/>
                    </a:lnTo>
                    <a:lnTo>
                      <a:pt x="2" y="6"/>
                    </a:lnTo>
                    <a:close/>
                  </a:path>
                </a:pathLst>
              </a:custGeom>
              <a:solidFill>
                <a:srgbClr val="FFFFFF"/>
              </a:solidFill>
              <a:ln w="9525">
                <a:noFill/>
                <a:round/>
                <a:headEnd/>
                <a:tailEnd/>
              </a:ln>
            </p:spPr>
            <p:txBody>
              <a:bodyPr/>
              <a:lstStyle/>
              <a:p>
                <a:endParaRPr lang="mk-MK"/>
              </a:p>
            </p:txBody>
          </p:sp>
          <p:sp>
            <p:nvSpPr>
              <p:cNvPr id="25686" name="Freeform 92"/>
              <p:cNvSpPr>
                <a:spLocks/>
              </p:cNvSpPr>
              <p:nvPr/>
            </p:nvSpPr>
            <p:spPr bwMode="auto">
              <a:xfrm>
                <a:off x="5191" y="2489"/>
                <a:ext cx="31" cy="59"/>
              </a:xfrm>
              <a:custGeom>
                <a:avLst/>
                <a:gdLst>
                  <a:gd name="T0" fmla="*/ 0 w 62"/>
                  <a:gd name="T1" fmla="*/ 1 h 117"/>
                  <a:gd name="T2" fmla="*/ 1 w 62"/>
                  <a:gd name="T3" fmla="*/ 1 h 117"/>
                  <a:gd name="T4" fmla="*/ 1 w 62"/>
                  <a:gd name="T5" fmla="*/ 1 h 117"/>
                  <a:gd name="T6" fmla="*/ 1 w 62"/>
                  <a:gd name="T7" fmla="*/ 1 h 117"/>
                  <a:gd name="T8" fmla="*/ 1 w 62"/>
                  <a:gd name="T9" fmla="*/ 1 h 117"/>
                  <a:gd name="T10" fmla="*/ 1 w 62"/>
                  <a:gd name="T11" fmla="*/ 1 h 117"/>
                  <a:gd name="T12" fmla="*/ 1 w 62"/>
                  <a:gd name="T13" fmla="*/ 1 h 117"/>
                  <a:gd name="T14" fmla="*/ 1 w 62"/>
                  <a:gd name="T15" fmla="*/ 1 h 117"/>
                  <a:gd name="T16" fmla="*/ 1 w 62"/>
                  <a:gd name="T17" fmla="*/ 1 h 117"/>
                  <a:gd name="T18" fmla="*/ 1 w 62"/>
                  <a:gd name="T19" fmla="*/ 1 h 117"/>
                  <a:gd name="T20" fmla="*/ 1 w 62"/>
                  <a:gd name="T21" fmla="*/ 1 h 117"/>
                  <a:gd name="T22" fmla="*/ 1 w 62"/>
                  <a:gd name="T23" fmla="*/ 1 h 117"/>
                  <a:gd name="T24" fmla="*/ 1 w 62"/>
                  <a:gd name="T25" fmla="*/ 1 h 117"/>
                  <a:gd name="T26" fmla="*/ 1 w 62"/>
                  <a:gd name="T27" fmla="*/ 1 h 117"/>
                  <a:gd name="T28" fmla="*/ 1 w 62"/>
                  <a:gd name="T29" fmla="*/ 1 h 117"/>
                  <a:gd name="T30" fmla="*/ 1 w 62"/>
                  <a:gd name="T31" fmla="*/ 1 h 117"/>
                  <a:gd name="T32" fmla="*/ 1 w 62"/>
                  <a:gd name="T33" fmla="*/ 1 h 117"/>
                  <a:gd name="T34" fmla="*/ 1 w 62"/>
                  <a:gd name="T35" fmla="*/ 1 h 117"/>
                  <a:gd name="T36" fmla="*/ 1 w 62"/>
                  <a:gd name="T37" fmla="*/ 1 h 117"/>
                  <a:gd name="T38" fmla="*/ 1 w 62"/>
                  <a:gd name="T39" fmla="*/ 1 h 117"/>
                  <a:gd name="T40" fmla="*/ 1 w 62"/>
                  <a:gd name="T41" fmla="*/ 1 h 117"/>
                  <a:gd name="T42" fmla="*/ 1 w 62"/>
                  <a:gd name="T43" fmla="*/ 1 h 117"/>
                  <a:gd name="T44" fmla="*/ 1 w 62"/>
                  <a:gd name="T45" fmla="*/ 1 h 117"/>
                  <a:gd name="T46" fmla="*/ 1 w 62"/>
                  <a:gd name="T47" fmla="*/ 1 h 117"/>
                  <a:gd name="T48" fmla="*/ 1 w 62"/>
                  <a:gd name="T49" fmla="*/ 1 h 117"/>
                  <a:gd name="T50" fmla="*/ 1 w 62"/>
                  <a:gd name="T51" fmla="*/ 1 h 117"/>
                  <a:gd name="T52" fmla="*/ 1 w 62"/>
                  <a:gd name="T53" fmla="*/ 1 h 117"/>
                  <a:gd name="T54" fmla="*/ 1 w 62"/>
                  <a:gd name="T55" fmla="*/ 0 h 117"/>
                  <a:gd name="T56" fmla="*/ 1 w 62"/>
                  <a:gd name="T57" fmla="*/ 0 h 117"/>
                  <a:gd name="T58" fmla="*/ 1 w 62"/>
                  <a:gd name="T59" fmla="*/ 1 h 117"/>
                  <a:gd name="T60" fmla="*/ 0 w 62"/>
                  <a:gd name="T61" fmla="*/ 1 h 117"/>
                  <a:gd name="T62" fmla="*/ 0 w 62"/>
                  <a:gd name="T63" fmla="*/ 1 h 117"/>
                  <a:gd name="T64" fmla="*/ 0 w 62"/>
                  <a:gd name="T65" fmla="*/ 1 h 117"/>
                  <a:gd name="T66" fmla="*/ 0 w 62"/>
                  <a:gd name="T67" fmla="*/ 1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117">
                    <a:moveTo>
                      <a:pt x="0" y="5"/>
                    </a:moveTo>
                    <a:lnTo>
                      <a:pt x="3" y="20"/>
                    </a:lnTo>
                    <a:lnTo>
                      <a:pt x="8" y="36"/>
                    </a:lnTo>
                    <a:lnTo>
                      <a:pt x="13" y="51"/>
                    </a:lnTo>
                    <a:lnTo>
                      <a:pt x="18" y="66"/>
                    </a:lnTo>
                    <a:lnTo>
                      <a:pt x="27" y="79"/>
                    </a:lnTo>
                    <a:lnTo>
                      <a:pt x="35" y="92"/>
                    </a:lnTo>
                    <a:lnTo>
                      <a:pt x="44" y="105"/>
                    </a:lnTo>
                    <a:lnTo>
                      <a:pt x="54" y="116"/>
                    </a:lnTo>
                    <a:lnTo>
                      <a:pt x="56" y="117"/>
                    </a:lnTo>
                    <a:lnTo>
                      <a:pt x="58" y="117"/>
                    </a:lnTo>
                    <a:lnTo>
                      <a:pt x="60" y="117"/>
                    </a:lnTo>
                    <a:lnTo>
                      <a:pt x="61" y="116"/>
                    </a:lnTo>
                    <a:lnTo>
                      <a:pt x="62" y="115"/>
                    </a:lnTo>
                    <a:lnTo>
                      <a:pt x="62" y="114"/>
                    </a:lnTo>
                    <a:lnTo>
                      <a:pt x="62" y="112"/>
                    </a:lnTo>
                    <a:lnTo>
                      <a:pt x="61" y="111"/>
                    </a:lnTo>
                    <a:lnTo>
                      <a:pt x="51" y="100"/>
                    </a:lnTo>
                    <a:lnTo>
                      <a:pt x="41" y="87"/>
                    </a:lnTo>
                    <a:lnTo>
                      <a:pt x="33" y="75"/>
                    </a:lnTo>
                    <a:lnTo>
                      <a:pt x="27" y="61"/>
                    </a:lnTo>
                    <a:lnTo>
                      <a:pt x="20" y="47"/>
                    </a:lnTo>
                    <a:lnTo>
                      <a:pt x="15" y="32"/>
                    </a:lnTo>
                    <a:lnTo>
                      <a:pt x="12" y="18"/>
                    </a:lnTo>
                    <a:lnTo>
                      <a:pt x="8" y="3"/>
                    </a:lnTo>
                    <a:lnTo>
                      <a:pt x="8" y="2"/>
                    </a:lnTo>
                    <a:lnTo>
                      <a:pt x="7" y="1"/>
                    </a:lnTo>
                    <a:lnTo>
                      <a:pt x="5" y="0"/>
                    </a:lnTo>
                    <a:lnTo>
                      <a:pt x="3" y="0"/>
                    </a:lnTo>
                    <a:lnTo>
                      <a:pt x="2" y="1"/>
                    </a:lnTo>
                    <a:lnTo>
                      <a:pt x="0" y="2"/>
                    </a:lnTo>
                    <a:lnTo>
                      <a:pt x="0" y="3"/>
                    </a:lnTo>
                    <a:lnTo>
                      <a:pt x="0" y="5"/>
                    </a:lnTo>
                    <a:close/>
                  </a:path>
                </a:pathLst>
              </a:custGeom>
              <a:solidFill>
                <a:srgbClr val="FFFFFF"/>
              </a:solidFill>
              <a:ln w="9525">
                <a:noFill/>
                <a:round/>
                <a:headEnd/>
                <a:tailEnd/>
              </a:ln>
            </p:spPr>
            <p:txBody>
              <a:bodyPr/>
              <a:lstStyle/>
              <a:p>
                <a:endParaRPr lang="mk-MK"/>
              </a:p>
            </p:txBody>
          </p:sp>
          <p:sp>
            <p:nvSpPr>
              <p:cNvPr id="25687" name="Freeform 93"/>
              <p:cNvSpPr>
                <a:spLocks/>
              </p:cNvSpPr>
              <p:nvPr/>
            </p:nvSpPr>
            <p:spPr bwMode="auto">
              <a:xfrm>
                <a:off x="5374" y="3311"/>
                <a:ext cx="17" cy="6"/>
              </a:xfrm>
              <a:custGeom>
                <a:avLst/>
                <a:gdLst>
                  <a:gd name="T0" fmla="*/ 1 w 34"/>
                  <a:gd name="T1" fmla="*/ 0 h 13"/>
                  <a:gd name="T2" fmla="*/ 1 w 34"/>
                  <a:gd name="T3" fmla="*/ 0 h 13"/>
                  <a:gd name="T4" fmla="*/ 1 w 34"/>
                  <a:gd name="T5" fmla="*/ 0 h 13"/>
                  <a:gd name="T6" fmla="*/ 1 w 34"/>
                  <a:gd name="T7" fmla="*/ 0 h 13"/>
                  <a:gd name="T8" fmla="*/ 1 w 34"/>
                  <a:gd name="T9" fmla="*/ 0 h 13"/>
                  <a:gd name="T10" fmla="*/ 1 w 34"/>
                  <a:gd name="T11" fmla="*/ 0 h 13"/>
                  <a:gd name="T12" fmla="*/ 1 w 34"/>
                  <a:gd name="T13" fmla="*/ 0 h 13"/>
                  <a:gd name="T14" fmla="*/ 1 w 34"/>
                  <a:gd name="T15" fmla="*/ 0 h 13"/>
                  <a:gd name="T16" fmla="*/ 1 w 34"/>
                  <a:gd name="T17" fmla="*/ 0 h 13"/>
                  <a:gd name="T18" fmla="*/ 1 w 34"/>
                  <a:gd name="T19" fmla="*/ 0 h 13"/>
                  <a:gd name="T20" fmla="*/ 1 w 34"/>
                  <a:gd name="T21" fmla="*/ 0 h 13"/>
                  <a:gd name="T22" fmla="*/ 1 w 34"/>
                  <a:gd name="T23" fmla="*/ 0 h 13"/>
                  <a:gd name="T24" fmla="*/ 1 w 34"/>
                  <a:gd name="T25" fmla="*/ 0 h 13"/>
                  <a:gd name="T26" fmla="*/ 1 w 34"/>
                  <a:gd name="T27" fmla="*/ 0 h 13"/>
                  <a:gd name="T28" fmla="*/ 1 w 34"/>
                  <a:gd name="T29" fmla="*/ 0 h 13"/>
                  <a:gd name="T30" fmla="*/ 1 w 34"/>
                  <a:gd name="T31" fmla="*/ 0 h 13"/>
                  <a:gd name="T32" fmla="*/ 1 w 34"/>
                  <a:gd name="T33" fmla="*/ 0 h 13"/>
                  <a:gd name="T34" fmla="*/ 1 w 34"/>
                  <a:gd name="T35" fmla="*/ 0 h 13"/>
                  <a:gd name="T36" fmla="*/ 1 w 34"/>
                  <a:gd name="T37" fmla="*/ 0 h 13"/>
                  <a:gd name="T38" fmla="*/ 0 w 34"/>
                  <a:gd name="T39" fmla="*/ 0 h 13"/>
                  <a:gd name="T40" fmla="*/ 0 w 34"/>
                  <a:gd name="T41" fmla="*/ 0 h 13"/>
                  <a:gd name="T42" fmla="*/ 0 w 34"/>
                  <a:gd name="T43" fmla="*/ 0 h 13"/>
                  <a:gd name="T44" fmla="*/ 1 w 34"/>
                  <a:gd name="T45" fmla="*/ 0 h 13"/>
                  <a:gd name="T46" fmla="*/ 1 w 34"/>
                  <a:gd name="T47" fmla="*/ 0 h 13"/>
                  <a:gd name="T48" fmla="*/ 1 w 34"/>
                  <a:gd name="T49" fmla="*/ 0 h 13"/>
                  <a:gd name="T50" fmla="*/ 1 w 3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13">
                    <a:moveTo>
                      <a:pt x="5" y="13"/>
                    </a:moveTo>
                    <a:lnTo>
                      <a:pt x="11" y="12"/>
                    </a:lnTo>
                    <a:lnTo>
                      <a:pt x="17" y="11"/>
                    </a:lnTo>
                    <a:lnTo>
                      <a:pt x="23" y="9"/>
                    </a:lnTo>
                    <a:lnTo>
                      <a:pt x="29" y="9"/>
                    </a:lnTo>
                    <a:lnTo>
                      <a:pt x="30" y="9"/>
                    </a:lnTo>
                    <a:lnTo>
                      <a:pt x="32" y="8"/>
                    </a:lnTo>
                    <a:lnTo>
                      <a:pt x="34" y="6"/>
                    </a:lnTo>
                    <a:lnTo>
                      <a:pt x="34" y="5"/>
                    </a:lnTo>
                    <a:lnTo>
                      <a:pt x="34" y="4"/>
                    </a:lnTo>
                    <a:lnTo>
                      <a:pt x="32" y="1"/>
                    </a:lnTo>
                    <a:lnTo>
                      <a:pt x="30" y="0"/>
                    </a:lnTo>
                    <a:lnTo>
                      <a:pt x="29" y="0"/>
                    </a:lnTo>
                    <a:lnTo>
                      <a:pt x="23" y="0"/>
                    </a:lnTo>
                    <a:lnTo>
                      <a:pt x="17" y="1"/>
                    </a:lnTo>
                    <a:lnTo>
                      <a:pt x="11" y="4"/>
                    </a:lnTo>
                    <a:lnTo>
                      <a:pt x="5" y="5"/>
                    </a:lnTo>
                    <a:lnTo>
                      <a:pt x="4" y="5"/>
                    </a:lnTo>
                    <a:lnTo>
                      <a:pt x="1" y="6"/>
                    </a:lnTo>
                    <a:lnTo>
                      <a:pt x="0" y="7"/>
                    </a:lnTo>
                    <a:lnTo>
                      <a:pt x="0" y="8"/>
                    </a:lnTo>
                    <a:lnTo>
                      <a:pt x="0" y="9"/>
                    </a:lnTo>
                    <a:lnTo>
                      <a:pt x="1" y="12"/>
                    </a:lnTo>
                    <a:lnTo>
                      <a:pt x="4" y="13"/>
                    </a:lnTo>
                    <a:lnTo>
                      <a:pt x="5" y="13"/>
                    </a:lnTo>
                    <a:close/>
                  </a:path>
                </a:pathLst>
              </a:custGeom>
              <a:solidFill>
                <a:srgbClr val="FFFFFF"/>
              </a:solidFill>
              <a:ln w="9525">
                <a:noFill/>
                <a:round/>
                <a:headEnd/>
                <a:tailEnd/>
              </a:ln>
            </p:spPr>
            <p:txBody>
              <a:bodyPr/>
              <a:lstStyle/>
              <a:p>
                <a:endParaRPr lang="mk-MK"/>
              </a:p>
            </p:txBody>
          </p:sp>
          <p:sp>
            <p:nvSpPr>
              <p:cNvPr id="25688" name="Freeform 94"/>
              <p:cNvSpPr>
                <a:spLocks/>
              </p:cNvSpPr>
              <p:nvPr/>
            </p:nvSpPr>
            <p:spPr bwMode="auto">
              <a:xfrm>
                <a:off x="5380" y="3321"/>
                <a:ext cx="17" cy="6"/>
              </a:xfrm>
              <a:custGeom>
                <a:avLst/>
                <a:gdLst>
                  <a:gd name="T0" fmla="*/ 1 w 33"/>
                  <a:gd name="T1" fmla="*/ 0 h 13"/>
                  <a:gd name="T2" fmla="*/ 1 w 33"/>
                  <a:gd name="T3" fmla="*/ 0 h 13"/>
                  <a:gd name="T4" fmla="*/ 1 w 33"/>
                  <a:gd name="T5" fmla="*/ 0 h 13"/>
                  <a:gd name="T6" fmla="*/ 1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1 w 33"/>
                  <a:gd name="T19" fmla="*/ 0 h 13"/>
                  <a:gd name="T20" fmla="*/ 1 w 33"/>
                  <a:gd name="T21" fmla="*/ 0 h 13"/>
                  <a:gd name="T22" fmla="*/ 1 w 33"/>
                  <a:gd name="T23" fmla="*/ 0 h 13"/>
                  <a:gd name="T24" fmla="*/ 1 w 33"/>
                  <a:gd name="T25" fmla="*/ 0 h 13"/>
                  <a:gd name="T26" fmla="*/ 1 w 33"/>
                  <a:gd name="T27" fmla="*/ 0 h 13"/>
                  <a:gd name="T28" fmla="*/ 1 w 33"/>
                  <a:gd name="T29" fmla="*/ 0 h 13"/>
                  <a:gd name="T30" fmla="*/ 1 w 33"/>
                  <a:gd name="T31" fmla="*/ 0 h 13"/>
                  <a:gd name="T32" fmla="*/ 1 w 33"/>
                  <a:gd name="T33" fmla="*/ 0 h 13"/>
                  <a:gd name="T34" fmla="*/ 1 w 33"/>
                  <a:gd name="T35" fmla="*/ 0 h 13"/>
                  <a:gd name="T36" fmla="*/ 1 w 33"/>
                  <a:gd name="T37" fmla="*/ 0 h 13"/>
                  <a:gd name="T38" fmla="*/ 0 w 33"/>
                  <a:gd name="T39" fmla="*/ 0 h 13"/>
                  <a:gd name="T40" fmla="*/ 0 w 33"/>
                  <a:gd name="T41" fmla="*/ 0 h 13"/>
                  <a:gd name="T42" fmla="*/ 0 w 33"/>
                  <a:gd name="T43" fmla="*/ 0 h 13"/>
                  <a:gd name="T44" fmla="*/ 1 w 33"/>
                  <a:gd name="T45" fmla="*/ 0 h 13"/>
                  <a:gd name="T46" fmla="*/ 1 w 33"/>
                  <a:gd name="T47" fmla="*/ 0 h 13"/>
                  <a:gd name="T48" fmla="*/ 1 w 33"/>
                  <a:gd name="T49" fmla="*/ 0 h 13"/>
                  <a:gd name="T50" fmla="*/ 1 w 3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13">
                    <a:moveTo>
                      <a:pt x="4" y="13"/>
                    </a:moveTo>
                    <a:lnTo>
                      <a:pt x="10" y="11"/>
                    </a:lnTo>
                    <a:lnTo>
                      <a:pt x="17" y="10"/>
                    </a:lnTo>
                    <a:lnTo>
                      <a:pt x="23" y="9"/>
                    </a:lnTo>
                    <a:lnTo>
                      <a:pt x="28" y="9"/>
                    </a:lnTo>
                    <a:lnTo>
                      <a:pt x="30" y="9"/>
                    </a:lnTo>
                    <a:lnTo>
                      <a:pt x="32" y="8"/>
                    </a:lnTo>
                    <a:lnTo>
                      <a:pt x="33" y="6"/>
                    </a:lnTo>
                    <a:lnTo>
                      <a:pt x="33" y="5"/>
                    </a:lnTo>
                    <a:lnTo>
                      <a:pt x="33" y="3"/>
                    </a:lnTo>
                    <a:lnTo>
                      <a:pt x="32" y="1"/>
                    </a:lnTo>
                    <a:lnTo>
                      <a:pt x="30" y="0"/>
                    </a:lnTo>
                    <a:lnTo>
                      <a:pt x="28" y="0"/>
                    </a:lnTo>
                    <a:lnTo>
                      <a:pt x="23" y="0"/>
                    </a:lnTo>
                    <a:lnTo>
                      <a:pt x="17" y="1"/>
                    </a:lnTo>
                    <a:lnTo>
                      <a:pt x="10" y="3"/>
                    </a:lnTo>
                    <a:lnTo>
                      <a:pt x="4" y="5"/>
                    </a:lnTo>
                    <a:lnTo>
                      <a:pt x="3" y="5"/>
                    </a:lnTo>
                    <a:lnTo>
                      <a:pt x="1" y="6"/>
                    </a:lnTo>
                    <a:lnTo>
                      <a:pt x="0" y="8"/>
                    </a:lnTo>
                    <a:lnTo>
                      <a:pt x="0" y="9"/>
                    </a:lnTo>
                    <a:lnTo>
                      <a:pt x="0" y="10"/>
                    </a:lnTo>
                    <a:lnTo>
                      <a:pt x="1" y="11"/>
                    </a:lnTo>
                    <a:lnTo>
                      <a:pt x="3" y="13"/>
                    </a:lnTo>
                    <a:lnTo>
                      <a:pt x="4" y="13"/>
                    </a:lnTo>
                    <a:close/>
                  </a:path>
                </a:pathLst>
              </a:custGeom>
              <a:solidFill>
                <a:srgbClr val="FFFFFF"/>
              </a:solidFill>
              <a:ln w="9525">
                <a:noFill/>
                <a:round/>
                <a:headEnd/>
                <a:tailEnd/>
              </a:ln>
            </p:spPr>
            <p:txBody>
              <a:bodyPr/>
              <a:lstStyle/>
              <a:p>
                <a:endParaRPr lang="mk-MK"/>
              </a:p>
            </p:txBody>
          </p:sp>
          <p:sp>
            <p:nvSpPr>
              <p:cNvPr id="25689" name="Freeform 95"/>
              <p:cNvSpPr>
                <a:spLocks/>
              </p:cNvSpPr>
              <p:nvPr/>
            </p:nvSpPr>
            <p:spPr bwMode="auto">
              <a:xfrm>
                <a:off x="5222" y="3270"/>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1 w 28"/>
                  <a:gd name="T11" fmla="*/ 0 h 11"/>
                  <a:gd name="T12" fmla="*/ 1 w 28"/>
                  <a:gd name="T13" fmla="*/ 0 h 11"/>
                  <a:gd name="T14" fmla="*/ 1 w 28"/>
                  <a:gd name="T15" fmla="*/ 0 h 11"/>
                  <a:gd name="T16" fmla="*/ 1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1 w 28"/>
                  <a:gd name="T29" fmla="*/ 0 h 11"/>
                  <a:gd name="T30" fmla="*/ 1 w 28"/>
                  <a:gd name="T31" fmla="*/ 0 h 11"/>
                  <a:gd name="T32" fmla="*/ 1 w 28"/>
                  <a:gd name="T33" fmla="*/ 0 h 11"/>
                  <a:gd name="T34" fmla="*/ 1 w 28"/>
                  <a:gd name="T35" fmla="*/ 0 h 11"/>
                  <a:gd name="T36" fmla="*/ 1 w 28"/>
                  <a:gd name="T37" fmla="*/ 0 h 11"/>
                  <a:gd name="T38" fmla="*/ 0 w 28"/>
                  <a:gd name="T39" fmla="*/ 0 h 11"/>
                  <a:gd name="T40" fmla="*/ 0 w 28"/>
                  <a:gd name="T41" fmla="*/ 0 h 11"/>
                  <a:gd name="T42" fmla="*/ 0 w 28"/>
                  <a:gd name="T43" fmla="*/ 0 h 11"/>
                  <a:gd name="T44" fmla="*/ 1 w 28"/>
                  <a:gd name="T45" fmla="*/ 0 h 11"/>
                  <a:gd name="T46" fmla="*/ 1 w 28"/>
                  <a:gd name="T47" fmla="*/ 0 h 11"/>
                  <a:gd name="T48" fmla="*/ 1 w 28"/>
                  <a:gd name="T49" fmla="*/ 0 h 11"/>
                  <a:gd name="T50" fmla="*/ 1 w 28"/>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11">
                    <a:moveTo>
                      <a:pt x="4" y="8"/>
                    </a:moveTo>
                    <a:lnTo>
                      <a:pt x="8" y="8"/>
                    </a:lnTo>
                    <a:lnTo>
                      <a:pt x="13" y="10"/>
                    </a:lnTo>
                    <a:lnTo>
                      <a:pt x="17" y="10"/>
                    </a:lnTo>
                    <a:lnTo>
                      <a:pt x="22" y="11"/>
                    </a:lnTo>
                    <a:lnTo>
                      <a:pt x="23" y="11"/>
                    </a:lnTo>
                    <a:lnTo>
                      <a:pt x="26" y="10"/>
                    </a:lnTo>
                    <a:lnTo>
                      <a:pt x="27" y="8"/>
                    </a:lnTo>
                    <a:lnTo>
                      <a:pt x="28" y="7"/>
                    </a:lnTo>
                    <a:lnTo>
                      <a:pt x="28" y="6"/>
                    </a:lnTo>
                    <a:lnTo>
                      <a:pt x="27" y="4"/>
                    </a:lnTo>
                    <a:lnTo>
                      <a:pt x="26" y="3"/>
                    </a:lnTo>
                    <a:lnTo>
                      <a:pt x="24" y="3"/>
                    </a:lnTo>
                    <a:lnTo>
                      <a:pt x="20" y="1"/>
                    </a:lnTo>
                    <a:lnTo>
                      <a:pt x="14" y="0"/>
                    </a:lnTo>
                    <a:lnTo>
                      <a:pt x="9" y="0"/>
                    </a:lnTo>
                    <a:lnTo>
                      <a:pt x="4" y="0"/>
                    </a:lnTo>
                    <a:lnTo>
                      <a:pt x="3" y="0"/>
                    </a:lnTo>
                    <a:lnTo>
                      <a:pt x="1" y="1"/>
                    </a:lnTo>
                    <a:lnTo>
                      <a:pt x="0" y="4"/>
                    </a:lnTo>
                    <a:lnTo>
                      <a:pt x="0" y="5"/>
                    </a:lnTo>
                    <a:lnTo>
                      <a:pt x="0" y="6"/>
                    </a:lnTo>
                    <a:lnTo>
                      <a:pt x="1" y="7"/>
                    </a:lnTo>
                    <a:lnTo>
                      <a:pt x="3" y="8"/>
                    </a:lnTo>
                    <a:lnTo>
                      <a:pt x="4" y="8"/>
                    </a:lnTo>
                    <a:close/>
                  </a:path>
                </a:pathLst>
              </a:custGeom>
              <a:solidFill>
                <a:srgbClr val="FFFFFF"/>
              </a:solidFill>
              <a:ln w="9525">
                <a:noFill/>
                <a:round/>
                <a:headEnd/>
                <a:tailEnd/>
              </a:ln>
            </p:spPr>
            <p:txBody>
              <a:bodyPr/>
              <a:lstStyle/>
              <a:p>
                <a:endParaRPr lang="mk-MK"/>
              </a:p>
            </p:txBody>
          </p:sp>
          <p:sp>
            <p:nvSpPr>
              <p:cNvPr id="25690" name="Freeform 96"/>
              <p:cNvSpPr>
                <a:spLocks/>
              </p:cNvSpPr>
              <p:nvPr/>
            </p:nvSpPr>
            <p:spPr bwMode="auto">
              <a:xfrm>
                <a:off x="5216" y="3276"/>
                <a:ext cx="8" cy="5"/>
              </a:xfrm>
              <a:custGeom>
                <a:avLst/>
                <a:gdLst>
                  <a:gd name="T0" fmla="*/ 1 w 16"/>
                  <a:gd name="T1" fmla="*/ 1 h 10"/>
                  <a:gd name="T2" fmla="*/ 1 w 16"/>
                  <a:gd name="T3" fmla="*/ 1 h 10"/>
                  <a:gd name="T4" fmla="*/ 1 w 16"/>
                  <a:gd name="T5" fmla="*/ 1 h 10"/>
                  <a:gd name="T6" fmla="*/ 1 w 16"/>
                  <a:gd name="T7" fmla="*/ 1 h 10"/>
                  <a:gd name="T8" fmla="*/ 1 w 16"/>
                  <a:gd name="T9" fmla="*/ 1 h 10"/>
                  <a:gd name="T10" fmla="*/ 1 w 16"/>
                  <a:gd name="T11" fmla="*/ 1 h 10"/>
                  <a:gd name="T12" fmla="*/ 1 w 16"/>
                  <a:gd name="T13" fmla="*/ 1 h 10"/>
                  <a:gd name="T14" fmla="*/ 1 w 16"/>
                  <a:gd name="T15" fmla="*/ 1 h 10"/>
                  <a:gd name="T16" fmla="*/ 1 w 16"/>
                  <a:gd name="T17" fmla="*/ 1 h 10"/>
                  <a:gd name="T18" fmla="*/ 1 w 16"/>
                  <a:gd name="T19" fmla="*/ 1 h 10"/>
                  <a:gd name="T20" fmla="*/ 1 w 16"/>
                  <a:gd name="T21" fmla="*/ 1 h 10"/>
                  <a:gd name="T22" fmla="*/ 1 w 16"/>
                  <a:gd name="T23" fmla="*/ 1 h 10"/>
                  <a:gd name="T24" fmla="*/ 1 w 16"/>
                  <a:gd name="T25" fmla="*/ 1 h 10"/>
                  <a:gd name="T26" fmla="*/ 1 w 16"/>
                  <a:gd name="T27" fmla="*/ 1 h 10"/>
                  <a:gd name="T28" fmla="*/ 1 w 16"/>
                  <a:gd name="T29" fmla="*/ 1 h 10"/>
                  <a:gd name="T30" fmla="*/ 1 w 16"/>
                  <a:gd name="T31" fmla="*/ 1 h 10"/>
                  <a:gd name="T32" fmla="*/ 1 w 16"/>
                  <a:gd name="T33" fmla="*/ 0 h 10"/>
                  <a:gd name="T34" fmla="*/ 1 w 16"/>
                  <a:gd name="T35" fmla="*/ 0 h 10"/>
                  <a:gd name="T36" fmla="*/ 1 w 16"/>
                  <a:gd name="T37" fmla="*/ 1 h 10"/>
                  <a:gd name="T38" fmla="*/ 0 w 16"/>
                  <a:gd name="T39" fmla="*/ 1 h 10"/>
                  <a:gd name="T40" fmla="*/ 0 w 16"/>
                  <a:gd name="T41" fmla="*/ 1 h 10"/>
                  <a:gd name="T42" fmla="*/ 0 w 16"/>
                  <a:gd name="T43" fmla="*/ 1 h 10"/>
                  <a:gd name="T44" fmla="*/ 0 w 16"/>
                  <a:gd name="T45" fmla="*/ 1 h 10"/>
                  <a:gd name="T46" fmla="*/ 1 w 16"/>
                  <a:gd name="T47" fmla="*/ 1 h 10"/>
                  <a:gd name="T48" fmla="*/ 1 w 16"/>
                  <a:gd name="T49" fmla="*/ 1 h 10"/>
                  <a:gd name="T50" fmla="*/ 1 w 16"/>
                  <a:gd name="T51" fmla="*/ 1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0">
                    <a:moveTo>
                      <a:pt x="3" y="8"/>
                    </a:moveTo>
                    <a:lnTo>
                      <a:pt x="5" y="9"/>
                    </a:lnTo>
                    <a:lnTo>
                      <a:pt x="8" y="9"/>
                    </a:lnTo>
                    <a:lnTo>
                      <a:pt x="9" y="9"/>
                    </a:lnTo>
                    <a:lnTo>
                      <a:pt x="11" y="10"/>
                    </a:lnTo>
                    <a:lnTo>
                      <a:pt x="12" y="10"/>
                    </a:lnTo>
                    <a:lnTo>
                      <a:pt x="15" y="9"/>
                    </a:lnTo>
                    <a:lnTo>
                      <a:pt x="16" y="8"/>
                    </a:lnTo>
                    <a:lnTo>
                      <a:pt x="16" y="7"/>
                    </a:lnTo>
                    <a:lnTo>
                      <a:pt x="16" y="6"/>
                    </a:lnTo>
                    <a:lnTo>
                      <a:pt x="16" y="3"/>
                    </a:lnTo>
                    <a:lnTo>
                      <a:pt x="15" y="2"/>
                    </a:lnTo>
                    <a:lnTo>
                      <a:pt x="13" y="2"/>
                    </a:lnTo>
                    <a:lnTo>
                      <a:pt x="11" y="1"/>
                    </a:lnTo>
                    <a:lnTo>
                      <a:pt x="9" y="1"/>
                    </a:lnTo>
                    <a:lnTo>
                      <a:pt x="6" y="1"/>
                    </a:lnTo>
                    <a:lnTo>
                      <a:pt x="4" y="0"/>
                    </a:lnTo>
                    <a:lnTo>
                      <a:pt x="3" y="0"/>
                    </a:lnTo>
                    <a:lnTo>
                      <a:pt x="1" y="1"/>
                    </a:lnTo>
                    <a:lnTo>
                      <a:pt x="0" y="2"/>
                    </a:lnTo>
                    <a:lnTo>
                      <a:pt x="0" y="3"/>
                    </a:lnTo>
                    <a:lnTo>
                      <a:pt x="0" y="5"/>
                    </a:lnTo>
                    <a:lnTo>
                      <a:pt x="0" y="7"/>
                    </a:lnTo>
                    <a:lnTo>
                      <a:pt x="2" y="8"/>
                    </a:lnTo>
                    <a:lnTo>
                      <a:pt x="3" y="8"/>
                    </a:lnTo>
                    <a:close/>
                  </a:path>
                </a:pathLst>
              </a:custGeom>
              <a:solidFill>
                <a:srgbClr val="FFFFFF"/>
              </a:solidFill>
              <a:ln w="9525">
                <a:noFill/>
                <a:round/>
                <a:headEnd/>
                <a:tailEnd/>
              </a:ln>
            </p:spPr>
            <p:txBody>
              <a:bodyPr/>
              <a:lstStyle/>
              <a:p>
                <a:endParaRPr lang="mk-MK"/>
              </a:p>
            </p:txBody>
          </p:sp>
          <p:sp>
            <p:nvSpPr>
              <p:cNvPr id="25691" name="Freeform 97"/>
              <p:cNvSpPr>
                <a:spLocks/>
              </p:cNvSpPr>
              <p:nvPr/>
            </p:nvSpPr>
            <p:spPr bwMode="auto">
              <a:xfrm>
                <a:off x="4988" y="3027"/>
                <a:ext cx="4" cy="28"/>
              </a:xfrm>
              <a:custGeom>
                <a:avLst/>
                <a:gdLst>
                  <a:gd name="T0" fmla="*/ 1 w 8"/>
                  <a:gd name="T1" fmla="*/ 0 h 57"/>
                  <a:gd name="T2" fmla="*/ 1 w 8"/>
                  <a:gd name="T3" fmla="*/ 0 h 57"/>
                  <a:gd name="T4" fmla="*/ 1 w 8"/>
                  <a:gd name="T5" fmla="*/ 0 h 57"/>
                  <a:gd name="T6" fmla="*/ 1 w 8"/>
                  <a:gd name="T7" fmla="*/ 0 h 57"/>
                  <a:gd name="T8" fmla="*/ 1 w 8"/>
                  <a:gd name="T9" fmla="*/ 0 h 57"/>
                  <a:gd name="T10" fmla="*/ 1 w 8"/>
                  <a:gd name="T11" fmla="*/ 0 h 57"/>
                  <a:gd name="T12" fmla="*/ 1 w 8"/>
                  <a:gd name="T13" fmla="*/ 0 h 57"/>
                  <a:gd name="T14" fmla="*/ 1 w 8"/>
                  <a:gd name="T15" fmla="*/ 0 h 57"/>
                  <a:gd name="T16" fmla="*/ 1 w 8"/>
                  <a:gd name="T17" fmla="*/ 0 h 57"/>
                  <a:gd name="T18" fmla="*/ 1 w 8"/>
                  <a:gd name="T19" fmla="*/ 0 h 57"/>
                  <a:gd name="T20" fmla="*/ 1 w 8"/>
                  <a:gd name="T21" fmla="*/ 0 h 57"/>
                  <a:gd name="T22" fmla="*/ 1 w 8"/>
                  <a:gd name="T23" fmla="*/ 0 h 57"/>
                  <a:gd name="T24" fmla="*/ 1 w 8"/>
                  <a:gd name="T25" fmla="*/ 0 h 57"/>
                  <a:gd name="T26" fmla="*/ 0 w 8"/>
                  <a:gd name="T27" fmla="*/ 0 h 57"/>
                  <a:gd name="T28" fmla="*/ 0 w 8"/>
                  <a:gd name="T29" fmla="*/ 0 h 57"/>
                  <a:gd name="T30" fmla="*/ 0 w 8"/>
                  <a:gd name="T31" fmla="*/ 0 h 57"/>
                  <a:gd name="T32" fmla="*/ 0 w 8"/>
                  <a:gd name="T33" fmla="*/ 0 h 57"/>
                  <a:gd name="T34" fmla="*/ 1 w 8"/>
                  <a:gd name="T35" fmla="*/ 0 h 57"/>
                  <a:gd name="T36" fmla="*/ 1 w 8"/>
                  <a:gd name="T37" fmla="*/ 0 h 57"/>
                  <a:gd name="T38" fmla="*/ 1 w 8"/>
                  <a:gd name="T39" fmla="*/ 0 h 57"/>
                  <a:gd name="T40" fmla="*/ 1 w 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57">
                    <a:moveTo>
                      <a:pt x="3" y="57"/>
                    </a:moveTo>
                    <a:lnTo>
                      <a:pt x="4" y="57"/>
                    </a:lnTo>
                    <a:lnTo>
                      <a:pt x="6" y="56"/>
                    </a:lnTo>
                    <a:lnTo>
                      <a:pt x="8" y="54"/>
                    </a:lnTo>
                    <a:lnTo>
                      <a:pt x="8" y="53"/>
                    </a:lnTo>
                    <a:lnTo>
                      <a:pt x="8" y="5"/>
                    </a:lnTo>
                    <a:lnTo>
                      <a:pt x="8" y="4"/>
                    </a:lnTo>
                    <a:lnTo>
                      <a:pt x="6" y="1"/>
                    </a:lnTo>
                    <a:lnTo>
                      <a:pt x="4" y="0"/>
                    </a:lnTo>
                    <a:lnTo>
                      <a:pt x="3" y="0"/>
                    </a:lnTo>
                    <a:lnTo>
                      <a:pt x="2" y="0"/>
                    </a:lnTo>
                    <a:lnTo>
                      <a:pt x="1" y="1"/>
                    </a:lnTo>
                    <a:lnTo>
                      <a:pt x="0" y="4"/>
                    </a:lnTo>
                    <a:lnTo>
                      <a:pt x="0" y="5"/>
                    </a:lnTo>
                    <a:lnTo>
                      <a:pt x="0" y="53"/>
                    </a:lnTo>
                    <a:lnTo>
                      <a:pt x="0" y="54"/>
                    </a:lnTo>
                    <a:lnTo>
                      <a:pt x="1" y="56"/>
                    </a:lnTo>
                    <a:lnTo>
                      <a:pt x="2" y="57"/>
                    </a:lnTo>
                    <a:lnTo>
                      <a:pt x="3" y="57"/>
                    </a:lnTo>
                    <a:close/>
                  </a:path>
                </a:pathLst>
              </a:custGeom>
              <a:solidFill>
                <a:srgbClr val="FFFFFF"/>
              </a:solidFill>
              <a:ln w="9525">
                <a:noFill/>
                <a:round/>
                <a:headEnd/>
                <a:tailEnd/>
              </a:ln>
            </p:spPr>
            <p:txBody>
              <a:bodyPr/>
              <a:lstStyle/>
              <a:p>
                <a:endParaRPr lang="mk-MK"/>
              </a:p>
            </p:txBody>
          </p:sp>
        </p:grpSp>
        <p:sp>
          <p:nvSpPr>
            <p:cNvPr id="25662" name="Text Box 204"/>
            <p:cNvSpPr txBox="1">
              <a:spLocks noChangeArrowheads="1"/>
            </p:cNvSpPr>
            <p:nvPr/>
          </p:nvSpPr>
          <p:spPr bwMode="auto">
            <a:xfrm>
              <a:off x="3696" y="2020"/>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5" name="Group 219"/>
          <p:cNvGrpSpPr>
            <a:grpSpLocks/>
          </p:cNvGrpSpPr>
          <p:nvPr/>
        </p:nvGrpSpPr>
        <p:grpSpPr bwMode="auto">
          <a:xfrm>
            <a:off x="6718300" y="2341563"/>
            <a:ext cx="1022350" cy="1235075"/>
            <a:chOff x="4232" y="1475"/>
            <a:chExt cx="644" cy="778"/>
          </a:xfrm>
        </p:grpSpPr>
        <p:pic>
          <p:nvPicPr>
            <p:cNvPr id="25659" name="Picture 6" descr="MC900212387[1]"/>
            <p:cNvPicPr>
              <a:picLocks noChangeAspect="1" noChangeArrowheads="1"/>
            </p:cNvPicPr>
            <p:nvPr/>
          </p:nvPicPr>
          <p:blipFill>
            <a:blip r:embed="rId3"/>
            <a:srcRect/>
            <a:stretch>
              <a:fillRect/>
            </a:stretch>
          </p:blipFill>
          <p:spPr bwMode="auto">
            <a:xfrm>
              <a:off x="4232" y="1475"/>
              <a:ext cx="254" cy="726"/>
            </a:xfrm>
            <a:prstGeom prst="rect">
              <a:avLst/>
            </a:prstGeom>
            <a:noFill/>
            <a:ln w="9525">
              <a:noFill/>
              <a:miter lim="800000"/>
              <a:headEnd/>
              <a:tailEnd/>
            </a:ln>
          </p:spPr>
        </p:pic>
        <p:sp>
          <p:nvSpPr>
            <p:cNvPr id="25660" name="Text Box 205"/>
            <p:cNvSpPr txBox="1">
              <a:spLocks noChangeArrowheads="1"/>
            </p:cNvSpPr>
            <p:nvPr/>
          </p:nvSpPr>
          <p:spPr bwMode="auto">
            <a:xfrm>
              <a:off x="4422" y="2020"/>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grpSp>
        <p:nvGrpSpPr>
          <p:cNvPr id="9436" name="Group 220"/>
          <p:cNvGrpSpPr>
            <a:grpSpLocks/>
          </p:cNvGrpSpPr>
          <p:nvPr/>
        </p:nvGrpSpPr>
        <p:grpSpPr bwMode="auto">
          <a:xfrm>
            <a:off x="7667625" y="2343150"/>
            <a:ext cx="1081088" cy="1233488"/>
            <a:chOff x="4830" y="1476"/>
            <a:chExt cx="681" cy="777"/>
          </a:xfrm>
        </p:grpSpPr>
        <p:grpSp>
          <p:nvGrpSpPr>
            <p:cNvPr id="25628" name="Group 98"/>
            <p:cNvGrpSpPr>
              <a:grpSpLocks/>
            </p:cNvGrpSpPr>
            <p:nvPr/>
          </p:nvGrpSpPr>
          <p:grpSpPr bwMode="auto">
            <a:xfrm>
              <a:off x="4830" y="1476"/>
              <a:ext cx="254" cy="725"/>
              <a:chOff x="4988" y="2251"/>
              <a:chExt cx="444" cy="1144"/>
            </a:xfrm>
          </p:grpSpPr>
          <p:sp>
            <p:nvSpPr>
              <p:cNvPr id="25630" name="Freeform 99"/>
              <p:cNvSpPr>
                <a:spLocks/>
              </p:cNvSpPr>
              <p:nvPr/>
            </p:nvSpPr>
            <p:spPr bwMode="auto">
              <a:xfrm>
                <a:off x="5022" y="3025"/>
                <a:ext cx="7" cy="18"/>
              </a:xfrm>
              <a:custGeom>
                <a:avLst/>
                <a:gdLst>
                  <a:gd name="T0" fmla="*/ 1 w 13"/>
                  <a:gd name="T1" fmla="*/ 1 h 36"/>
                  <a:gd name="T2" fmla="*/ 1 w 13"/>
                  <a:gd name="T3" fmla="*/ 1 h 36"/>
                  <a:gd name="T4" fmla="*/ 1 w 13"/>
                  <a:gd name="T5" fmla="*/ 0 h 36"/>
                  <a:gd name="T6" fmla="*/ 0 w 13"/>
                  <a:gd name="T7" fmla="*/ 1 h 36"/>
                  <a:gd name="T8" fmla="*/ 1 w 13"/>
                  <a:gd name="T9" fmla="*/ 1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6">
                    <a:moveTo>
                      <a:pt x="4" y="36"/>
                    </a:moveTo>
                    <a:lnTo>
                      <a:pt x="13" y="3"/>
                    </a:lnTo>
                    <a:lnTo>
                      <a:pt x="1" y="0"/>
                    </a:lnTo>
                    <a:lnTo>
                      <a:pt x="0" y="35"/>
                    </a:lnTo>
                    <a:lnTo>
                      <a:pt x="4" y="36"/>
                    </a:lnTo>
                    <a:close/>
                  </a:path>
                </a:pathLst>
              </a:custGeom>
              <a:solidFill>
                <a:srgbClr val="000000"/>
              </a:solidFill>
              <a:ln w="9525">
                <a:noFill/>
                <a:round/>
                <a:headEnd/>
                <a:tailEnd/>
              </a:ln>
            </p:spPr>
            <p:txBody>
              <a:bodyPr/>
              <a:lstStyle/>
              <a:p>
                <a:endParaRPr lang="mk-MK"/>
              </a:p>
            </p:txBody>
          </p:sp>
          <p:sp>
            <p:nvSpPr>
              <p:cNvPr id="25631" name="Freeform 100"/>
              <p:cNvSpPr>
                <a:spLocks/>
              </p:cNvSpPr>
              <p:nvPr/>
            </p:nvSpPr>
            <p:spPr bwMode="auto">
              <a:xfrm>
                <a:off x="5101" y="2251"/>
                <a:ext cx="331" cy="1144"/>
              </a:xfrm>
              <a:custGeom>
                <a:avLst/>
                <a:gdLst>
                  <a:gd name="T0" fmla="*/ 1 w 661"/>
                  <a:gd name="T1" fmla="*/ 1 h 2287"/>
                  <a:gd name="T2" fmla="*/ 1 w 661"/>
                  <a:gd name="T3" fmla="*/ 1 h 2287"/>
                  <a:gd name="T4" fmla="*/ 1 w 661"/>
                  <a:gd name="T5" fmla="*/ 1 h 2287"/>
                  <a:gd name="T6" fmla="*/ 1 w 661"/>
                  <a:gd name="T7" fmla="*/ 1 h 2287"/>
                  <a:gd name="T8" fmla="*/ 1 w 661"/>
                  <a:gd name="T9" fmla="*/ 1 h 2287"/>
                  <a:gd name="T10" fmla="*/ 1 w 661"/>
                  <a:gd name="T11" fmla="*/ 1 h 2287"/>
                  <a:gd name="T12" fmla="*/ 1 w 661"/>
                  <a:gd name="T13" fmla="*/ 1 h 2287"/>
                  <a:gd name="T14" fmla="*/ 1 w 661"/>
                  <a:gd name="T15" fmla="*/ 1 h 2287"/>
                  <a:gd name="T16" fmla="*/ 1 w 661"/>
                  <a:gd name="T17" fmla="*/ 1 h 2287"/>
                  <a:gd name="T18" fmla="*/ 1 w 661"/>
                  <a:gd name="T19" fmla="*/ 1 h 2287"/>
                  <a:gd name="T20" fmla="*/ 1 w 661"/>
                  <a:gd name="T21" fmla="*/ 1 h 2287"/>
                  <a:gd name="T22" fmla="*/ 1 w 661"/>
                  <a:gd name="T23" fmla="*/ 1 h 2287"/>
                  <a:gd name="T24" fmla="*/ 1 w 661"/>
                  <a:gd name="T25" fmla="*/ 1 h 2287"/>
                  <a:gd name="T26" fmla="*/ 1 w 661"/>
                  <a:gd name="T27" fmla="*/ 1 h 2287"/>
                  <a:gd name="T28" fmla="*/ 1 w 661"/>
                  <a:gd name="T29" fmla="*/ 1 h 2287"/>
                  <a:gd name="T30" fmla="*/ 1 w 661"/>
                  <a:gd name="T31" fmla="*/ 1 h 2287"/>
                  <a:gd name="T32" fmla="*/ 1 w 661"/>
                  <a:gd name="T33" fmla="*/ 1 h 2287"/>
                  <a:gd name="T34" fmla="*/ 1 w 661"/>
                  <a:gd name="T35" fmla="*/ 1 h 2287"/>
                  <a:gd name="T36" fmla="*/ 1 w 661"/>
                  <a:gd name="T37" fmla="*/ 1 h 2287"/>
                  <a:gd name="T38" fmla="*/ 1 w 661"/>
                  <a:gd name="T39" fmla="*/ 1 h 2287"/>
                  <a:gd name="T40" fmla="*/ 1 w 661"/>
                  <a:gd name="T41" fmla="*/ 1 h 2287"/>
                  <a:gd name="T42" fmla="*/ 1 w 661"/>
                  <a:gd name="T43" fmla="*/ 1 h 2287"/>
                  <a:gd name="T44" fmla="*/ 1 w 661"/>
                  <a:gd name="T45" fmla="*/ 1 h 2287"/>
                  <a:gd name="T46" fmla="*/ 1 w 661"/>
                  <a:gd name="T47" fmla="*/ 1 h 2287"/>
                  <a:gd name="T48" fmla="*/ 1 w 661"/>
                  <a:gd name="T49" fmla="*/ 1 h 2287"/>
                  <a:gd name="T50" fmla="*/ 1 w 661"/>
                  <a:gd name="T51" fmla="*/ 1 h 2287"/>
                  <a:gd name="T52" fmla="*/ 1 w 661"/>
                  <a:gd name="T53" fmla="*/ 1 h 2287"/>
                  <a:gd name="T54" fmla="*/ 1 w 661"/>
                  <a:gd name="T55" fmla="*/ 1 h 2287"/>
                  <a:gd name="T56" fmla="*/ 1 w 661"/>
                  <a:gd name="T57" fmla="*/ 1 h 2287"/>
                  <a:gd name="T58" fmla="*/ 1 w 661"/>
                  <a:gd name="T59" fmla="*/ 1 h 2287"/>
                  <a:gd name="T60" fmla="*/ 1 w 661"/>
                  <a:gd name="T61" fmla="*/ 1 h 2287"/>
                  <a:gd name="T62" fmla="*/ 1 w 661"/>
                  <a:gd name="T63" fmla="*/ 1 h 2287"/>
                  <a:gd name="T64" fmla="*/ 1 w 661"/>
                  <a:gd name="T65" fmla="*/ 1 h 2287"/>
                  <a:gd name="T66" fmla="*/ 1 w 661"/>
                  <a:gd name="T67" fmla="*/ 1 h 2287"/>
                  <a:gd name="T68" fmla="*/ 1 w 661"/>
                  <a:gd name="T69" fmla="*/ 1 h 2287"/>
                  <a:gd name="T70" fmla="*/ 1 w 661"/>
                  <a:gd name="T71" fmla="*/ 1 h 2287"/>
                  <a:gd name="T72" fmla="*/ 1 w 661"/>
                  <a:gd name="T73" fmla="*/ 1 h 2287"/>
                  <a:gd name="T74" fmla="*/ 1 w 661"/>
                  <a:gd name="T75" fmla="*/ 1 h 2287"/>
                  <a:gd name="T76" fmla="*/ 1 w 661"/>
                  <a:gd name="T77" fmla="*/ 1 h 2287"/>
                  <a:gd name="T78" fmla="*/ 1 w 661"/>
                  <a:gd name="T79" fmla="*/ 1 h 2287"/>
                  <a:gd name="T80" fmla="*/ 1 w 661"/>
                  <a:gd name="T81" fmla="*/ 1 h 2287"/>
                  <a:gd name="T82" fmla="*/ 1 w 661"/>
                  <a:gd name="T83" fmla="*/ 1 h 2287"/>
                  <a:gd name="T84" fmla="*/ 1 w 661"/>
                  <a:gd name="T85" fmla="*/ 1 h 2287"/>
                  <a:gd name="T86" fmla="*/ 1 w 661"/>
                  <a:gd name="T87" fmla="*/ 1 h 2287"/>
                  <a:gd name="T88" fmla="*/ 1 w 661"/>
                  <a:gd name="T89" fmla="*/ 1 h 2287"/>
                  <a:gd name="T90" fmla="*/ 1 w 661"/>
                  <a:gd name="T91" fmla="*/ 1 h 2287"/>
                  <a:gd name="T92" fmla="*/ 1 w 661"/>
                  <a:gd name="T93" fmla="*/ 1 h 2287"/>
                  <a:gd name="T94" fmla="*/ 1 w 661"/>
                  <a:gd name="T95" fmla="*/ 1 h 2287"/>
                  <a:gd name="T96" fmla="*/ 1 w 661"/>
                  <a:gd name="T97" fmla="*/ 1 h 2287"/>
                  <a:gd name="T98" fmla="*/ 1 w 661"/>
                  <a:gd name="T99" fmla="*/ 1 h 2287"/>
                  <a:gd name="T100" fmla="*/ 1 w 661"/>
                  <a:gd name="T101" fmla="*/ 1 h 2287"/>
                  <a:gd name="T102" fmla="*/ 1 w 661"/>
                  <a:gd name="T103" fmla="*/ 1 h 2287"/>
                  <a:gd name="T104" fmla="*/ 1 w 661"/>
                  <a:gd name="T105" fmla="*/ 1 h 2287"/>
                  <a:gd name="T106" fmla="*/ 1 w 661"/>
                  <a:gd name="T107" fmla="*/ 1 h 2287"/>
                  <a:gd name="T108" fmla="*/ 1 w 661"/>
                  <a:gd name="T109" fmla="*/ 1 h 2287"/>
                  <a:gd name="T110" fmla="*/ 1 w 661"/>
                  <a:gd name="T111" fmla="*/ 1 h 2287"/>
                  <a:gd name="T112" fmla="*/ 1 w 661"/>
                  <a:gd name="T113" fmla="*/ 1 h 2287"/>
                  <a:gd name="T114" fmla="*/ 1 w 661"/>
                  <a:gd name="T115" fmla="*/ 1 h 2287"/>
                  <a:gd name="T116" fmla="*/ 1 w 661"/>
                  <a:gd name="T117" fmla="*/ 1 h 2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2287">
                    <a:moveTo>
                      <a:pt x="562" y="1066"/>
                    </a:moveTo>
                    <a:lnTo>
                      <a:pt x="577" y="1045"/>
                    </a:lnTo>
                    <a:lnTo>
                      <a:pt x="588" y="1029"/>
                    </a:lnTo>
                    <a:lnTo>
                      <a:pt x="592" y="1018"/>
                    </a:lnTo>
                    <a:lnTo>
                      <a:pt x="593" y="1008"/>
                    </a:lnTo>
                    <a:lnTo>
                      <a:pt x="595" y="1001"/>
                    </a:lnTo>
                    <a:lnTo>
                      <a:pt x="595" y="993"/>
                    </a:lnTo>
                    <a:lnTo>
                      <a:pt x="597" y="984"/>
                    </a:lnTo>
                    <a:lnTo>
                      <a:pt x="603" y="973"/>
                    </a:lnTo>
                    <a:lnTo>
                      <a:pt x="610" y="958"/>
                    </a:lnTo>
                    <a:lnTo>
                      <a:pt x="615" y="940"/>
                    </a:lnTo>
                    <a:lnTo>
                      <a:pt x="620" y="922"/>
                    </a:lnTo>
                    <a:lnTo>
                      <a:pt x="624" y="903"/>
                    </a:lnTo>
                    <a:lnTo>
                      <a:pt x="629" y="885"/>
                    </a:lnTo>
                    <a:lnTo>
                      <a:pt x="635" y="867"/>
                    </a:lnTo>
                    <a:lnTo>
                      <a:pt x="642" y="849"/>
                    </a:lnTo>
                    <a:lnTo>
                      <a:pt x="649" y="834"/>
                    </a:lnTo>
                    <a:lnTo>
                      <a:pt x="651" y="830"/>
                    </a:lnTo>
                    <a:lnTo>
                      <a:pt x="653" y="823"/>
                    </a:lnTo>
                    <a:lnTo>
                      <a:pt x="654" y="816"/>
                    </a:lnTo>
                    <a:lnTo>
                      <a:pt x="657" y="808"/>
                    </a:lnTo>
                    <a:lnTo>
                      <a:pt x="543" y="812"/>
                    </a:lnTo>
                    <a:lnTo>
                      <a:pt x="536" y="835"/>
                    </a:lnTo>
                    <a:lnTo>
                      <a:pt x="528" y="853"/>
                    </a:lnTo>
                    <a:lnTo>
                      <a:pt x="521" y="864"/>
                    </a:lnTo>
                    <a:lnTo>
                      <a:pt x="519" y="868"/>
                    </a:lnTo>
                    <a:lnTo>
                      <a:pt x="515" y="830"/>
                    </a:lnTo>
                    <a:lnTo>
                      <a:pt x="519" y="814"/>
                    </a:lnTo>
                    <a:lnTo>
                      <a:pt x="528" y="776"/>
                    </a:lnTo>
                    <a:lnTo>
                      <a:pt x="537" y="734"/>
                    </a:lnTo>
                    <a:lnTo>
                      <a:pt x="542" y="705"/>
                    </a:lnTo>
                    <a:lnTo>
                      <a:pt x="543" y="683"/>
                    </a:lnTo>
                    <a:lnTo>
                      <a:pt x="547" y="664"/>
                    </a:lnTo>
                    <a:lnTo>
                      <a:pt x="551" y="660"/>
                    </a:lnTo>
                    <a:lnTo>
                      <a:pt x="552" y="691"/>
                    </a:lnTo>
                    <a:lnTo>
                      <a:pt x="554" y="698"/>
                    </a:lnTo>
                    <a:lnTo>
                      <a:pt x="557" y="706"/>
                    </a:lnTo>
                    <a:lnTo>
                      <a:pt x="558" y="716"/>
                    </a:lnTo>
                    <a:lnTo>
                      <a:pt x="554" y="723"/>
                    </a:lnTo>
                    <a:lnTo>
                      <a:pt x="551" y="727"/>
                    </a:lnTo>
                    <a:lnTo>
                      <a:pt x="551" y="732"/>
                    </a:lnTo>
                    <a:lnTo>
                      <a:pt x="553" y="736"/>
                    </a:lnTo>
                    <a:lnTo>
                      <a:pt x="553" y="743"/>
                    </a:lnTo>
                    <a:lnTo>
                      <a:pt x="552" y="751"/>
                    </a:lnTo>
                    <a:lnTo>
                      <a:pt x="550" y="755"/>
                    </a:lnTo>
                    <a:lnTo>
                      <a:pt x="547" y="758"/>
                    </a:lnTo>
                    <a:lnTo>
                      <a:pt x="547" y="763"/>
                    </a:lnTo>
                    <a:lnTo>
                      <a:pt x="547" y="776"/>
                    </a:lnTo>
                    <a:lnTo>
                      <a:pt x="547" y="788"/>
                    </a:lnTo>
                    <a:lnTo>
                      <a:pt x="545" y="800"/>
                    </a:lnTo>
                    <a:lnTo>
                      <a:pt x="543" y="810"/>
                    </a:lnTo>
                    <a:lnTo>
                      <a:pt x="658" y="794"/>
                    </a:lnTo>
                    <a:lnTo>
                      <a:pt x="658" y="744"/>
                    </a:lnTo>
                    <a:lnTo>
                      <a:pt x="654" y="690"/>
                    </a:lnTo>
                    <a:lnTo>
                      <a:pt x="649" y="644"/>
                    </a:lnTo>
                    <a:lnTo>
                      <a:pt x="646" y="614"/>
                    </a:lnTo>
                    <a:lnTo>
                      <a:pt x="646" y="599"/>
                    </a:lnTo>
                    <a:lnTo>
                      <a:pt x="646" y="581"/>
                    </a:lnTo>
                    <a:lnTo>
                      <a:pt x="646" y="558"/>
                    </a:lnTo>
                    <a:lnTo>
                      <a:pt x="646" y="532"/>
                    </a:lnTo>
                    <a:lnTo>
                      <a:pt x="644" y="515"/>
                    </a:lnTo>
                    <a:lnTo>
                      <a:pt x="642" y="498"/>
                    </a:lnTo>
                    <a:lnTo>
                      <a:pt x="639" y="485"/>
                    </a:lnTo>
                    <a:lnTo>
                      <a:pt x="638" y="479"/>
                    </a:lnTo>
                    <a:lnTo>
                      <a:pt x="630" y="455"/>
                    </a:lnTo>
                    <a:lnTo>
                      <a:pt x="633" y="454"/>
                    </a:lnTo>
                    <a:lnTo>
                      <a:pt x="637" y="448"/>
                    </a:lnTo>
                    <a:lnTo>
                      <a:pt x="639" y="439"/>
                    </a:lnTo>
                    <a:lnTo>
                      <a:pt x="639" y="424"/>
                    </a:lnTo>
                    <a:lnTo>
                      <a:pt x="636" y="408"/>
                    </a:lnTo>
                    <a:lnTo>
                      <a:pt x="633" y="396"/>
                    </a:lnTo>
                    <a:lnTo>
                      <a:pt x="631" y="387"/>
                    </a:lnTo>
                    <a:lnTo>
                      <a:pt x="634" y="381"/>
                    </a:lnTo>
                    <a:lnTo>
                      <a:pt x="637" y="373"/>
                    </a:lnTo>
                    <a:lnTo>
                      <a:pt x="635" y="363"/>
                    </a:lnTo>
                    <a:lnTo>
                      <a:pt x="630" y="351"/>
                    </a:lnTo>
                    <a:lnTo>
                      <a:pt x="623" y="339"/>
                    </a:lnTo>
                    <a:lnTo>
                      <a:pt x="616" y="328"/>
                    </a:lnTo>
                    <a:lnTo>
                      <a:pt x="610" y="319"/>
                    </a:lnTo>
                    <a:lnTo>
                      <a:pt x="605" y="313"/>
                    </a:lnTo>
                    <a:lnTo>
                      <a:pt x="603" y="311"/>
                    </a:lnTo>
                    <a:lnTo>
                      <a:pt x="512" y="294"/>
                    </a:lnTo>
                    <a:lnTo>
                      <a:pt x="507" y="293"/>
                    </a:lnTo>
                    <a:lnTo>
                      <a:pt x="496" y="289"/>
                    </a:lnTo>
                    <a:lnTo>
                      <a:pt x="478" y="283"/>
                    </a:lnTo>
                    <a:lnTo>
                      <a:pt x="458" y="278"/>
                    </a:lnTo>
                    <a:lnTo>
                      <a:pt x="436" y="272"/>
                    </a:lnTo>
                    <a:lnTo>
                      <a:pt x="416" y="266"/>
                    </a:lnTo>
                    <a:lnTo>
                      <a:pt x="399" y="260"/>
                    </a:lnTo>
                    <a:lnTo>
                      <a:pt x="388" y="257"/>
                    </a:lnTo>
                    <a:lnTo>
                      <a:pt x="373" y="249"/>
                    </a:lnTo>
                    <a:lnTo>
                      <a:pt x="364" y="236"/>
                    </a:lnTo>
                    <a:lnTo>
                      <a:pt x="360" y="221"/>
                    </a:lnTo>
                    <a:lnTo>
                      <a:pt x="357" y="205"/>
                    </a:lnTo>
                    <a:lnTo>
                      <a:pt x="359" y="190"/>
                    </a:lnTo>
                    <a:lnTo>
                      <a:pt x="361" y="177"/>
                    </a:lnTo>
                    <a:lnTo>
                      <a:pt x="362" y="168"/>
                    </a:lnTo>
                    <a:lnTo>
                      <a:pt x="363" y="165"/>
                    </a:lnTo>
                    <a:lnTo>
                      <a:pt x="363" y="153"/>
                    </a:lnTo>
                    <a:lnTo>
                      <a:pt x="363" y="124"/>
                    </a:lnTo>
                    <a:lnTo>
                      <a:pt x="361" y="92"/>
                    </a:lnTo>
                    <a:lnTo>
                      <a:pt x="356" y="66"/>
                    </a:lnTo>
                    <a:lnTo>
                      <a:pt x="353" y="56"/>
                    </a:lnTo>
                    <a:lnTo>
                      <a:pt x="347" y="47"/>
                    </a:lnTo>
                    <a:lnTo>
                      <a:pt x="339" y="39"/>
                    </a:lnTo>
                    <a:lnTo>
                      <a:pt x="331" y="31"/>
                    </a:lnTo>
                    <a:lnTo>
                      <a:pt x="323" y="25"/>
                    </a:lnTo>
                    <a:lnTo>
                      <a:pt x="317" y="21"/>
                    </a:lnTo>
                    <a:lnTo>
                      <a:pt x="312" y="17"/>
                    </a:lnTo>
                    <a:lnTo>
                      <a:pt x="310" y="16"/>
                    </a:lnTo>
                    <a:lnTo>
                      <a:pt x="310" y="15"/>
                    </a:lnTo>
                    <a:lnTo>
                      <a:pt x="309" y="14"/>
                    </a:lnTo>
                    <a:lnTo>
                      <a:pt x="307" y="12"/>
                    </a:lnTo>
                    <a:lnTo>
                      <a:pt x="302" y="8"/>
                    </a:lnTo>
                    <a:lnTo>
                      <a:pt x="294" y="6"/>
                    </a:lnTo>
                    <a:lnTo>
                      <a:pt x="280" y="3"/>
                    </a:lnTo>
                    <a:lnTo>
                      <a:pt x="262" y="1"/>
                    </a:lnTo>
                    <a:lnTo>
                      <a:pt x="236" y="0"/>
                    </a:lnTo>
                    <a:lnTo>
                      <a:pt x="211" y="1"/>
                    </a:lnTo>
                    <a:lnTo>
                      <a:pt x="193" y="2"/>
                    </a:lnTo>
                    <a:lnTo>
                      <a:pt x="179" y="6"/>
                    </a:lnTo>
                    <a:lnTo>
                      <a:pt x="170" y="9"/>
                    </a:lnTo>
                    <a:lnTo>
                      <a:pt x="163" y="15"/>
                    </a:lnTo>
                    <a:lnTo>
                      <a:pt x="158" y="22"/>
                    </a:lnTo>
                    <a:lnTo>
                      <a:pt x="155" y="29"/>
                    </a:lnTo>
                    <a:lnTo>
                      <a:pt x="150" y="37"/>
                    </a:lnTo>
                    <a:lnTo>
                      <a:pt x="142" y="51"/>
                    </a:lnTo>
                    <a:lnTo>
                      <a:pt x="134" y="60"/>
                    </a:lnTo>
                    <a:lnTo>
                      <a:pt x="129" y="71"/>
                    </a:lnTo>
                    <a:lnTo>
                      <a:pt x="128" y="88"/>
                    </a:lnTo>
                    <a:lnTo>
                      <a:pt x="133" y="97"/>
                    </a:lnTo>
                    <a:lnTo>
                      <a:pt x="141" y="107"/>
                    </a:lnTo>
                    <a:lnTo>
                      <a:pt x="149" y="114"/>
                    </a:lnTo>
                    <a:lnTo>
                      <a:pt x="152" y="118"/>
                    </a:lnTo>
                    <a:lnTo>
                      <a:pt x="154" y="120"/>
                    </a:lnTo>
                    <a:lnTo>
                      <a:pt x="157" y="129"/>
                    </a:lnTo>
                    <a:lnTo>
                      <a:pt x="162" y="143"/>
                    </a:lnTo>
                    <a:lnTo>
                      <a:pt x="169" y="162"/>
                    </a:lnTo>
                    <a:lnTo>
                      <a:pt x="172" y="173"/>
                    </a:lnTo>
                    <a:lnTo>
                      <a:pt x="177" y="187"/>
                    </a:lnTo>
                    <a:lnTo>
                      <a:pt x="182" y="203"/>
                    </a:lnTo>
                    <a:lnTo>
                      <a:pt x="189" y="219"/>
                    </a:lnTo>
                    <a:lnTo>
                      <a:pt x="196" y="235"/>
                    </a:lnTo>
                    <a:lnTo>
                      <a:pt x="202" y="248"/>
                    </a:lnTo>
                    <a:lnTo>
                      <a:pt x="208" y="258"/>
                    </a:lnTo>
                    <a:lnTo>
                      <a:pt x="212" y="263"/>
                    </a:lnTo>
                    <a:lnTo>
                      <a:pt x="218" y="268"/>
                    </a:lnTo>
                    <a:lnTo>
                      <a:pt x="225" y="275"/>
                    </a:lnTo>
                    <a:lnTo>
                      <a:pt x="228" y="282"/>
                    </a:lnTo>
                    <a:lnTo>
                      <a:pt x="231" y="285"/>
                    </a:lnTo>
                    <a:lnTo>
                      <a:pt x="224" y="294"/>
                    </a:lnTo>
                    <a:lnTo>
                      <a:pt x="216" y="302"/>
                    </a:lnTo>
                    <a:lnTo>
                      <a:pt x="207" y="309"/>
                    </a:lnTo>
                    <a:lnTo>
                      <a:pt x="197" y="315"/>
                    </a:lnTo>
                    <a:lnTo>
                      <a:pt x="188" y="318"/>
                    </a:lnTo>
                    <a:lnTo>
                      <a:pt x="181" y="322"/>
                    </a:lnTo>
                    <a:lnTo>
                      <a:pt x="177" y="323"/>
                    </a:lnTo>
                    <a:lnTo>
                      <a:pt x="174" y="324"/>
                    </a:lnTo>
                    <a:lnTo>
                      <a:pt x="104" y="361"/>
                    </a:lnTo>
                    <a:lnTo>
                      <a:pt x="102" y="361"/>
                    </a:lnTo>
                    <a:lnTo>
                      <a:pt x="95" y="363"/>
                    </a:lnTo>
                    <a:lnTo>
                      <a:pt x="84" y="364"/>
                    </a:lnTo>
                    <a:lnTo>
                      <a:pt x="74" y="366"/>
                    </a:lnTo>
                    <a:lnTo>
                      <a:pt x="64" y="370"/>
                    </a:lnTo>
                    <a:lnTo>
                      <a:pt x="56" y="377"/>
                    </a:lnTo>
                    <a:lnTo>
                      <a:pt x="49" y="387"/>
                    </a:lnTo>
                    <a:lnTo>
                      <a:pt x="44" y="398"/>
                    </a:lnTo>
                    <a:lnTo>
                      <a:pt x="43" y="408"/>
                    </a:lnTo>
                    <a:lnTo>
                      <a:pt x="44" y="417"/>
                    </a:lnTo>
                    <a:lnTo>
                      <a:pt x="45" y="426"/>
                    </a:lnTo>
                    <a:lnTo>
                      <a:pt x="44" y="436"/>
                    </a:lnTo>
                    <a:lnTo>
                      <a:pt x="42" y="444"/>
                    </a:lnTo>
                    <a:lnTo>
                      <a:pt x="38" y="448"/>
                    </a:lnTo>
                    <a:lnTo>
                      <a:pt x="34" y="454"/>
                    </a:lnTo>
                    <a:lnTo>
                      <a:pt x="30" y="462"/>
                    </a:lnTo>
                    <a:lnTo>
                      <a:pt x="29" y="467"/>
                    </a:lnTo>
                    <a:lnTo>
                      <a:pt x="31" y="471"/>
                    </a:lnTo>
                    <a:lnTo>
                      <a:pt x="33" y="476"/>
                    </a:lnTo>
                    <a:lnTo>
                      <a:pt x="33" y="483"/>
                    </a:lnTo>
                    <a:lnTo>
                      <a:pt x="25" y="507"/>
                    </a:lnTo>
                    <a:lnTo>
                      <a:pt x="17" y="535"/>
                    </a:lnTo>
                    <a:lnTo>
                      <a:pt x="8" y="561"/>
                    </a:lnTo>
                    <a:lnTo>
                      <a:pt x="3" y="585"/>
                    </a:lnTo>
                    <a:lnTo>
                      <a:pt x="0" y="628"/>
                    </a:lnTo>
                    <a:lnTo>
                      <a:pt x="3" y="683"/>
                    </a:lnTo>
                    <a:lnTo>
                      <a:pt x="7" y="734"/>
                    </a:lnTo>
                    <a:lnTo>
                      <a:pt x="11" y="767"/>
                    </a:lnTo>
                    <a:lnTo>
                      <a:pt x="15" y="784"/>
                    </a:lnTo>
                    <a:lnTo>
                      <a:pt x="23" y="795"/>
                    </a:lnTo>
                    <a:lnTo>
                      <a:pt x="35" y="803"/>
                    </a:lnTo>
                    <a:lnTo>
                      <a:pt x="46" y="808"/>
                    </a:lnTo>
                    <a:lnTo>
                      <a:pt x="58" y="811"/>
                    </a:lnTo>
                    <a:lnTo>
                      <a:pt x="68" y="812"/>
                    </a:lnTo>
                    <a:lnTo>
                      <a:pt x="75" y="812"/>
                    </a:lnTo>
                    <a:lnTo>
                      <a:pt x="78" y="812"/>
                    </a:lnTo>
                    <a:lnTo>
                      <a:pt x="99" y="808"/>
                    </a:lnTo>
                    <a:lnTo>
                      <a:pt x="76" y="890"/>
                    </a:lnTo>
                    <a:lnTo>
                      <a:pt x="79" y="924"/>
                    </a:lnTo>
                    <a:lnTo>
                      <a:pt x="84" y="1006"/>
                    </a:lnTo>
                    <a:lnTo>
                      <a:pt x="93" y="1099"/>
                    </a:lnTo>
                    <a:lnTo>
                      <a:pt x="102" y="1170"/>
                    </a:lnTo>
                    <a:lnTo>
                      <a:pt x="122" y="1170"/>
                    </a:lnTo>
                    <a:lnTo>
                      <a:pt x="166" y="1544"/>
                    </a:lnTo>
                    <a:lnTo>
                      <a:pt x="170" y="1637"/>
                    </a:lnTo>
                    <a:lnTo>
                      <a:pt x="204" y="1762"/>
                    </a:lnTo>
                    <a:lnTo>
                      <a:pt x="208" y="1773"/>
                    </a:lnTo>
                    <a:lnTo>
                      <a:pt x="216" y="1801"/>
                    </a:lnTo>
                    <a:lnTo>
                      <a:pt x="223" y="1833"/>
                    </a:lnTo>
                    <a:lnTo>
                      <a:pt x="226" y="1858"/>
                    </a:lnTo>
                    <a:lnTo>
                      <a:pt x="230" y="1896"/>
                    </a:lnTo>
                    <a:lnTo>
                      <a:pt x="238" y="1928"/>
                    </a:lnTo>
                    <a:lnTo>
                      <a:pt x="245" y="1951"/>
                    </a:lnTo>
                    <a:lnTo>
                      <a:pt x="248" y="1959"/>
                    </a:lnTo>
                    <a:lnTo>
                      <a:pt x="243" y="2027"/>
                    </a:lnTo>
                    <a:lnTo>
                      <a:pt x="189" y="2081"/>
                    </a:lnTo>
                    <a:lnTo>
                      <a:pt x="186" y="2083"/>
                    </a:lnTo>
                    <a:lnTo>
                      <a:pt x="175" y="2089"/>
                    </a:lnTo>
                    <a:lnTo>
                      <a:pt x="163" y="2097"/>
                    </a:lnTo>
                    <a:lnTo>
                      <a:pt x="148" y="2108"/>
                    </a:lnTo>
                    <a:lnTo>
                      <a:pt x="133" y="2119"/>
                    </a:lnTo>
                    <a:lnTo>
                      <a:pt x="121" y="2131"/>
                    </a:lnTo>
                    <a:lnTo>
                      <a:pt x="114" y="2141"/>
                    </a:lnTo>
                    <a:lnTo>
                      <a:pt x="116" y="2150"/>
                    </a:lnTo>
                    <a:lnTo>
                      <a:pt x="121" y="2158"/>
                    </a:lnTo>
                    <a:lnTo>
                      <a:pt x="127" y="2163"/>
                    </a:lnTo>
                    <a:lnTo>
                      <a:pt x="134" y="2165"/>
                    </a:lnTo>
                    <a:lnTo>
                      <a:pt x="141" y="2166"/>
                    </a:lnTo>
                    <a:lnTo>
                      <a:pt x="150" y="2166"/>
                    </a:lnTo>
                    <a:lnTo>
                      <a:pt x="160" y="2165"/>
                    </a:lnTo>
                    <a:lnTo>
                      <a:pt x="172" y="2164"/>
                    </a:lnTo>
                    <a:lnTo>
                      <a:pt x="187" y="2164"/>
                    </a:lnTo>
                    <a:lnTo>
                      <a:pt x="205" y="2164"/>
                    </a:lnTo>
                    <a:lnTo>
                      <a:pt x="218" y="2164"/>
                    </a:lnTo>
                    <a:lnTo>
                      <a:pt x="227" y="2162"/>
                    </a:lnTo>
                    <a:lnTo>
                      <a:pt x="235" y="2158"/>
                    </a:lnTo>
                    <a:lnTo>
                      <a:pt x="241" y="2153"/>
                    </a:lnTo>
                    <a:lnTo>
                      <a:pt x="247" y="2147"/>
                    </a:lnTo>
                    <a:lnTo>
                      <a:pt x="255" y="2139"/>
                    </a:lnTo>
                    <a:lnTo>
                      <a:pt x="265" y="2128"/>
                    </a:lnTo>
                    <a:lnTo>
                      <a:pt x="272" y="2124"/>
                    </a:lnTo>
                    <a:lnTo>
                      <a:pt x="278" y="2120"/>
                    </a:lnTo>
                    <a:lnTo>
                      <a:pt x="285" y="2117"/>
                    </a:lnTo>
                    <a:lnTo>
                      <a:pt x="291" y="2116"/>
                    </a:lnTo>
                    <a:lnTo>
                      <a:pt x="296" y="2115"/>
                    </a:lnTo>
                    <a:lnTo>
                      <a:pt x="300" y="2115"/>
                    </a:lnTo>
                    <a:lnTo>
                      <a:pt x="302" y="2115"/>
                    </a:lnTo>
                    <a:lnTo>
                      <a:pt x="303" y="2115"/>
                    </a:lnTo>
                    <a:lnTo>
                      <a:pt x="326" y="2127"/>
                    </a:lnTo>
                    <a:lnTo>
                      <a:pt x="390" y="2110"/>
                    </a:lnTo>
                    <a:lnTo>
                      <a:pt x="390" y="2102"/>
                    </a:lnTo>
                    <a:lnTo>
                      <a:pt x="391" y="2085"/>
                    </a:lnTo>
                    <a:lnTo>
                      <a:pt x="390" y="2066"/>
                    </a:lnTo>
                    <a:lnTo>
                      <a:pt x="385" y="2055"/>
                    </a:lnTo>
                    <a:lnTo>
                      <a:pt x="384" y="2040"/>
                    </a:lnTo>
                    <a:lnTo>
                      <a:pt x="387" y="2010"/>
                    </a:lnTo>
                    <a:lnTo>
                      <a:pt x="390" y="1975"/>
                    </a:lnTo>
                    <a:lnTo>
                      <a:pt x="386" y="1945"/>
                    </a:lnTo>
                    <a:lnTo>
                      <a:pt x="372" y="1882"/>
                    </a:lnTo>
                    <a:lnTo>
                      <a:pt x="367" y="1805"/>
                    </a:lnTo>
                    <a:lnTo>
                      <a:pt x="364" y="1735"/>
                    </a:lnTo>
                    <a:lnTo>
                      <a:pt x="361" y="1693"/>
                    </a:lnTo>
                    <a:lnTo>
                      <a:pt x="356" y="1649"/>
                    </a:lnTo>
                    <a:lnTo>
                      <a:pt x="350" y="1567"/>
                    </a:lnTo>
                    <a:lnTo>
                      <a:pt x="346" y="1489"/>
                    </a:lnTo>
                    <a:lnTo>
                      <a:pt x="344" y="1453"/>
                    </a:lnTo>
                    <a:lnTo>
                      <a:pt x="337" y="1261"/>
                    </a:lnTo>
                    <a:lnTo>
                      <a:pt x="340" y="1280"/>
                    </a:lnTo>
                    <a:lnTo>
                      <a:pt x="348" y="1323"/>
                    </a:lnTo>
                    <a:lnTo>
                      <a:pt x="357" y="1367"/>
                    </a:lnTo>
                    <a:lnTo>
                      <a:pt x="363" y="1392"/>
                    </a:lnTo>
                    <a:lnTo>
                      <a:pt x="378" y="1430"/>
                    </a:lnTo>
                    <a:lnTo>
                      <a:pt x="390" y="1470"/>
                    </a:lnTo>
                    <a:lnTo>
                      <a:pt x="400" y="1513"/>
                    </a:lnTo>
                    <a:lnTo>
                      <a:pt x="407" y="1552"/>
                    </a:lnTo>
                    <a:lnTo>
                      <a:pt x="413" y="1588"/>
                    </a:lnTo>
                    <a:lnTo>
                      <a:pt x="417" y="1617"/>
                    </a:lnTo>
                    <a:lnTo>
                      <a:pt x="418" y="1636"/>
                    </a:lnTo>
                    <a:lnTo>
                      <a:pt x="420" y="1643"/>
                    </a:lnTo>
                    <a:lnTo>
                      <a:pt x="422" y="1661"/>
                    </a:lnTo>
                    <a:lnTo>
                      <a:pt x="428" y="1704"/>
                    </a:lnTo>
                    <a:lnTo>
                      <a:pt x="437" y="1764"/>
                    </a:lnTo>
                    <a:lnTo>
                      <a:pt x="447" y="1831"/>
                    </a:lnTo>
                    <a:lnTo>
                      <a:pt x="455" y="1875"/>
                    </a:lnTo>
                    <a:lnTo>
                      <a:pt x="462" y="1909"/>
                    </a:lnTo>
                    <a:lnTo>
                      <a:pt x="468" y="1938"/>
                    </a:lnTo>
                    <a:lnTo>
                      <a:pt x="472" y="1960"/>
                    </a:lnTo>
                    <a:lnTo>
                      <a:pt x="476" y="1977"/>
                    </a:lnTo>
                    <a:lnTo>
                      <a:pt x="478" y="1991"/>
                    </a:lnTo>
                    <a:lnTo>
                      <a:pt x="479" y="2003"/>
                    </a:lnTo>
                    <a:lnTo>
                      <a:pt x="478" y="2014"/>
                    </a:lnTo>
                    <a:lnTo>
                      <a:pt x="478" y="2037"/>
                    </a:lnTo>
                    <a:lnTo>
                      <a:pt x="484" y="2060"/>
                    </a:lnTo>
                    <a:lnTo>
                      <a:pt x="494" y="2086"/>
                    </a:lnTo>
                    <a:lnTo>
                      <a:pt x="506" y="2117"/>
                    </a:lnTo>
                    <a:lnTo>
                      <a:pt x="510" y="2173"/>
                    </a:lnTo>
                    <a:lnTo>
                      <a:pt x="523" y="2184"/>
                    </a:lnTo>
                    <a:lnTo>
                      <a:pt x="523" y="2181"/>
                    </a:lnTo>
                    <a:lnTo>
                      <a:pt x="524" y="2187"/>
                    </a:lnTo>
                    <a:lnTo>
                      <a:pt x="525" y="2193"/>
                    </a:lnTo>
                    <a:lnTo>
                      <a:pt x="525" y="2200"/>
                    </a:lnTo>
                    <a:lnTo>
                      <a:pt x="527" y="2206"/>
                    </a:lnTo>
                    <a:lnTo>
                      <a:pt x="532" y="2234"/>
                    </a:lnTo>
                    <a:lnTo>
                      <a:pt x="542" y="2255"/>
                    </a:lnTo>
                    <a:lnTo>
                      <a:pt x="553" y="2270"/>
                    </a:lnTo>
                    <a:lnTo>
                      <a:pt x="567" y="2280"/>
                    </a:lnTo>
                    <a:lnTo>
                      <a:pt x="583" y="2285"/>
                    </a:lnTo>
                    <a:lnTo>
                      <a:pt x="601" y="2287"/>
                    </a:lnTo>
                    <a:lnTo>
                      <a:pt x="620" y="2286"/>
                    </a:lnTo>
                    <a:lnTo>
                      <a:pt x="641" y="2284"/>
                    </a:lnTo>
                    <a:lnTo>
                      <a:pt x="654" y="2271"/>
                    </a:lnTo>
                    <a:lnTo>
                      <a:pt x="661" y="2245"/>
                    </a:lnTo>
                    <a:lnTo>
                      <a:pt x="658" y="2210"/>
                    </a:lnTo>
                    <a:lnTo>
                      <a:pt x="641" y="2178"/>
                    </a:lnTo>
                    <a:lnTo>
                      <a:pt x="627" y="2157"/>
                    </a:lnTo>
                    <a:lnTo>
                      <a:pt x="616" y="2134"/>
                    </a:lnTo>
                    <a:lnTo>
                      <a:pt x="611" y="2116"/>
                    </a:lnTo>
                    <a:lnTo>
                      <a:pt x="608" y="2109"/>
                    </a:lnTo>
                    <a:lnTo>
                      <a:pt x="605" y="2086"/>
                    </a:lnTo>
                    <a:lnTo>
                      <a:pt x="606" y="2062"/>
                    </a:lnTo>
                    <a:lnTo>
                      <a:pt x="611" y="2042"/>
                    </a:lnTo>
                    <a:lnTo>
                      <a:pt x="613" y="2032"/>
                    </a:lnTo>
                    <a:lnTo>
                      <a:pt x="613" y="2018"/>
                    </a:lnTo>
                    <a:lnTo>
                      <a:pt x="611" y="2007"/>
                    </a:lnTo>
                    <a:lnTo>
                      <a:pt x="607" y="1999"/>
                    </a:lnTo>
                    <a:lnTo>
                      <a:pt x="606" y="1995"/>
                    </a:lnTo>
                    <a:lnTo>
                      <a:pt x="604" y="1981"/>
                    </a:lnTo>
                    <a:lnTo>
                      <a:pt x="600" y="1977"/>
                    </a:lnTo>
                    <a:lnTo>
                      <a:pt x="599" y="1973"/>
                    </a:lnTo>
                    <a:lnTo>
                      <a:pt x="598" y="1960"/>
                    </a:lnTo>
                    <a:lnTo>
                      <a:pt x="597" y="1932"/>
                    </a:lnTo>
                    <a:lnTo>
                      <a:pt x="595" y="1886"/>
                    </a:lnTo>
                    <a:lnTo>
                      <a:pt x="592" y="1828"/>
                    </a:lnTo>
                    <a:lnTo>
                      <a:pt x="591" y="1763"/>
                    </a:lnTo>
                    <a:lnTo>
                      <a:pt x="589" y="1732"/>
                    </a:lnTo>
                    <a:lnTo>
                      <a:pt x="581" y="1711"/>
                    </a:lnTo>
                    <a:lnTo>
                      <a:pt x="570" y="1677"/>
                    </a:lnTo>
                    <a:lnTo>
                      <a:pt x="560" y="1608"/>
                    </a:lnTo>
                    <a:lnTo>
                      <a:pt x="557" y="1553"/>
                    </a:lnTo>
                    <a:lnTo>
                      <a:pt x="558" y="1510"/>
                    </a:lnTo>
                    <a:lnTo>
                      <a:pt x="562" y="1467"/>
                    </a:lnTo>
                    <a:lnTo>
                      <a:pt x="567" y="1416"/>
                    </a:lnTo>
                    <a:lnTo>
                      <a:pt x="565" y="1382"/>
                    </a:lnTo>
                    <a:lnTo>
                      <a:pt x="558" y="1333"/>
                    </a:lnTo>
                    <a:lnTo>
                      <a:pt x="550" y="1281"/>
                    </a:lnTo>
                    <a:lnTo>
                      <a:pt x="542" y="1233"/>
                    </a:lnTo>
                    <a:lnTo>
                      <a:pt x="540" y="1216"/>
                    </a:lnTo>
                    <a:lnTo>
                      <a:pt x="540" y="1185"/>
                    </a:lnTo>
                    <a:lnTo>
                      <a:pt x="539" y="1155"/>
                    </a:lnTo>
                    <a:lnTo>
                      <a:pt x="538" y="1137"/>
                    </a:lnTo>
                    <a:lnTo>
                      <a:pt x="539" y="1133"/>
                    </a:lnTo>
                    <a:lnTo>
                      <a:pt x="544" y="1124"/>
                    </a:lnTo>
                    <a:lnTo>
                      <a:pt x="547" y="1112"/>
                    </a:lnTo>
                    <a:lnTo>
                      <a:pt x="550" y="1104"/>
                    </a:lnTo>
                    <a:lnTo>
                      <a:pt x="552" y="1076"/>
                    </a:lnTo>
                    <a:lnTo>
                      <a:pt x="557" y="1066"/>
                    </a:lnTo>
                    <a:lnTo>
                      <a:pt x="560" y="1065"/>
                    </a:lnTo>
                    <a:lnTo>
                      <a:pt x="562" y="1066"/>
                    </a:lnTo>
                    <a:close/>
                  </a:path>
                </a:pathLst>
              </a:custGeom>
              <a:solidFill>
                <a:srgbClr val="000000"/>
              </a:solidFill>
              <a:ln w="9525">
                <a:noFill/>
                <a:round/>
                <a:headEnd/>
                <a:tailEnd/>
              </a:ln>
            </p:spPr>
            <p:txBody>
              <a:bodyPr/>
              <a:lstStyle/>
              <a:p>
                <a:endParaRPr lang="mk-MK"/>
              </a:p>
            </p:txBody>
          </p:sp>
          <p:sp>
            <p:nvSpPr>
              <p:cNvPr id="25632" name="Freeform 101"/>
              <p:cNvSpPr>
                <a:spLocks/>
              </p:cNvSpPr>
              <p:nvPr/>
            </p:nvSpPr>
            <p:spPr bwMode="auto">
              <a:xfrm>
                <a:off x="5372" y="2648"/>
                <a:ext cx="58" cy="9"/>
              </a:xfrm>
              <a:custGeom>
                <a:avLst/>
                <a:gdLst>
                  <a:gd name="T0" fmla="*/ 0 w 115"/>
                  <a:gd name="T1" fmla="*/ 1 h 18"/>
                  <a:gd name="T2" fmla="*/ 1 w 115"/>
                  <a:gd name="T3" fmla="*/ 1 h 18"/>
                  <a:gd name="T4" fmla="*/ 1 w 115"/>
                  <a:gd name="T5" fmla="*/ 1 h 18"/>
                  <a:gd name="T6" fmla="*/ 1 w 115"/>
                  <a:gd name="T7" fmla="*/ 1 h 18"/>
                  <a:gd name="T8" fmla="*/ 1 w 115"/>
                  <a:gd name="T9" fmla="*/ 1 h 18"/>
                  <a:gd name="T10" fmla="*/ 1 w 115"/>
                  <a:gd name="T11" fmla="*/ 0 h 18"/>
                  <a:gd name="T12" fmla="*/ 0 w 115"/>
                  <a:gd name="T13" fmla="*/ 1 h 18"/>
                  <a:gd name="T14" fmla="*/ 0 w 115"/>
                  <a:gd name="T15" fmla="*/ 1 h 18"/>
                  <a:gd name="T16" fmla="*/ 0 w 115"/>
                  <a:gd name="T17" fmla="*/ 1 h 18"/>
                  <a:gd name="T18" fmla="*/ 0 w 115"/>
                  <a:gd name="T19" fmla="*/ 1 h 18"/>
                  <a:gd name="T20" fmla="*/ 0 w 115"/>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8">
                    <a:moveTo>
                      <a:pt x="0" y="18"/>
                    </a:moveTo>
                    <a:lnTo>
                      <a:pt x="114" y="14"/>
                    </a:lnTo>
                    <a:lnTo>
                      <a:pt x="114" y="10"/>
                    </a:lnTo>
                    <a:lnTo>
                      <a:pt x="115" y="7"/>
                    </a:lnTo>
                    <a:lnTo>
                      <a:pt x="115" y="3"/>
                    </a:lnTo>
                    <a:lnTo>
                      <a:pt x="115" y="0"/>
                    </a:lnTo>
                    <a:lnTo>
                      <a:pt x="0" y="16"/>
                    </a:lnTo>
                    <a:lnTo>
                      <a:pt x="0" y="17"/>
                    </a:lnTo>
                    <a:lnTo>
                      <a:pt x="0" y="18"/>
                    </a:lnTo>
                    <a:close/>
                  </a:path>
                </a:pathLst>
              </a:custGeom>
              <a:solidFill>
                <a:srgbClr val="000000"/>
              </a:solidFill>
              <a:ln w="9525">
                <a:noFill/>
                <a:round/>
                <a:headEnd/>
                <a:tailEnd/>
              </a:ln>
            </p:spPr>
            <p:txBody>
              <a:bodyPr/>
              <a:lstStyle/>
              <a:p>
                <a:endParaRPr lang="mk-MK"/>
              </a:p>
            </p:txBody>
          </p:sp>
          <p:sp>
            <p:nvSpPr>
              <p:cNvPr id="25633" name="Freeform 102"/>
              <p:cNvSpPr>
                <a:spLocks/>
              </p:cNvSpPr>
              <p:nvPr/>
            </p:nvSpPr>
            <p:spPr bwMode="auto">
              <a:xfrm>
                <a:off x="5171" y="2277"/>
                <a:ext cx="43" cy="22"/>
              </a:xfrm>
              <a:custGeom>
                <a:avLst/>
                <a:gdLst>
                  <a:gd name="T0" fmla="*/ 1 w 85"/>
                  <a:gd name="T1" fmla="*/ 0 h 45"/>
                  <a:gd name="T2" fmla="*/ 1 w 85"/>
                  <a:gd name="T3" fmla="*/ 0 h 45"/>
                  <a:gd name="T4" fmla="*/ 0 w 85"/>
                  <a:gd name="T5" fmla="*/ 0 h 45"/>
                  <a:gd name="T6" fmla="*/ 1 w 85"/>
                  <a:gd name="T7" fmla="*/ 0 h 45"/>
                  <a:gd name="T8" fmla="*/ 1 w 85"/>
                  <a:gd name="T9" fmla="*/ 0 h 45"/>
                  <a:gd name="T10" fmla="*/ 1 w 85"/>
                  <a:gd name="T11" fmla="*/ 0 h 45"/>
                  <a:gd name="T12" fmla="*/ 1 w 85"/>
                  <a:gd name="T13" fmla="*/ 0 h 45"/>
                  <a:gd name="T14" fmla="*/ 1 w 85"/>
                  <a:gd name="T15" fmla="*/ 0 h 45"/>
                  <a:gd name="T16" fmla="*/ 1 w 85"/>
                  <a:gd name="T17" fmla="*/ 0 h 45"/>
                  <a:gd name="T18" fmla="*/ 1 w 85"/>
                  <a:gd name="T19" fmla="*/ 0 h 45"/>
                  <a:gd name="T20" fmla="*/ 1 w 85"/>
                  <a:gd name="T21" fmla="*/ 0 h 45"/>
                  <a:gd name="T22" fmla="*/ 1 w 85"/>
                  <a:gd name="T23" fmla="*/ 0 h 45"/>
                  <a:gd name="T24" fmla="*/ 1 w 85"/>
                  <a:gd name="T25" fmla="*/ 0 h 45"/>
                  <a:gd name="T26" fmla="*/ 1 w 85"/>
                  <a:gd name="T27" fmla="*/ 0 h 45"/>
                  <a:gd name="T28" fmla="*/ 1 w 85"/>
                  <a:gd name="T29" fmla="*/ 0 h 45"/>
                  <a:gd name="T30" fmla="*/ 1 w 85"/>
                  <a:gd name="T31" fmla="*/ 0 h 45"/>
                  <a:gd name="T32" fmla="*/ 1 w 85"/>
                  <a:gd name="T33" fmla="*/ 0 h 45"/>
                  <a:gd name="T34" fmla="*/ 1 w 85"/>
                  <a:gd name="T35" fmla="*/ 0 h 45"/>
                  <a:gd name="T36" fmla="*/ 1 w 85"/>
                  <a:gd name="T37" fmla="*/ 0 h 45"/>
                  <a:gd name="T38" fmla="*/ 1 w 85"/>
                  <a:gd name="T39" fmla="*/ 0 h 45"/>
                  <a:gd name="T40" fmla="*/ 1 w 85"/>
                  <a:gd name="T41" fmla="*/ 0 h 45"/>
                  <a:gd name="T42" fmla="*/ 1 w 85"/>
                  <a:gd name="T43" fmla="*/ 0 h 45"/>
                  <a:gd name="T44" fmla="*/ 1 w 85"/>
                  <a:gd name="T45" fmla="*/ 0 h 45"/>
                  <a:gd name="T46" fmla="*/ 1 w 85"/>
                  <a:gd name="T47" fmla="*/ 0 h 45"/>
                  <a:gd name="T48" fmla="*/ 1 w 85"/>
                  <a:gd name="T49" fmla="*/ 0 h 45"/>
                  <a:gd name="T50" fmla="*/ 1 w 85"/>
                  <a:gd name="T51" fmla="*/ 0 h 45"/>
                  <a:gd name="T52" fmla="*/ 1 w 85"/>
                  <a:gd name="T53" fmla="*/ 0 h 45"/>
                  <a:gd name="T54" fmla="*/ 1 w 85"/>
                  <a:gd name="T55" fmla="*/ 0 h 45"/>
                  <a:gd name="T56" fmla="*/ 1 w 85"/>
                  <a:gd name="T57" fmla="*/ 0 h 45"/>
                  <a:gd name="T58" fmla="*/ 1 w 85"/>
                  <a:gd name="T59" fmla="*/ 0 h 45"/>
                  <a:gd name="T60" fmla="*/ 1 w 85"/>
                  <a:gd name="T61" fmla="*/ 0 h 45"/>
                  <a:gd name="T62" fmla="*/ 1 w 85"/>
                  <a:gd name="T63" fmla="*/ 0 h 45"/>
                  <a:gd name="T64" fmla="*/ 1 w 85"/>
                  <a:gd name="T65" fmla="*/ 0 h 45"/>
                  <a:gd name="T66" fmla="*/ 1 w 85"/>
                  <a:gd name="T67" fmla="*/ 0 h 45"/>
                  <a:gd name="T68" fmla="*/ 1 w 85"/>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45">
                    <a:moveTo>
                      <a:pt x="2" y="26"/>
                    </a:moveTo>
                    <a:lnTo>
                      <a:pt x="1" y="28"/>
                    </a:lnTo>
                    <a:lnTo>
                      <a:pt x="0" y="30"/>
                    </a:lnTo>
                    <a:lnTo>
                      <a:pt x="2" y="34"/>
                    </a:lnTo>
                    <a:lnTo>
                      <a:pt x="13" y="41"/>
                    </a:lnTo>
                    <a:lnTo>
                      <a:pt x="23" y="45"/>
                    </a:lnTo>
                    <a:lnTo>
                      <a:pt x="24" y="40"/>
                    </a:lnTo>
                    <a:lnTo>
                      <a:pt x="22" y="36"/>
                    </a:lnTo>
                    <a:lnTo>
                      <a:pt x="21" y="32"/>
                    </a:lnTo>
                    <a:lnTo>
                      <a:pt x="23" y="32"/>
                    </a:lnTo>
                    <a:lnTo>
                      <a:pt x="28" y="31"/>
                    </a:lnTo>
                    <a:lnTo>
                      <a:pt x="33" y="32"/>
                    </a:lnTo>
                    <a:lnTo>
                      <a:pt x="41" y="34"/>
                    </a:lnTo>
                    <a:lnTo>
                      <a:pt x="51" y="38"/>
                    </a:lnTo>
                    <a:lnTo>
                      <a:pt x="59" y="37"/>
                    </a:lnTo>
                    <a:lnTo>
                      <a:pt x="67" y="36"/>
                    </a:lnTo>
                    <a:lnTo>
                      <a:pt x="69" y="34"/>
                    </a:lnTo>
                    <a:lnTo>
                      <a:pt x="33" y="21"/>
                    </a:lnTo>
                    <a:lnTo>
                      <a:pt x="85" y="24"/>
                    </a:lnTo>
                    <a:lnTo>
                      <a:pt x="83" y="24"/>
                    </a:lnTo>
                    <a:lnTo>
                      <a:pt x="77" y="22"/>
                    </a:lnTo>
                    <a:lnTo>
                      <a:pt x="69" y="19"/>
                    </a:lnTo>
                    <a:lnTo>
                      <a:pt x="60" y="17"/>
                    </a:lnTo>
                    <a:lnTo>
                      <a:pt x="51" y="14"/>
                    </a:lnTo>
                    <a:lnTo>
                      <a:pt x="41" y="10"/>
                    </a:lnTo>
                    <a:lnTo>
                      <a:pt x="34" y="7"/>
                    </a:lnTo>
                    <a:lnTo>
                      <a:pt x="31" y="3"/>
                    </a:lnTo>
                    <a:lnTo>
                      <a:pt x="28" y="0"/>
                    </a:lnTo>
                    <a:lnTo>
                      <a:pt x="23" y="1"/>
                    </a:lnTo>
                    <a:lnTo>
                      <a:pt x="19" y="7"/>
                    </a:lnTo>
                    <a:lnTo>
                      <a:pt x="21" y="14"/>
                    </a:lnTo>
                    <a:lnTo>
                      <a:pt x="21" y="21"/>
                    </a:lnTo>
                    <a:lnTo>
                      <a:pt x="14" y="24"/>
                    </a:lnTo>
                    <a:lnTo>
                      <a:pt x="6" y="26"/>
                    </a:lnTo>
                    <a:lnTo>
                      <a:pt x="2" y="26"/>
                    </a:lnTo>
                    <a:close/>
                  </a:path>
                </a:pathLst>
              </a:custGeom>
              <a:solidFill>
                <a:srgbClr val="FFFFFF"/>
              </a:solidFill>
              <a:ln w="9525">
                <a:noFill/>
                <a:round/>
                <a:headEnd/>
                <a:tailEnd/>
              </a:ln>
            </p:spPr>
            <p:txBody>
              <a:bodyPr/>
              <a:lstStyle/>
              <a:p>
                <a:endParaRPr lang="mk-MK"/>
              </a:p>
            </p:txBody>
          </p:sp>
          <p:sp>
            <p:nvSpPr>
              <p:cNvPr id="25634" name="Freeform 103"/>
              <p:cNvSpPr>
                <a:spLocks/>
              </p:cNvSpPr>
              <p:nvPr/>
            </p:nvSpPr>
            <p:spPr bwMode="auto">
              <a:xfrm>
                <a:off x="5188" y="2297"/>
                <a:ext cx="51" cy="100"/>
              </a:xfrm>
              <a:custGeom>
                <a:avLst/>
                <a:gdLst>
                  <a:gd name="T0" fmla="*/ 0 w 103"/>
                  <a:gd name="T1" fmla="*/ 0 h 202"/>
                  <a:gd name="T2" fmla="*/ 0 w 103"/>
                  <a:gd name="T3" fmla="*/ 0 h 202"/>
                  <a:gd name="T4" fmla="*/ 0 w 103"/>
                  <a:gd name="T5" fmla="*/ 0 h 202"/>
                  <a:gd name="T6" fmla="*/ 0 w 103"/>
                  <a:gd name="T7" fmla="*/ 0 h 202"/>
                  <a:gd name="T8" fmla="*/ 0 w 103"/>
                  <a:gd name="T9" fmla="*/ 0 h 202"/>
                  <a:gd name="T10" fmla="*/ 0 w 103"/>
                  <a:gd name="T11" fmla="*/ 0 h 202"/>
                  <a:gd name="T12" fmla="*/ 0 w 103"/>
                  <a:gd name="T13" fmla="*/ 0 h 202"/>
                  <a:gd name="T14" fmla="*/ 0 w 103"/>
                  <a:gd name="T15" fmla="*/ 0 h 202"/>
                  <a:gd name="T16" fmla="*/ 0 w 103"/>
                  <a:gd name="T17" fmla="*/ 0 h 202"/>
                  <a:gd name="T18" fmla="*/ 0 w 103"/>
                  <a:gd name="T19" fmla="*/ 0 h 202"/>
                  <a:gd name="T20" fmla="*/ 0 w 103"/>
                  <a:gd name="T21" fmla="*/ 0 h 202"/>
                  <a:gd name="T22" fmla="*/ 0 w 103"/>
                  <a:gd name="T23" fmla="*/ 0 h 202"/>
                  <a:gd name="T24" fmla="*/ 0 w 103"/>
                  <a:gd name="T25" fmla="*/ 0 h 202"/>
                  <a:gd name="T26" fmla="*/ 0 w 103"/>
                  <a:gd name="T27" fmla="*/ 0 h 202"/>
                  <a:gd name="T28" fmla="*/ 0 w 103"/>
                  <a:gd name="T29" fmla="*/ 0 h 202"/>
                  <a:gd name="T30" fmla="*/ 0 w 103"/>
                  <a:gd name="T31" fmla="*/ 0 h 202"/>
                  <a:gd name="T32" fmla="*/ 0 w 103"/>
                  <a:gd name="T33" fmla="*/ 0 h 202"/>
                  <a:gd name="T34" fmla="*/ 0 w 103"/>
                  <a:gd name="T35" fmla="*/ 0 h 202"/>
                  <a:gd name="T36" fmla="*/ 0 w 103"/>
                  <a:gd name="T37" fmla="*/ 0 h 202"/>
                  <a:gd name="T38" fmla="*/ 0 w 103"/>
                  <a:gd name="T39" fmla="*/ 0 h 202"/>
                  <a:gd name="T40" fmla="*/ 0 w 103"/>
                  <a:gd name="T41" fmla="*/ 0 h 202"/>
                  <a:gd name="T42" fmla="*/ 0 w 103"/>
                  <a:gd name="T43" fmla="*/ 0 h 202"/>
                  <a:gd name="T44" fmla="*/ 0 w 103"/>
                  <a:gd name="T45" fmla="*/ 0 h 202"/>
                  <a:gd name="T46" fmla="*/ 0 w 103"/>
                  <a:gd name="T47" fmla="*/ 0 h 202"/>
                  <a:gd name="T48" fmla="*/ 0 w 103"/>
                  <a:gd name="T49" fmla="*/ 0 h 202"/>
                  <a:gd name="T50" fmla="*/ 0 w 103"/>
                  <a:gd name="T51" fmla="*/ 0 h 202"/>
                  <a:gd name="T52" fmla="*/ 0 w 103"/>
                  <a:gd name="T53" fmla="*/ 0 h 202"/>
                  <a:gd name="T54" fmla="*/ 0 w 103"/>
                  <a:gd name="T55" fmla="*/ 0 h 202"/>
                  <a:gd name="T56" fmla="*/ 0 w 103"/>
                  <a:gd name="T57" fmla="*/ 0 h 202"/>
                  <a:gd name="T58" fmla="*/ 0 w 103"/>
                  <a:gd name="T59" fmla="*/ 0 h 202"/>
                  <a:gd name="T60" fmla="*/ 0 w 103"/>
                  <a:gd name="T61" fmla="*/ 0 h 202"/>
                  <a:gd name="T62" fmla="*/ 0 w 103"/>
                  <a:gd name="T63" fmla="*/ 0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202">
                    <a:moveTo>
                      <a:pt x="1" y="31"/>
                    </a:moveTo>
                    <a:lnTo>
                      <a:pt x="4" y="30"/>
                    </a:lnTo>
                    <a:lnTo>
                      <a:pt x="10" y="28"/>
                    </a:lnTo>
                    <a:lnTo>
                      <a:pt x="21" y="27"/>
                    </a:lnTo>
                    <a:lnTo>
                      <a:pt x="35" y="25"/>
                    </a:lnTo>
                    <a:lnTo>
                      <a:pt x="48" y="23"/>
                    </a:lnTo>
                    <a:lnTo>
                      <a:pt x="59" y="20"/>
                    </a:lnTo>
                    <a:lnTo>
                      <a:pt x="66" y="16"/>
                    </a:lnTo>
                    <a:lnTo>
                      <a:pt x="68" y="14"/>
                    </a:lnTo>
                    <a:lnTo>
                      <a:pt x="58" y="0"/>
                    </a:lnTo>
                    <a:lnTo>
                      <a:pt x="83" y="16"/>
                    </a:lnTo>
                    <a:lnTo>
                      <a:pt x="83" y="20"/>
                    </a:lnTo>
                    <a:lnTo>
                      <a:pt x="81" y="28"/>
                    </a:lnTo>
                    <a:lnTo>
                      <a:pt x="78" y="38"/>
                    </a:lnTo>
                    <a:lnTo>
                      <a:pt x="74" y="44"/>
                    </a:lnTo>
                    <a:lnTo>
                      <a:pt x="70" y="50"/>
                    </a:lnTo>
                    <a:lnTo>
                      <a:pt x="69" y="58"/>
                    </a:lnTo>
                    <a:lnTo>
                      <a:pt x="68" y="65"/>
                    </a:lnTo>
                    <a:lnTo>
                      <a:pt x="68" y="68"/>
                    </a:lnTo>
                    <a:lnTo>
                      <a:pt x="76" y="93"/>
                    </a:lnTo>
                    <a:lnTo>
                      <a:pt x="78" y="95"/>
                    </a:lnTo>
                    <a:lnTo>
                      <a:pt x="82" y="99"/>
                    </a:lnTo>
                    <a:lnTo>
                      <a:pt x="82" y="105"/>
                    </a:lnTo>
                    <a:lnTo>
                      <a:pt x="74" y="112"/>
                    </a:lnTo>
                    <a:lnTo>
                      <a:pt x="73" y="116"/>
                    </a:lnTo>
                    <a:lnTo>
                      <a:pt x="78" y="123"/>
                    </a:lnTo>
                    <a:lnTo>
                      <a:pt x="86" y="129"/>
                    </a:lnTo>
                    <a:lnTo>
                      <a:pt x="90" y="131"/>
                    </a:lnTo>
                    <a:lnTo>
                      <a:pt x="86" y="134"/>
                    </a:lnTo>
                    <a:lnTo>
                      <a:pt x="77" y="141"/>
                    </a:lnTo>
                    <a:lnTo>
                      <a:pt x="69" y="148"/>
                    </a:lnTo>
                    <a:lnTo>
                      <a:pt x="66" y="153"/>
                    </a:lnTo>
                    <a:lnTo>
                      <a:pt x="70" y="154"/>
                    </a:lnTo>
                    <a:lnTo>
                      <a:pt x="78" y="152"/>
                    </a:lnTo>
                    <a:lnTo>
                      <a:pt x="88" y="150"/>
                    </a:lnTo>
                    <a:lnTo>
                      <a:pt x="91" y="149"/>
                    </a:lnTo>
                    <a:lnTo>
                      <a:pt x="93" y="149"/>
                    </a:lnTo>
                    <a:lnTo>
                      <a:pt x="97" y="149"/>
                    </a:lnTo>
                    <a:lnTo>
                      <a:pt x="101" y="151"/>
                    </a:lnTo>
                    <a:lnTo>
                      <a:pt x="103" y="153"/>
                    </a:lnTo>
                    <a:lnTo>
                      <a:pt x="99" y="157"/>
                    </a:lnTo>
                    <a:lnTo>
                      <a:pt x="93" y="159"/>
                    </a:lnTo>
                    <a:lnTo>
                      <a:pt x="90" y="163"/>
                    </a:lnTo>
                    <a:lnTo>
                      <a:pt x="90" y="166"/>
                    </a:lnTo>
                    <a:lnTo>
                      <a:pt x="92" y="172"/>
                    </a:lnTo>
                    <a:lnTo>
                      <a:pt x="95" y="176"/>
                    </a:lnTo>
                    <a:lnTo>
                      <a:pt x="96" y="180"/>
                    </a:lnTo>
                    <a:lnTo>
                      <a:pt x="97" y="181"/>
                    </a:lnTo>
                    <a:lnTo>
                      <a:pt x="98" y="183"/>
                    </a:lnTo>
                    <a:lnTo>
                      <a:pt x="100" y="190"/>
                    </a:lnTo>
                    <a:lnTo>
                      <a:pt x="101" y="197"/>
                    </a:lnTo>
                    <a:lnTo>
                      <a:pt x="99" y="202"/>
                    </a:lnTo>
                    <a:lnTo>
                      <a:pt x="92" y="202"/>
                    </a:lnTo>
                    <a:lnTo>
                      <a:pt x="83" y="198"/>
                    </a:lnTo>
                    <a:lnTo>
                      <a:pt x="76" y="194"/>
                    </a:lnTo>
                    <a:lnTo>
                      <a:pt x="74" y="191"/>
                    </a:lnTo>
                    <a:lnTo>
                      <a:pt x="47" y="164"/>
                    </a:lnTo>
                    <a:lnTo>
                      <a:pt x="45" y="158"/>
                    </a:lnTo>
                    <a:lnTo>
                      <a:pt x="39" y="145"/>
                    </a:lnTo>
                    <a:lnTo>
                      <a:pt x="30" y="127"/>
                    </a:lnTo>
                    <a:lnTo>
                      <a:pt x="16" y="110"/>
                    </a:lnTo>
                    <a:lnTo>
                      <a:pt x="7" y="92"/>
                    </a:lnTo>
                    <a:lnTo>
                      <a:pt x="2" y="67"/>
                    </a:lnTo>
                    <a:lnTo>
                      <a:pt x="0" y="44"/>
                    </a:lnTo>
                    <a:lnTo>
                      <a:pt x="1" y="31"/>
                    </a:lnTo>
                    <a:close/>
                  </a:path>
                </a:pathLst>
              </a:custGeom>
              <a:solidFill>
                <a:srgbClr val="FFFFFF"/>
              </a:solidFill>
              <a:ln w="9525">
                <a:noFill/>
                <a:round/>
                <a:headEnd/>
                <a:tailEnd/>
              </a:ln>
            </p:spPr>
            <p:txBody>
              <a:bodyPr/>
              <a:lstStyle/>
              <a:p>
                <a:endParaRPr lang="mk-MK"/>
              </a:p>
            </p:txBody>
          </p:sp>
          <p:sp>
            <p:nvSpPr>
              <p:cNvPr id="25635" name="Freeform 104"/>
              <p:cNvSpPr>
                <a:spLocks/>
              </p:cNvSpPr>
              <p:nvPr/>
            </p:nvSpPr>
            <p:spPr bwMode="auto">
              <a:xfrm>
                <a:off x="5192" y="2325"/>
                <a:ext cx="23" cy="15"/>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1 h 30"/>
                  <a:gd name="T24" fmla="*/ 0 w 47"/>
                  <a:gd name="T25" fmla="*/ 1 h 30"/>
                  <a:gd name="T26" fmla="*/ 0 w 47"/>
                  <a:gd name="T27" fmla="*/ 1 h 30"/>
                  <a:gd name="T28" fmla="*/ 0 w 47"/>
                  <a:gd name="T29" fmla="*/ 1 h 30"/>
                  <a:gd name="T30" fmla="*/ 0 w 47"/>
                  <a:gd name="T31" fmla="*/ 1 h 30"/>
                  <a:gd name="T32" fmla="*/ 0 w 47"/>
                  <a:gd name="T33" fmla="*/ 1 h 30"/>
                  <a:gd name="T34" fmla="*/ 0 w 47"/>
                  <a:gd name="T35" fmla="*/ 1 h 30"/>
                  <a:gd name="T36" fmla="*/ 0 w 47"/>
                  <a:gd name="T37" fmla="*/ 1 h 30"/>
                  <a:gd name="T38" fmla="*/ 0 w 47"/>
                  <a:gd name="T39" fmla="*/ 1 h 30"/>
                  <a:gd name="T40" fmla="*/ 0 w 47"/>
                  <a:gd name="T41" fmla="*/ 1 h 30"/>
                  <a:gd name="T42" fmla="*/ 0 w 47"/>
                  <a:gd name="T43" fmla="*/ 1 h 30"/>
                  <a:gd name="T44" fmla="*/ 0 w 47"/>
                  <a:gd name="T45" fmla="*/ 1 h 30"/>
                  <a:gd name="T46" fmla="*/ 0 w 47"/>
                  <a:gd name="T47" fmla="*/ 1 h 30"/>
                  <a:gd name="T48" fmla="*/ 0 w 47"/>
                  <a:gd name="T49" fmla="*/ 1 h 30"/>
                  <a:gd name="T50" fmla="*/ 0 w 47"/>
                  <a:gd name="T51" fmla="*/ 1 h 30"/>
                  <a:gd name="T52" fmla="*/ 0 w 47"/>
                  <a:gd name="T53" fmla="*/ 1 h 30"/>
                  <a:gd name="T54" fmla="*/ 0 w 47"/>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7" h="30">
                    <a:moveTo>
                      <a:pt x="6" y="0"/>
                    </a:moveTo>
                    <a:lnTo>
                      <a:pt x="9" y="0"/>
                    </a:lnTo>
                    <a:lnTo>
                      <a:pt x="16" y="0"/>
                    </a:lnTo>
                    <a:lnTo>
                      <a:pt x="23" y="0"/>
                    </a:lnTo>
                    <a:lnTo>
                      <a:pt x="29" y="0"/>
                    </a:lnTo>
                    <a:lnTo>
                      <a:pt x="32" y="0"/>
                    </a:lnTo>
                    <a:lnTo>
                      <a:pt x="37" y="2"/>
                    </a:lnTo>
                    <a:lnTo>
                      <a:pt x="42" y="3"/>
                    </a:lnTo>
                    <a:lnTo>
                      <a:pt x="43" y="4"/>
                    </a:lnTo>
                    <a:lnTo>
                      <a:pt x="47" y="18"/>
                    </a:lnTo>
                    <a:lnTo>
                      <a:pt x="46" y="19"/>
                    </a:lnTo>
                    <a:lnTo>
                      <a:pt x="44" y="20"/>
                    </a:lnTo>
                    <a:lnTo>
                      <a:pt x="42" y="22"/>
                    </a:lnTo>
                    <a:lnTo>
                      <a:pt x="37" y="26"/>
                    </a:lnTo>
                    <a:lnTo>
                      <a:pt x="32" y="27"/>
                    </a:lnTo>
                    <a:lnTo>
                      <a:pt x="23" y="29"/>
                    </a:lnTo>
                    <a:lnTo>
                      <a:pt x="14" y="30"/>
                    </a:lnTo>
                    <a:lnTo>
                      <a:pt x="11" y="30"/>
                    </a:lnTo>
                    <a:lnTo>
                      <a:pt x="12" y="25"/>
                    </a:lnTo>
                    <a:lnTo>
                      <a:pt x="16" y="19"/>
                    </a:lnTo>
                    <a:lnTo>
                      <a:pt x="22" y="14"/>
                    </a:lnTo>
                    <a:lnTo>
                      <a:pt x="26" y="12"/>
                    </a:lnTo>
                    <a:lnTo>
                      <a:pt x="22" y="11"/>
                    </a:lnTo>
                    <a:lnTo>
                      <a:pt x="17" y="11"/>
                    </a:lnTo>
                    <a:lnTo>
                      <a:pt x="15" y="11"/>
                    </a:lnTo>
                    <a:lnTo>
                      <a:pt x="0" y="12"/>
                    </a:lnTo>
                    <a:lnTo>
                      <a:pt x="6" y="0"/>
                    </a:lnTo>
                    <a:close/>
                  </a:path>
                </a:pathLst>
              </a:custGeom>
              <a:solidFill>
                <a:srgbClr val="000000"/>
              </a:solidFill>
              <a:ln w="9525">
                <a:noFill/>
                <a:round/>
                <a:headEnd/>
                <a:tailEnd/>
              </a:ln>
            </p:spPr>
            <p:txBody>
              <a:bodyPr/>
              <a:lstStyle/>
              <a:p>
                <a:endParaRPr lang="mk-MK"/>
              </a:p>
            </p:txBody>
          </p:sp>
          <p:sp>
            <p:nvSpPr>
              <p:cNvPr id="25636" name="Freeform 105"/>
              <p:cNvSpPr>
                <a:spLocks/>
              </p:cNvSpPr>
              <p:nvPr/>
            </p:nvSpPr>
            <p:spPr bwMode="auto">
              <a:xfrm>
                <a:off x="5236" y="2318"/>
                <a:ext cx="10" cy="5"/>
              </a:xfrm>
              <a:custGeom>
                <a:avLst/>
                <a:gdLst>
                  <a:gd name="T0" fmla="*/ 0 w 21"/>
                  <a:gd name="T1" fmla="*/ 1 h 9"/>
                  <a:gd name="T2" fmla="*/ 0 w 21"/>
                  <a:gd name="T3" fmla="*/ 1 h 9"/>
                  <a:gd name="T4" fmla="*/ 0 w 21"/>
                  <a:gd name="T5" fmla="*/ 1 h 9"/>
                  <a:gd name="T6" fmla="*/ 0 w 21"/>
                  <a:gd name="T7" fmla="*/ 1 h 9"/>
                  <a:gd name="T8" fmla="*/ 0 w 21"/>
                  <a:gd name="T9" fmla="*/ 1 h 9"/>
                  <a:gd name="T10" fmla="*/ 0 w 21"/>
                  <a:gd name="T11" fmla="*/ 1 h 9"/>
                  <a:gd name="T12" fmla="*/ 0 w 21"/>
                  <a:gd name="T13" fmla="*/ 0 h 9"/>
                  <a:gd name="T14" fmla="*/ 0 w 21"/>
                  <a:gd name="T15" fmla="*/ 1 h 9"/>
                  <a:gd name="T16" fmla="*/ 0 w 21"/>
                  <a:gd name="T17" fmla="*/ 1 h 9"/>
                  <a:gd name="T18" fmla="*/ 0 w 21"/>
                  <a:gd name="T19" fmla="*/ 1 h 9"/>
                  <a:gd name="T20" fmla="*/ 0 w 21"/>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9">
                    <a:moveTo>
                      <a:pt x="0" y="9"/>
                    </a:moveTo>
                    <a:lnTo>
                      <a:pt x="0" y="8"/>
                    </a:lnTo>
                    <a:lnTo>
                      <a:pt x="0" y="7"/>
                    </a:lnTo>
                    <a:lnTo>
                      <a:pt x="1" y="4"/>
                    </a:lnTo>
                    <a:lnTo>
                      <a:pt x="4" y="2"/>
                    </a:lnTo>
                    <a:lnTo>
                      <a:pt x="10" y="1"/>
                    </a:lnTo>
                    <a:lnTo>
                      <a:pt x="15" y="0"/>
                    </a:lnTo>
                    <a:lnTo>
                      <a:pt x="19" y="1"/>
                    </a:lnTo>
                    <a:lnTo>
                      <a:pt x="21" y="1"/>
                    </a:lnTo>
                    <a:lnTo>
                      <a:pt x="17" y="6"/>
                    </a:lnTo>
                    <a:lnTo>
                      <a:pt x="0" y="9"/>
                    </a:lnTo>
                    <a:close/>
                  </a:path>
                </a:pathLst>
              </a:custGeom>
              <a:solidFill>
                <a:srgbClr val="FFFFFF"/>
              </a:solidFill>
              <a:ln w="9525">
                <a:noFill/>
                <a:round/>
                <a:headEnd/>
                <a:tailEnd/>
              </a:ln>
            </p:spPr>
            <p:txBody>
              <a:bodyPr/>
              <a:lstStyle/>
              <a:p>
                <a:endParaRPr lang="mk-MK"/>
              </a:p>
            </p:txBody>
          </p:sp>
          <p:sp>
            <p:nvSpPr>
              <p:cNvPr id="25637" name="Freeform 106"/>
              <p:cNvSpPr>
                <a:spLocks/>
              </p:cNvSpPr>
              <p:nvPr/>
            </p:nvSpPr>
            <p:spPr bwMode="auto">
              <a:xfrm>
                <a:off x="5238" y="2326"/>
                <a:ext cx="12" cy="18"/>
              </a:xfrm>
              <a:custGeom>
                <a:avLst/>
                <a:gdLst>
                  <a:gd name="T0" fmla="*/ 0 w 25"/>
                  <a:gd name="T1" fmla="*/ 0 h 36"/>
                  <a:gd name="T2" fmla="*/ 0 w 25"/>
                  <a:gd name="T3" fmla="*/ 1 h 36"/>
                  <a:gd name="T4" fmla="*/ 0 w 25"/>
                  <a:gd name="T5" fmla="*/ 1 h 36"/>
                  <a:gd name="T6" fmla="*/ 0 w 25"/>
                  <a:gd name="T7" fmla="*/ 1 h 36"/>
                  <a:gd name="T8" fmla="*/ 0 w 25"/>
                  <a:gd name="T9" fmla="*/ 1 h 36"/>
                  <a:gd name="T10" fmla="*/ 0 w 25"/>
                  <a:gd name="T11" fmla="*/ 1 h 36"/>
                  <a:gd name="T12" fmla="*/ 0 w 25"/>
                  <a:gd name="T13" fmla="*/ 1 h 36"/>
                  <a:gd name="T14" fmla="*/ 0 w 25"/>
                  <a:gd name="T15" fmla="*/ 1 h 36"/>
                  <a:gd name="T16" fmla="*/ 0 w 25"/>
                  <a:gd name="T17" fmla="*/ 1 h 36"/>
                  <a:gd name="T18" fmla="*/ 0 w 2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6">
                    <a:moveTo>
                      <a:pt x="25" y="0"/>
                    </a:moveTo>
                    <a:lnTo>
                      <a:pt x="0" y="6"/>
                    </a:lnTo>
                    <a:lnTo>
                      <a:pt x="3" y="11"/>
                    </a:lnTo>
                    <a:lnTo>
                      <a:pt x="7" y="24"/>
                    </a:lnTo>
                    <a:lnTo>
                      <a:pt x="12" y="35"/>
                    </a:lnTo>
                    <a:lnTo>
                      <a:pt x="13" y="36"/>
                    </a:lnTo>
                    <a:lnTo>
                      <a:pt x="15" y="28"/>
                    </a:lnTo>
                    <a:lnTo>
                      <a:pt x="20" y="18"/>
                    </a:lnTo>
                    <a:lnTo>
                      <a:pt x="25" y="9"/>
                    </a:lnTo>
                    <a:lnTo>
                      <a:pt x="25" y="0"/>
                    </a:lnTo>
                    <a:close/>
                  </a:path>
                </a:pathLst>
              </a:custGeom>
              <a:solidFill>
                <a:srgbClr val="FFFFFF"/>
              </a:solidFill>
              <a:ln w="9525">
                <a:noFill/>
                <a:round/>
                <a:headEnd/>
                <a:tailEnd/>
              </a:ln>
            </p:spPr>
            <p:txBody>
              <a:bodyPr/>
              <a:lstStyle/>
              <a:p>
                <a:endParaRPr lang="mk-MK"/>
              </a:p>
            </p:txBody>
          </p:sp>
          <p:sp>
            <p:nvSpPr>
              <p:cNvPr id="25638" name="Freeform 107"/>
              <p:cNvSpPr>
                <a:spLocks/>
              </p:cNvSpPr>
              <p:nvPr/>
            </p:nvSpPr>
            <p:spPr bwMode="auto">
              <a:xfrm>
                <a:off x="5190" y="2267"/>
                <a:ext cx="37" cy="19"/>
              </a:xfrm>
              <a:custGeom>
                <a:avLst/>
                <a:gdLst>
                  <a:gd name="T0" fmla="*/ 0 w 72"/>
                  <a:gd name="T1" fmla="*/ 1 h 38"/>
                  <a:gd name="T2" fmla="*/ 1 w 72"/>
                  <a:gd name="T3" fmla="*/ 1 h 38"/>
                  <a:gd name="T4" fmla="*/ 1 w 72"/>
                  <a:gd name="T5" fmla="*/ 1 h 38"/>
                  <a:gd name="T6" fmla="*/ 1 w 72"/>
                  <a:gd name="T7" fmla="*/ 1 h 38"/>
                  <a:gd name="T8" fmla="*/ 1 w 72"/>
                  <a:gd name="T9" fmla="*/ 1 h 38"/>
                  <a:gd name="T10" fmla="*/ 1 w 72"/>
                  <a:gd name="T11" fmla="*/ 1 h 38"/>
                  <a:gd name="T12" fmla="*/ 1 w 72"/>
                  <a:gd name="T13" fmla="*/ 1 h 38"/>
                  <a:gd name="T14" fmla="*/ 1 w 72"/>
                  <a:gd name="T15" fmla="*/ 1 h 38"/>
                  <a:gd name="T16" fmla="*/ 1 w 72"/>
                  <a:gd name="T17" fmla="*/ 1 h 38"/>
                  <a:gd name="T18" fmla="*/ 1 w 72"/>
                  <a:gd name="T19" fmla="*/ 1 h 38"/>
                  <a:gd name="T20" fmla="*/ 1 w 72"/>
                  <a:gd name="T21" fmla="*/ 1 h 38"/>
                  <a:gd name="T22" fmla="*/ 1 w 72"/>
                  <a:gd name="T23" fmla="*/ 1 h 38"/>
                  <a:gd name="T24" fmla="*/ 1 w 72"/>
                  <a:gd name="T25" fmla="*/ 1 h 38"/>
                  <a:gd name="T26" fmla="*/ 1 w 72"/>
                  <a:gd name="T27" fmla="*/ 1 h 38"/>
                  <a:gd name="T28" fmla="*/ 1 w 72"/>
                  <a:gd name="T29" fmla="*/ 1 h 38"/>
                  <a:gd name="T30" fmla="*/ 1 w 72"/>
                  <a:gd name="T31" fmla="*/ 1 h 38"/>
                  <a:gd name="T32" fmla="*/ 1 w 72"/>
                  <a:gd name="T33" fmla="*/ 1 h 38"/>
                  <a:gd name="T34" fmla="*/ 1 w 72"/>
                  <a:gd name="T35" fmla="*/ 1 h 38"/>
                  <a:gd name="T36" fmla="*/ 1 w 72"/>
                  <a:gd name="T37" fmla="*/ 1 h 38"/>
                  <a:gd name="T38" fmla="*/ 1 w 72"/>
                  <a:gd name="T39" fmla="*/ 1 h 38"/>
                  <a:gd name="T40" fmla="*/ 1 w 72"/>
                  <a:gd name="T41" fmla="*/ 1 h 38"/>
                  <a:gd name="T42" fmla="*/ 1 w 72"/>
                  <a:gd name="T43" fmla="*/ 1 h 38"/>
                  <a:gd name="T44" fmla="*/ 1 w 72"/>
                  <a:gd name="T45" fmla="*/ 1 h 38"/>
                  <a:gd name="T46" fmla="*/ 1 w 72"/>
                  <a:gd name="T47" fmla="*/ 1 h 38"/>
                  <a:gd name="T48" fmla="*/ 1 w 72"/>
                  <a:gd name="T49" fmla="*/ 0 h 38"/>
                  <a:gd name="T50" fmla="*/ 1 w 72"/>
                  <a:gd name="T51" fmla="*/ 0 h 38"/>
                  <a:gd name="T52" fmla="*/ 1 w 72"/>
                  <a:gd name="T53" fmla="*/ 1 h 38"/>
                  <a:gd name="T54" fmla="*/ 1 w 72"/>
                  <a:gd name="T55" fmla="*/ 1 h 38"/>
                  <a:gd name="T56" fmla="*/ 0 w 72"/>
                  <a:gd name="T57" fmla="*/ 1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38">
                    <a:moveTo>
                      <a:pt x="0" y="2"/>
                    </a:moveTo>
                    <a:lnTo>
                      <a:pt x="1" y="4"/>
                    </a:lnTo>
                    <a:lnTo>
                      <a:pt x="3" y="6"/>
                    </a:lnTo>
                    <a:lnTo>
                      <a:pt x="7" y="8"/>
                    </a:lnTo>
                    <a:lnTo>
                      <a:pt x="11" y="12"/>
                    </a:lnTo>
                    <a:lnTo>
                      <a:pt x="16" y="16"/>
                    </a:lnTo>
                    <a:lnTo>
                      <a:pt x="22" y="20"/>
                    </a:lnTo>
                    <a:lnTo>
                      <a:pt x="29" y="23"/>
                    </a:lnTo>
                    <a:lnTo>
                      <a:pt x="34" y="25"/>
                    </a:lnTo>
                    <a:lnTo>
                      <a:pt x="41" y="28"/>
                    </a:lnTo>
                    <a:lnTo>
                      <a:pt x="47" y="30"/>
                    </a:lnTo>
                    <a:lnTo>
                      <a:pt x="54" y="32"/>
                    </a:lnTo>
                    <a:lnTo>
                      <a:pt x="60" y="34"/>
                    </a:lnTo>
                    <a:lnTo>
                      <a:pt x="66" y="36"/>
                    </a:lnTo>
                    <a:lnTo>
                      <a:pt x="69" y="37"/>
                    </a:lnTo>
                    <a:lnTo>
                      <a:pt x="71" y="38"/>
                    </a:lnTo>
                    <a:lnTo>
                      <a:pt x="72" y="38"/>
                    </a:lnTo>
                    <a:lnTo>
                      <a:pt x="70" y="37"/>
                    </a:lnTo>
                    <a:lnTo>
                      <a:pt x="64" y="32"/>
                    </a:lnTo>
                    <a:lnTo>
                      <a:pt x="55" y="27"/>
                    </a:lnTo>
                    <a:lnTo>
                      <a:pt x="46" y="19"/>
                    </a:lnTo>
                    <a:lnTo>
                      <a:pt x="36" y="12"/>
                    </a:lnTo>
                    <a:lnTo>
                      <a:pt x="26" y="6"/>
                    </a:lnTo>
                    <a:lnTo>
                      <a:pt x="19" y="1"/>
                    </a:lnTo>
                    <a:lnTo>
                      <a:pt x="15" y="0"/>
                    </a:lnTo>
                    <a:lnTo>
                      <a:pt x="10" y="0"/>
                    </a:lnTo>
                    <a:lnTo>
                      <a:pt x="6" y="1"/>
                    </a:lnTo>
                    <a:lnTo>
                      <a:pt x="1" y="2"/>
                    </a:lnTo>
                    <a:lnTo>
                      <a:pt x="0" y="2"/>
                    </a:lnTo>
                    <a:close/>
                  </a:path>
                </a:pathLst>
              </a:custGeom>
              <a:solidFill>
                <a:srgbClr val="FFFFFF"/>
              </a:solidFill>
              <a:ln w="9525">
                <a:noFill/>
                <a:round/>
                <a:headEnd/>
                <a:tailEnd/>
              </a:ln>
            </p:spPr>
            <p:txBody>
              <a:bodyPr/>
              <a:lstStyle/>
              <a:p>
                <a:endParaRPr lang="mk-MK"/>
              </a:p>
            </p:txBody>
          </p:sp>
          <p:sp>
            <p:nvSpPr>
              <p:cNvPr id="25639" name="Freeform 108"/>
              <p:cNvSpPr>
                <a:spLocks/>
              </p:cNvSpPr>
              <p:nvPr/>
            </p:nvSpPr>
            <p:spPr bwMode="auto">
              <a:xfrm>
                <a:off x="5133" y="2445"/>
                <a:ext cx="28" cy="21"/>
              </a:xfrm>
              <a:custGeom>
                <a:avLst/>
                <a:gdLst>
                  <a:gd name="T0" fmla="*/ 1 w 55"/>
                  <a:gd name="T1" fmla="*/ 0 h 43"/>
                  <a:gd name="T2" fmla="*/ 1 w 55"/>
                  <a:gd name="T3" fmla="*/ 0 h 43"/>
                  <a:gd name="T4" fmla="*/ 1 w 55"/>
                  <a:gd name="T5" fmla="*/ 0 h 43"/>
                  <a:gd name="T6" fmla="*/ 1 w 55"/>
                  <a:gd name="T7" fmla="*/ 0 h 43"/>
                  <a:gd name="T8" fmla="*/ 1 w 55"/>
                  <a:gd name="T9" fmla="*/ 0 h 43"/>
                  <a:gd name="T10" fmla="*/ 1 w 55"/>
                  <a:gd name="T11" fmla="*/ 0 h 43"/>
                  <a:gd name="T12" fmla="*/ 1 w 55"/>
                  <a:gd name="T13" fmla="*/ 0 h 43"/>
                  <a:gd name="T14" fmla="*/ 1 w 55"/>
                  <a:gd name="T15" fmla="*/ 0 h 43"/>
                  <a:gd name="T16" fmla="*/ 1 w 55"/>
                  <a:gd name="T17" fmla="*/ 0 h 43"/>
                  <a:gd name="T18" fmla="*/ 1 w 55"/>
                  <a:gd name="T19" fmla="*/ 0 h 43"/>
                  <a:gd name="T20" fmla="*/ 1 w 55"/>
                  <a:gd name="T21" fmla="*/ 0 h 43"/>
                  <a:gd name="T22" fmla="*/ 1 w 55"/>
                  <a:gd name="T23" fmla="*/ 0 h 43"/>
                  <a:gd name="T24" fmla="*/ 1 w 55"/>
                  <a:gd name="T25" fmla="*/ 0 h 43"/>
                  <a:gd name="T26" fmla="*/ 1 w 55"/>
                  <a:gd name="T27" fmla="*/ 0 h 43"/>
                  <a:gd name="T28" fmla="*/ 1 w 55"/>
                  <a:gd name="T29" fmla="*/ 0 h 43"/>
                  <a:gd name="T30" fmla="*/ 1 w 55"/>
                  <a:gd name="T31" fmla="*/ 0 h 43"/>
                  <a:gd name="T32" fmla="*/ 1 w 55"/>
                  <a:gd name="T33" fmla="*/ 0 h 43"/>
                  <a:gd name="T34" fmla="*/ 1 w 55"/>
                  <a:gd name="T35" fmla="*/ 0 h 43"/>
                  <a:gd name="T36" fmla="*/ 1 w 55"/>
                  <a:gd name="T37" fmla="*/ 0 h 43"/>
                  <a:gd name="T38" fmla="*/ 1 w 55"/>
                  <a:gd name="T39" fmla="*/ 0 h 43"/>
                  <a:gd name="T40" fmla="*/ 1 w 55"/>
                  <a:gd name="T41" fmla="*/ 0 h 43"/>
                  <a:gd name="T42" fmla="*/ 1 w 55"/>
                  <a:gd name="T43" fmla="*/ 0 h 43"/>
                  <a:gd name="T44" fmla="*/ 1 w 55"/>
                  <a:gd name="T45" fmla="*/ 0 h 43"/>
                  <a:gd name="T46" fmla="*/ 1 w 55"/>
                  <a:gd name="T47" fmla="*/ 0 h 43"/>
                  <a:gd name="T48" fmla="*/ 1 w 55"/>
                  <a:gd name="T49" fmla="*/ 0 h 43"/>
                  <a:gd name="T50" fmla="*/ 1 w 55"/>
                  <a:gd name="T51" fmla="*/ 0 h 43"/>
                  <a:gd name="T52" fmla="*/ 1 w 55"/>
                  <a:gd name="T53" fmla="*/ 0 h 43"/>
                  <a:gd name="T54" fmla="*/ 1 w 55"/>
                  <a:gd name="T55" fmla="*/ 0 h 43"/>
                  <a:gd name="T56" fmla="*/ 1 w 55"/>
                  <a:gd name="T57" fmla="*/ 0 h 43"/>
                  <a:gd name="T58" fmla="*/ 0 w 55"/>
                  <a:gd name="T59" fmla="*/ 0 h 43"/>
                  <a:gd name="T60" fmla="*/ 0 w 55"/>
                  <a:gd name="T61" fmla="*/ 0 h 43"/>
                  <a:gd name="T62" fmla="*/ 0 w 55"/>
                  <a:gd name="T63" fmla="*/ 0 h 43"/>
                  <a:gd name="T64" fmla="*/ 1 w 55"/>
                  <a:gd name="T65" fmla="*/ 0 h 43"/>
                  <a:gd name="T66" fmla="*/ 1 w 5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43">
                    <a:moveTo>
                      <a:pt x="1" y="8"/>
                    </a:moveTo>
                    <a:lnTo>
                      <a:pt x="6" y="14"/>
                    </a:lnTo>
                    <a:lnTo>
                      <a:pt x="11" y="19"/>
                    </a:lnTo>
                    <a:lnTo>
                      <a:pt x="17" y="25"/>
                    </a:lnTo>
                    <a:lnTo>
                      <a:pt x="23" y="29"/>
                    </a:lnTo>
                    <a:lnTo>
                      <a:pt x="30" y="33"/>
                    </a:lnTo>
                    <a:lnTo>
                      <a:pt x="37" y="37"/>
                    </a:lnTo>
                    <a:lnTo>
                      <a:pt x="44" y="41"/>
                    </a:lnTo>
                    <a:lnTo>
                      <a:pt x="51" y="43"/>
                    </a:lnTo>
                    <a:lnTo>
                      <a:pt x="52" y="43"/>
                    </a:lnTo>
                    <a:lnTo>
                      <a:pt x="54" y="43"/>
                    </a:lnTo>
                    <a:lnTo>
                      <a:pt x="55" y="42"/>
                    </a:lnTo>
                    <a:lnTo>
                      <a:pt x="55" y="41"/>
                    </a:lnTo>
                    <a:lnTo>
                      <a:pt x="55" y="40"/>
                    </a:lnTo>
                    <a:lnTo>
                      <a:pt x="55" y="37"/>
                    </a:lnTo>
                    <a:lnTo>
                      <a:pt x="54" y="36"/>
                    </a:lnTo>
                    <a:lnTo>
                      <a:pt x="53" y="35"/>
                    </a:lnTo>
                    <a:lnTo>
                      <a:pt x="46" y="33"/>
                    </a:lnTo>
                    <a:lnTo>
                      <a:pt x="40" y="29"/>
                    </a:lnTo>
                    <a:lnTo>
                      <a:pt x="33" y="26"/>
                    </a:lnTo>
                    <a:lnTo>
                      <a:pt x="28" y="22"/>
                    </a:lnTo>
                    <a:lnTo>
                      <a:pt x="22" y="18"/>
                    </a:lnTo>
                    <a:lnTo>
                      <a:pt x="17" y="13"/>
                    </a:lnTo>
                    <a:lnTo>
                      <a:pt x="11" y="7"/>
                    </a:lnTo>
                    <a:lnTo>
                      <a:pt x="7" y="3"/>
                    </a:lnTo>
                    <a:lnTo>
                      <a:pt x="6" y="1"/>
                    </a:lnTo>
                    <a:lnTo>
                      <a:pt x="3" y="0"/>
                    </a:lnTo>
                    <a:lnTo>
                      <a:pt x="2" y="1"/>
                    </a:lnTo>
                    <a:lnTo>
                      <a:pt x="1" y="3"/>
                    </a:lnTo>
                    <a:lnTo>
                      <a:pt x="0" y="4"/>
                    </a:lnTo>
                    <a:lnTo>
                      <a:pt x="0" y="5"/>
                    </a:lnTo>
                    <a:lnTo>
                      <a:pt x="0" y="7"/>
                    </a:lnTo>
                    <a:lnTo>
                      <a:pt x="1" y="8"/>
                    </a:lnTo>
                    <a:close/>
                  </a:path>
                </a:pathLst>
              </a:custGeom>
              <a:solidFill>
                <a:srgbClr val="FFFFFF"/>
              </a:solidFill>
              <a:ln w="9525">
                <a:noFill/>
                <a:round/>
                <a:headEnd/>
                <a:tailEnd/>
              </a:ln>
            </p:spPr>
            <p:txBody>
              <a:bodyPr/>
              <a:lstStyle/>
              <a:p>
                <a:endParaRPr lang="mk-MK"/>
              </a:p>
            </p:txBody>
          </p:sp>
          <p:sp>
            <p:nvSpPr>
              <p:cNvPr id="25640" name="Freeform 109"/>
              <p:cNvSpPr>
                <a:spLocks/>
              </p:cNvSpPr>
              <p:nvPr/>
            </p:nvSpPr>
            <p:spPr bwMode="auto">
              <a:xfrm>
                <a:off x="5124" y="2459"/>
                <a:ext cx="32" cy="29"/>
              </a:xfrm>
              <a:custGeom>
                <a:avLst/>
                <a:gdLst>
                  <a:gd name="T0" fmla="*/ 0 w 65"/>
                  <a:gd name="T1" fmla="*/ 0 h 58"/>
                  <a:gd name="T2" fmla="*/ 0 w 65"/>
                  <a:gd name="T3" fmla="*/ 1 h 58"/>
                  <a:gd name="T4" fmla="*/ 0 w 65"/>
                  <a:gd name="T5" fmla="*/ 1 h 58"/>
                  <a:gd name="T6" fmla="*/ 0 w 65"/>
                  <a:gd name="T7" fmla="*/ 1 h 58"/>
                  <a:gd name="T8" fmla="*/ 0 w 65"/>
                  <a:gd name="T9" fmla="*/ 1 h 58"/>
                  <a:gd name="T10" fmla="*/ 0 w 65"/>
                  <a:gd name="T11" fmla="*/ 1 h 58"/>
                  <a:gd name="T12" fmla="*/ 0 w 65"/>
                  <a:gd name="T13" fmla="*/ 1 h 58"/>
                  <a:gd name="T14" fmla="*/ 0 w 65"/>
                  <a:gd name="T15" fmla="*/ 1 h 58"/>
                  <a:gd name="T16" fmla="*/ 0 w 65"/>
                  <a:gd name="T17" fmla="*/ 1 h 58"/>
                  <a:gd name="T18" fmla="*/ 0 w 65"/>
                  <a:gd name="T19" fmla="*/ 1 h 58"/>
                  <a:gd name="T20" fmla="*/ 0 w 65"/>
                  <a:gd name="T21" fmla="*/ 1 h 58"/>
                  <a:gd name="T22" fmla="*/ 0 w 65"/>
                  <a:gd name="T23" fmla="*/ 1 h 58"/>
                  <a:gd name="T24" fmla="*/ 0 w 65"/>
                  <a:gd name="T25" fmla="*/ 1 h 58"/>
                  <a:gd name="T26" fmla="*/ 0 w 65"/>
                  <a:gd name="T27" fmla="*/ 1 h 58"/>
                  <a:gd name="T28" fmla="*/ 0 w 65"/>
                  <a:gd name="T29" fmla="*/ 1 h 58"/>
                  <a:gd name="T30" fmla="*/ 0 w 65"/>
                  <a:gd name="T31" fmla="*/ 1 h 58"/>
                  <a:gd name="T32" fmla="*/ 0 w 65"/>
                  <a:gd name="T33" fmla="*/ 1 h 58"/>
                  <a:gd name="T34" fmla="*/ 0 w 65"/>
                  <a:gd name="T35" fmla="*/ 1 h 58"/>
                  <a:gd name="T36" fmla="*/ 0 w 65"/>
                  <a:gd name="T37" fmla="*/ 1 h 58"/>
                  <a:gd name="T38" fmla="*/ 0 w 65"/>
                  <a:gd name="T39" fmla="*/ 1 h 58"/>
                  <a:gd name="T40" fmla="*/ 0 w 65"/>
                  <a:gd name="T41" fmla="*/ 1 h 58"/>
                  <a:gd name="T42" fmla="*/ 0 w 65"/>
                  <a:gd name="T43" fmla="*/ 1 h 58"/>
                  <a:gd name="T44" fmla="*/ 0 w 65"/>
                  <a:gd name="T45" fmla="*/ 1 h 58"/>
                  <a:gd name="T46" fmla="*/ 0 w 65"/>
                  <a:gd name="T47" fmla="*/ 1 h 58"/>
                  <a:gd name="T48" fmla="*/ 0 w 65"/>
                  <a:gd name="T49" fmla="*/ 1 h 58"/>
                  <a:gd name="T50" fmla="*/ 0 w 65"/>
                  <a:gd name="T51" fmla="*/ 1 h 58"/>
                  <a:gd name="T52" fmla="*/ 0 w 65"/>
                  <a:gd name="T53" fmla="*/ 1 h 58"/>
                  <a:gd name="T54" fmla="*/ 0 w 65"/>
                  <a:gd name="T55" fmla="*/ 1 h 58"/>
                  <a:gd name="T56" fmla="*/ 0 w 65"/>
                  <a:gd name="T57" fmla="*/ 1 h 58"/>
                  <a:gd name="T58" fmla="*/ 0 w 65"/>
                  <a:gd name="T59" fmla="*/ 1 h 58"/>
                  <a:gd name="T60" fmla="*/ 0 w 65"/>
                  <a:gd name="T61" fmla="*/ 1 h 58"/>
                  <a:gd name="T62" fmla="*/ 0 w 65"/>
                  <a:gd name="T63" fmla="*/ 1 h 58"/>
                  <a:gd name="T64" fmla="*/ 0 w 65"/>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58">
                    <a:moveTo>
                      <a:pt x="11" y="0"/>
                    </a:moveTo>
                    <a:lnTo>
                      <a:pt x="12" y="1"/>
                    </a:lnTo>
                    <a:lnTo>
                      <a:pt x="15" y="3"/>
                    </a:lnTo>
                    <a:lnTo>
                      <a:pt x="20" y="7"/>
                    </a:lnTo>
                    <a:lnTo>
                      <a:pt x="26" y="12"/>
                    </a:lnTo>
                    <a:lnTo>
                      <a:pt x="33" y="16"/>
                    </a:lnTo>
                    <a:lnTo>
                      <a:pt x="38" y="22"/>
                    </a:lnTo>
                    <a:lnTo>
                      <a:pt x="44" y="26"/>
                    </a:lnTo>
                    <a:lnTo>
                      <a:pt x="49" y="30"/>
                    </a:lnTo>
                    <a:lnTo>
                      <a:pt x="56" y="39"/>
                    </a:lnTo>
                    <a:lnTo>
                      <a:pt x="62" y="48"/>
                    </a:lnTo>
                    <a:lnTo>
                      <a:pt x="65" y="55"/>
                    </a:lnTo>
                    <a:lnTo>
                      <a:pt x="60" y="58"/>
                    </a:lnTo>
                    <a:lnTo>
                      <a:pt x="53" y="56"/>
                    </a:lnTo>
                    <a:lnTo>
                      <a:pt x="45" y="54"/>
                    </a:lnTo>
                    <a:lnTo>
                      <a:pt x="35" y="52"/>
                    </a:lnTo>
                    <a:lnTo>
                      <a:pt x="26" y="50"/>
                    </a:lnTo>
                    <a:lnTo>
                      <a:pt x="15" y="47"/>
                    </a:lnTo>
                    <a:lnTo>
                      <a:pt x="7" y="45"/>
                    </a:lnTo>
                    <a:lnTo>
                      <a:pt x="3" y="43"/>
                    </a:lnTo>
                    <a:lnTo>
                      <a:pt x="0" y="43"/>
                    </a:lnTo>
                    <a:lnTo>
                      <a:pt x="1" y="43"/>
                    </a:lnTo>
                    <a:lnTo>
                      <a:pt x="6" y="43"/>
                    </a:lnTo>
                    <a:lnTo>
                      <a:pt x="11" y="43"/>
                    </a:lnTo>
                    <a:lnTo>
                      <a:pt x="18" y="43"/>
                    </a:lnTo>
                    <a:lnTo>
                      <a:pt x="23" y="41"/>
                    </a:lnTo>
                    <a:lnTo>
                      <a:pt x="28" y="40"/>
                    </a:lnTo>
                    <a:lnTo>
                      <a:pt x="31" y="39"/>
                    </a:lnTo>
                    <a:lnTo>
                      <a:pt x="31" y="37"/>
                    </a:lnTo>
                    <a:lnTo>
                      <a:pt x="27" y="28"/>
                    </a:lnTo>
                    <a:lnTo>
                      <a:pt x="20" y="16"/>
                    </a:lnTo>
                    <a:lnTo>
                      <a:pt x="13" y="5"/>
                    </a:lnTo>
                    <a:lnTo>
                      <a:pt x="11" y="0"/>
                    </a:lnTo>
                    <a:close/>
                  </a:path>
                </a:pathLst>
              </a:custGeom>
              <a:solidFill>
                <a:srgbClr val="FFFFFF"/>
              </a:solidFill>
              <a:ln w="9525">
                <a:noFill/>
                <a:round/>
                <a:headEnd/>
                <a:tailEnd/>
              </a:ln>
            </p:spPr>
            <p:txBody>
              <a:bodyPr/>
              <a:lstStyle/>
              <a:p>
                <a:endParaRPr lang="mk-MK"/>
              </a:p>
            </p:txBody>
          </p:sp>
          <p:sp>
            <p:nvSpPr>
              <p:cNvPr id="25641" name="Freeform 110"/>
              <p:cNvSpPr>
                <a:spLocks/>
              </p:cNvSpPr>
              <p:nvPr/>
            </p:nvSpPr>
            <p:spPr bwMode="auto">
              <a:xfrm>
                <a:off x="5226" y="2405"/>
                <a:ext cx="51" cy="123"/>
              </a:xfrm>
              <a:custGeom>
                <a:avLst/>
                <a:gdLst>
                  <a:gd name="T0" fmla="*/ 0 w 104"/>
                  <a:gd name="T1" fmla="*/ 0 h 245"/>
                  <a:gd name="T2" fmla="*/ 0 w 104"/>
                  <a:gd name="T3" fmla="*/ 1 h 245"/>
                  <a:gd name="T4" fmla="*/ 0 w 104"/>
                  <a:gd name="T5" fmla="*/ 1 h 245"/>
                  <a:gd name="T6" fmla="*/ 0 w 104"/>
                  <a:gd name="T7" fmla="*/ 1 h 245"/>
                  <a:gd name="T8" fmla="*/ 0 w 104"/>
                  <a:gd name="T9" fmla="*/ 1 h 245"/>
                  <a:gd name="T10" fmla="*/ 0 w 104"/>
                  <a:gd name="T11" fmla="*/ 1 h 245"/>
                  <a:gd name="T12" fmla="*/ 0 w 104"/>
                  <a:gd name="T13" fmla="*/ 1 h 245"/>
                  <a:gd name="T14" fmla="*/ 0 w 104"/>
                  <a:gd name="T15" fmla="*/ 1 h 245"/>
                  <a:gd name="T16" fmla="*/ 0 w 104"/>
                  <a:gd name="T17" fmla="*/ 1 h 245"/>
                  <a:gd name="T18" fmla="*/ 0 w 104"/>
                  <a:gd name="T19" fmla="*/ 1 h 245"/>
                  <a:gd name="T20" fmla="*/ 0 w 104"/>
                  <a:gd name="T21" fmla="*/ 1 h 245"/>
                  <a:gd name="T22" fmla="*/ 0 w 104"/>
                  <a:gd name="T23" fmla="*/ 0 h 245"/>
                  <a:gd name="T24" fmla="*/ 0 w 104"/>
                  <a:gd name="T25" fmla="*/ 0 h 245"/>
                  <a:gd name="T26" fmla="*/ 0 w 104"/>
                  <a:gd name="T27" fmla="*/ 1 h 245"/>
                  <a:gd name="T28" fmla="*/ 0 w 104"/>
                  <a:gd name="T29" fmla="*/ 1 h 245"/>
                  <a:gd name="T30" fmla="*/ 0 w 104"/>
                  <a:gd name="T31" fmla="*/ 1 h 245"/>
                  <a:gd name="T32" fmla="*/ 0 w 104"/>
                  <a:gd name="T33" fmla="*/ 1 h 245"/>
                  <a:gd name="T34" fmla="*/ 0 w 104"/>
                  <a:gd name="T35" fmla="*/ 1 h 245"/>
                  <a:gd name="T36" fmla="*/ 0 w 104"/>
                  <a:gd name="T37" fmla="*/ 1 h 245"/>
                  <a:gd name="T38" fmla="*/ 0 w 104"/>
                  <a:gd name="T39" fmla="*/ 1 h 245"/>
                  <a:gd name="T40" fmla="*/ 0 w 104"/>
                  <a:gd name="T41" fmla="*/ 1 h 245"/>
                  <a:gd name="T42" fmla="*/ 0 w 104"/>
                  <a:gd name="T43" fmla="*/ 0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245">
                    <a:moveTo>
                      <a:pt x="67" y="0"/>
                    </a:moveTo>
                    <a:lnTo>
                      <a:pt x="63" y="1"/>
                    </a:lnTo>
                    <a:lnTo>
                      <a:pt x="54" y="4"/>
                    </a:lnTo>
                    <a:lnTo>
                      <a:pt x="44" y="8"/>
                    </a:lnTo>
                    <a:lnTo>
                      <a:pt x="36" y="9"/>
                    </a:lnTo>
                    <a:lnTo>
                      <a:pt x="32" y="9"/>
                    </a:lnTo>
                    <a:lnTo>
                      <a:pt x="27" y="8"/>
                    </a:lnTo>
                    <a:lnTo>
                      <a:pt x="21" y="6"/>
                    </a:lnTo>
                    <a:lnTo>
                      <a:pt x="15" y="4"/>
                    </a:lnTo>
                    <a:lnTo>
                      <a:pt x="9" y="3"/>
                    </a:lnTo>
                    <a:lnTo>
                      <a:pt x="5" y="1"/>
                    </a:lnTo>
                    <a:lnTo>
                      <a:pt x="1" y="0"/>
                    </a:lnTo>
                    <a:lnTo>
                      <a:pt x="0" y="0"/>
                    </a:lnTo>
                    <a:lnTo>
                      <a:pt x="15" y="68"/>
                    </a:lnTo>
                    <a:lnTo>
                      <a:pt x="15" y="69"/>
                    </a:lnTo>
                    <a:lnTo>
                      <a:pt x="39" y="245"/>
                    </a:lnTo>
                    <a:lnTo>
                      <a:pt x="50" y="101"/>
                    </a:lnTo>
                    <a:lnTo>
                      <a:pt x="34" y="63"/>
                    </a:lnTo>
                    <a:lnTo>
                      <a:pt x="59" y="30"/>
                    </a:lnTo>
                    <a:lnTo>
                      <a:pt x="104" y="59"/>
                    </a:lnTo>
                    <a:lnTo>
                      <a:pt x="104" y="25"/>
                    </a:lnTo>
                    <a:lnTo>
                      <a:pt x="67" y="0"/>
                    </a:lnTo>
                    <a:close/>
                  </a:path>
                </a:pathLst>
              </a:custGeom>
              <a:solidFill>
                <a:srgbClr val="FFFFFF"/>
              </a:solidFill>
              <a:ln w="9525">
                <a:noFill/>
                <a:round/>
                <a:headEnd/>
                <a:tailEnd/>
              </a:ln>
            </p:spPr>
            <p:txBody>
              <a:bodyPr/>
              <a:lstStyle/>
              <a:p>
                <a:endParaRPr lang="mk-MK"/>
              </a:p>
            </p:txBody>
          </p:sp>
          <p:sp>
            <p:nvSpPr>
              <p:cNvPr id="25642" name="Freeform 111"/>
              <p:cNvSpPr>
                <a:spLocks/>
              </p:cNvSpPr>
              <p:nvPr/>
            </p:nvSpPr>
            <p:spPr bwMode="auto">
              <a:xfrm>
                <a:off x="5266" y="2443"/>
                <a:ext cx="22" cy="89"/>
              </a:xfrm>
              <a:custGeom>
                <a:avLst/>
                <a:gdLst>
                  <a:gd name="T0" fmla="*/ 1 w 43"/>
                  <a:gd name="T1" fmla="*/ 0 h 177"/>
                  <a:gd name="T2" fmla="*/ 0 w 43"/>
                  <a:gd name="T3" fmla="*/ 1 h 177"/>
                  <a:gd name="T4" fmla="*/ 1 w 43"/>
                  <a:gd name="T5" fmla="*/ 1 h 177"/>
                  <a:gd name="T6" fmla="*/ 1 w 43"/>
                  <a:gd name="T7" fmla="*/ 1 h 177"/>
                  <a:gd name="T8" fmla="*/ 1 w 43"/>
                  <a:gd name="T9" fmla="*/ 1 h 177"/>
                  <a:gd name="T10" fmla="*/ 1 w 43"/>
                  <a:gd name="T11" fmla="*/ 1 h 177"/>
                  <a:gd name="T12" fmla="*/ 1 w 43"/>
                  <a:gd name="T13" fmla="*/ 1 h 177"/>
                  <a:gd name="T14" fmla="*/ 1 w 43"/>
                  <a:gd name="T15" fmla="*/ 1 h 177"/>
                  <a:gd name="T16" fmla="*/ 1 w 43"/>
                  <a:gd name="T17" fmla="*/ 1 h 177"/>
                  <a:gd name="T18" fmla="*/ 1 w 43"/>
                  <a:gd name="T19" fmla="*/ 1 h 177"/>
                  <a:gd name="T20" fmla="*/ 1 w 43"/>
                  <a:gd name="T21" fmla="*/ 1 h 177"/>
                  <a:gd name="T22" fmla="*/ 1 w 43"/>
                  <a:gd name="T23" fmla="*/ 1 h 177"/>
                  <a:gd name="T24" fmla="*/ 1 w 43"/>
                  <a:gd name="T25" fmla="*/ 1 h 177"/>
                  <a:gd name="T26" fmla="*/ 1 w 43"/>
                  <a:gd name="T27" fmla="*/ 1 h 177"/>
                  <a:gd name="T28" fmla="*/ 1 w 43"/>
                  <a:gd name="T29" fmla="*/ 1 h 177"/>
                  <a:gd name="T30" fmla="*/ 1 w 43"/>
                  <a:gd name="T31" fmla="*/ 1 h 177"/>
                  <a:gd name="T32" fmla="*/ 1 w 43"/>
                  <a:gd name="T33" fmla="*/ 0 h 177"/>
                  <a:gd name="T34" fmla="*/ 1 w 43"/>
                  <a:gd name="T35" fmla="*/ 0 h 1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177">
                    <a:moveTo>
                      <a:pt x="11" y="0"/>
                    </a:moveTo>
                    <a:lnTo>
                      <a:pt x="0" y="28"/>
                    </a:lnTo>
                    <a:lnTo>
                      <a:pt x="2" y="48"/>
                    </a:lnTo>
                    <a:lnTo>
                      <a:pt x="8" y="93"/>
                    </a:lnTo>
                    <a:lnTo>
                      <a:pt x="14" y="139"/>
                    </a:lnTo>
                    <a:lnTo>
                      <a:pt x="17" y="164"/>
                    </a:lnTo>
                    <a:lnTo>
                      <a:pt x="25" y="176"/>
                    </a:lnTo>
                    <a:lnTo>
                      <a:pt x="32" y="177"/>
                    </a:lnTo>
                    <a:lnTo>
                      <a:pt x="37" y="166"/>
                    </a:lnTo>
                    <a:lnTo>
                      <a:pt x="41" y="146"/>
                    </a:lnTo>
                    <a:lnTo>
                      <a:pt x="43" y="121"/>
                    </a:lnTo>
                    <a:lnTo>
                      <a:pt x="43" y="89"/>
                    </a:lnTo>
                    <a:lnTo>
                      <a:pt x="41" y="55"/>
                    </a:lnTo>
                    <a:lnTo>
                      <a:pt x="37" y="19"/>
                    </a:lnTo>
                    <a:lnTo>
                      <a:pt x="31" y="9"/>
                    </a:lnTo>
                    <a:lnTo>
                      <a:pt x="23" y="2"/>
                    </a:lnTo>
                    <a:lnTo>
                      <a:pt x="15" y="0"/>
                    </a:lnTo>
                    <a:lnTo>
                      <a:pt x="11" y="0"/>
                    </a:lnTo>
                    <a:close/>
                  </a:path>
                </a:pathLst>
              </a:custGeom>
              <a:solidFill>
                <a:srgbClr val="FFFFFF"/>
              </a:solidFill>
              <a:ln w="9525">
                <a:noFill/>
                <a:round/>
                <a:headEnd/>
                <a:tailEnd/>
              </a:ln>
            </p:spPr>
            <p:txBody>
              <a:bodyPr/>
              <a:lstStyle/>
              <a:p>
                <a:endParaRPr lang="mk-MK"/>
              </a:p>
            </p:txBody>
          </p:sp>
          <p:sp>
            <p:nvSpPr>
              <p:cNvPr id="25643" name="Freeform 112"/>
              <p:cNvSpPr>
                <a:spLocks/>
              </p:cNvSpPr>
              <p:nvPr/>
            </p:nvSpPr>
            <p:spPr bwMode="auto">
              <a:xfrm>
                <a:off x="5113" y="2490"/>
                <a:ext cx="46" cy="102"/>
              </a:xfrm>
              <a:custGeom>
                <a:avLst/>
                <a:gdLst>
                  <a:gd name="T0" fmla="*/ 1 w 92"/>
                  <a:gd name="T1" fmla="*/ 0 h 204"/>
                  <a:gd name="T2" fmla="*/ 1 w 92"/>
                  <a:gd name="T3" fmla="*/ 1 h 204"/>
                  <a:gd name="T4" fmla="*/ 1 w 92"/>
                  <a:gd name="T5" fmla="*/ 1 h 204"/>
                  <a:gd name="T6" fmla="*/ 1 w 92"/>
                  <a:gd name="T7" fmla="*/ 1 h 204"/>
                  <a:gd name="T8" fmla="*/ 1 w 92"/>
                  <a:gd name="T9" fmla="*/ 1 h 204"/>
                  <a:gd name="T10" fmla="*/ 0 w 92"/>
                  <a:gd name="T11" fmla="*/ 1 h 204"/>
                  <a:gd name="T12" fmla="*/ 0 w 92"/>
                  <a:gd name="T13" fmla="*/ 1 h 204"/>
                  <a:gd name="T14" fmla="*/ 1 w 92"/>
                  <a:gd name="T15" fmla="*/ 1 h 204"/>
                  <a:gd name="T16" fmla="*/ 1 w 92"/>
                  <a:gd name="T17" fmla="*/ 1 h 204"/>
                  <a:gd name="T18" fmla="*/ 1 w 92"/>
                  <a:gd name="T19" fmla="*/ 1 h 204"/>
                  <a:gd name="T20" fmla="*/ 1 w 92"/>
                  <a:gd name="T21" fmla="*/ 1 h 204"/>
                  <a:gd name="T22" fmla="*/ 1 w 92"/>
                  <a:gd name="T23" fmla="*/ 1 h 204"/>
                  <a:gd name="T24" fmla="*/ 1 w 92"/>
                  <a:gd name="T25" fmla="*/ 1 h 204"/>
                  <a:gd name="T26" fmla="*/ 1 w 92"/>
                  <a:gd name="T27" fmla="*/ 1 h 204"/>
                  <a:gd name="T28" fmla="*/ 1 w 92"/>
                  <a:gd name="T29" fmla="*/ 1 h 204"/>
                  <a:gd name="T30" fmla="*/ 1 w 92"/>
                  <a:gd name="T31" fmla="*/ 1 h 204"/>
                  <a:gd name="T32" fmla="*/ 1 w 92"/>
                  <a:gd name="T33" fmla="*/ 1 h 204"/>
                  <a:gd name="T34" fmla="*/ 1 w 92"/>
                  <a:gd name="T35" fmla="*/ 1 h 204"/>
                  <a:gd name="T36" fmla="*/ 1 w 92"/>
                  <a:gd name="T37" fmla="*/ 1 h 204"/>
                  <a:gd name="T38" fmla="*/ 1 w 92"/>
                  <a:gd name="T39" fmla="*/ 1 h 204"/>
                  <a:gd name="T40" fmla="*/ 1 w 92"/>
                  <a:gd name="T41" fmla="*/ 1 h 204"/>
                  <a:gd name="T42" fmla="*/ 1 w 92"/>
                  <a:gd name="T43" fmla="*/ 1 h 204"/>
                  <a:gd name="T44" fmla="*/ 1 w 92"/>
                  <a:gd name="T45" fmla="*/ 1 h 204"/>
                  <a:gd name="T46" fmla="*/ 1 w 92"/>
                  <a:gd name="T47" fmla="*/ 1 h 204"/>
                  <a:gd name="T48" fmla="*/ 1 w 92"/>
                  <a:gd name="T49" fmla="*/ 1 h 204"/>
                  <a:gd name="T50" fmla="*/ 1 w 92"/>
                  <a:gd name="T51" fmla="*/ 1 h 204"/>
                  <a:gd name="T52" fmla="*/ 1 w 92"/>
                  <a:gd name="T53" fmla="*/ 1 h 204"/>
                  <a:gd name="T54" fmla="*/ 1 w 92"/>
                  <a:gd name="T55" fmla="*/ 1 h 204"/>
                  <a:gd name="T56" fmla="*/ 1 w 92"/>
                  <a:gd name="T57" fmla="*/ 1 h 204"/>
                  <a:gd name="T58" fmla="*/ 1 w 92"/>
                  <a:gd name="T59" fmla="*/ 1 h 204"/>
                  <a:gd name="T60" fmla="*/ 1 w 92"/>
                  <a:gd name="T61" fmla="*/ 1 h 204"/>
                  <a:gd name="T62" fmla="*/ 1 w 92"/>
                  <a:gd name="T63" fmla="*/ 0 h 204"/>
                  <a:gd name="T64" fmla="*/ 1 w 92"/>
                  <a:gd name="T65" fmla="*/ 0 h 204"/>
                  <a:gd name="T66" fmla="*/ 1 w 92"/>
                  <a:gd name="T67" fmla="*/ 0 h 2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2" h="204">
                    <a:moveTo>
                      <a:pt x="21" y="0"/>
                    </a:moveTo>
                    <a:lnTo>
                      <a:pt x="19" y="7"/>
                    </a:lnTo>
                    <a:lnTo>
                      <a:pt x="16" y="26"/>
                    </a:lnTo>
                    <a:lnTo>
                      <a:pt x="9" y="53"/>
                    </a:lnTo>
                    <a:lnTo>
                      <a:pt x="3" y="88"/>
                    </a:lnTo>
                    <a:lnTo>
                      <a:pt x="0" y="127"/>
                    </a:lnTo>
                    <a:lnTo>
                      <a:pt x="0" y="165"/>
                    </a:lnTo>
                    <a:lnTo>
                      <a:pt x="2" y="193"/>
                    </a:lnTo>
                    <a:lnTo>
                      <a:pt x="3" y="204"/>
                    </a:lnTo>
                    <a:lnTo>
                      <a:pt x="41" y="167"/>
                    </a:lnTo>
                    <a:lnTo>
                      <a:pt x="40" y="165"/>
                    </a:lnTo>
                    <a:lnTo>
                      <a:pt x="36" y="158"/>
                    </a:lnTo>
                    <a:lnTo>
                      <a:pt x="33" y="145"/>
                    </a:lnTo>
                    <a:lnTo>
                      <a:pt x="32" y="129"/>
                    </a:lnTo>
                    <a:lnTo>
                      <a:pt x="31" y="102"/>
                    </a:lnTo>
                    <a:lnTo>
                      <a:pt x="31" y="65"/>
                    </a:lnTo>
                    <a:lnTo>
                      <a:pt x="34" y="35"/>
                    </a:lnTo>
                    <a:lnTo>
                      <a:pt x="44" y="26"/>
                    </a:lnTo>
                    <a:lnTo>
                      <a:pt x="54" y="28"/>
                    </a:lnTo>
                    <a:lnTo>
                      <a:pt x="63" y="29"/>
                    </a:lnTo>
                    <a:lnTo>
                      <a:pt x="73" y="28"/>
                    </a:lnTo>
                    <a:lnTo>
                      <a:pt x="82" y="27"/>
                    </a:lnTo>
                    <a:lnTo>
                      <a:pt x="88" y="24"/>
                    </a:lnTo>
                    <a:lnTo>
                      <a:pt x="92" y="21"/>
                    </a:lnTo>
                    <a:lnTo>
                      <a:pt x="89" y="18"/>
                    </a:lnTo>
                    <a:lnTo>
                      <a:pt x="82" y="13"/>
                    </a:lnTo>
                    <a:lnTo>
                      <a:pt x="72" y="8"/>
                    </a:lnTo>
                    <a:lnTo>
                      <a:pt x="61" y="6"/>
                    </a:lnTo>
                    <a:lnTo>
                      <a:pt x="50" y="4"/>
                    </a:lnTo>
                    <a:lnTo>
                      <a:pt x="41" y="1"/>
                    </a:lnTo>
                    <a:lnTo>
                      <a:pt x="33" y="1"/>
                    </a:lnTo>
                    <a:lnTo>
                      <a:pt x="27" y="0"/>
                    </a:lnTo>
                    <a:lnTo>
                      <a:pt x="23" y="0"/>
                    </a:lnTo>
                    <a:lnTo>
                      <a:pt x="21" y="0"/>
                    </a:lnTo>
                    <a:close/>
                  </a:path>
                </a:pathLst>
              </a:custGeom>
              <a:solidFill>
                <a:srgbClr val="FFFFFF"/>
              </a:solidFill>
              <a:ln w="9525">
                <a:noFill/>
                <a:round/>
                <a:headEnd/>
                <a:tailEnd/>
              </a:ln>
            </p:spPr>
            <p:txBody>
              <a:bodyPr/>
              <a:lstStyle/>
              <a:p>
                <a:endParaRPr lang="mk-MK"/>
              </a:p>
            </p:txBody>
          </p:sp>
          <p:sp>
            <p:nvSpPr>
              <p:cNvPr id="25644" name="Freeform 113"/>
              <p:cNvSpPr>
                <a:spLocks/>
              </p:cNvSpPr>
              <p:nvPr/>
            </p:nvSpPr>
            <p:spPr bwMode="auto">
              <a:xfrm>
                <a:off x="5152" y="2412"/>
                <a:ext cx="57" cy="64"/>
              </a:xfrm>
              <a:custGeom>
                <a:avLst/>
                <a:gdLst>
                  <a:gd name="T0" fmla="*/ 0 w 115"/>
                  <a:gd name="T1" fmla="*/ 1 h 127"/>
                  <a:gd name="T2" fmla="*/ 0 w 115"/>
                  <a:gd name="T3" fmla="*/ 1 h 127"/>
                  <a:gd name="T4" fmla="*/ 0 w 115"/>
                  <a:gd name="T5" fmla="*/ 1 h 127"/>
                  <a:gd name="T6" fmla="*/ 0 w 115"/>
                  <a:gd name="T7" fmla="*/ 1 h 127"/>
                  <a:gd name="T8" fmla="*/ 0 w 115"/>
                  <a:gd name="T9" fmla="*/ 1 h 127"/>
                  <a:gd name="T10" fmla="*/ 0 w 115"/>
                  <a:gd name="T11" fmla="*/ 1 h 127"/>
                  <a:gd name="T12" fmla="*/ 0 w 115"/>
                  <a:gd name="T13" fmla="*/ 1 h 127"/>
                  <a:gd name="T14" fmla="*/ 0 w 115"/>
                  <a:gd name="T15" fmla="*/ 1 h 127"/>
                  <a:gd name="T16" fmla="*/ 0 w 115"/>
                  <a:gd name="T17" fmla="*/ 1 h 127"/>
                  <a:gd name="T18" fmla="*/ 0 w 115"/>
                  <a:gd name="T19" fmla="*/ 1 h 127"/>
                  <a:gd name="T20" fmla="*/ 0 w 115"/>
                  <a:gd name="T21" fmla="*/ 1 h 127"/>
                  <a:gd name="T22" fmla="*/ 0 w 115"/>
                  <a:gd name="T23" fmla="*/ 1 h 127"/>
                  <a:gd name="T24" fmla="*/ 0 w 115"/>
                  <a:gd name="T25" fmla="*/ 1 h 127"/>
                  <a:gd name="T26" fmla="*/ 0 w 115"/>
                  <a:gd name="T27" fmla="*/ 1 h 127"/>
                  <a:gd name="T28" fmla="*/ 0 w 115"/>
                  <a:gd name="T29" fmla="*/ 1 h 127"/>
                  <a:gd name="T30" fmla="*/ 0 w 115"/>
                  <a:gd name="T31" fmla="*/ 1 h 127"/>
                  <a:gd name="T32" fmla="*/ 0 w 115"/>
                  <a:gd name="T33" fmla="*/ 1 h 127"/>
                  <a:gd name="T34" fmla="*/ 0 w 115"/>
                  <a:gd name="T35" fmla="*/ 1 h 127"/>
                  <a:gd name="T36" fmla="*/ 0 w 115"/>
                  <a:gd name="T37" fmla="*/ 1 h 127"/>
                  <a:gd name="T38" fmla="*/ 0 w 115"/>
                  <a:gd name="T39" fmla="*/ 1 h 127"/>
                  <a:gd name="T40" fmla="*/ 0 w 115"/>
                  <a:gd name="T41" fmla="*/ 1 h 127"/>
                  <a:gd name="T42" fmla="*/ 0 w 115"/>
                  <a:gd name="T43" fmla="*/ 1 h 127"/>
                  <a:gd name="T44" fmla="*/ 0 w 115"/>
                  <a:gd name="T45" fmla="*/ 1 h 127"/>
                  <a:gd name="T46" fmla="*/ 0 w 115"/>
                  <a:gd name="T47" fmla="*/ 0 h 127"/>
                  <a:gd name="T48" fmla="*/ 0 w 115"/>
                  <a:gd name="T49" fmla="*/ 1 h 127"/>
                  <a:gd name="T50" fmla="*/ 0 w 115"/>
                  <a:gd name="T51" fmla="*/ 1 h 127"/>
                  <a:gd name="T52" fmla="*/ 0 w 115"/>
                  <a:gd name="T53" fmla="*/ 1 h 127"/>
                  <a:gd name="T54" fmla="*/ 0 w 115"/>
                  <a:gd name="T55" fmla="*/ 1 h 127"/>
                  <a:gd name="T56" fmla="*/ 0 w 115"/>
                  <a:gd name="T57" fmla="*/ 1 h 127"/>
                  <a:gd name="T58" fmla="*/ 0 w 115"/>
                  <a:gd name="T59" fmla="*/ 1 h 127"/>
                  <a:gd name="T60" fmla="*/ 0 w 115"/>
                  <a:gd name="T61" fmla="*/ 1 h 127"/>
                  <a:gd name="T62" fmla="*/ 0 w 115"/>
                  <a:gd name="T63" fmla="*/ 1 h 127"/>
                  <a:gd name="T64" fmla="*/ 0 w 115"/>
                  <a:gd name="T65" fmla="*/ 1 h 127"/>
                  <a:gd name="T66" fmla="*/ 0 w 115"/>
                  <a:gd name="T67" fmla="*/ 1 h 127"/>
                  <a:gd name="T68" fmla="*/ 0 w 115"/>
                  <a:gd name="T69" fmla="*/ 1 h 127"/>
                  <a:gd name="T70" fmla="*/ 0 w 115"/>
                  <a:gd name="T71" fmla="*/ 1 h 127"/>
                  <a:gd name="T72" fmla="*/ 0 w 115"/>
                  <a:gd name="T73" fmla="*/ 1 h 127"/>
                  <a:gd name="T74" fmla="*/ 0 w 115"/>
                  <a:gd name="T75" fmla="*/ 1 h 127"/>
                  <a:gd name="T76" fmla="*/ 0 w 115"/>
                  <a:gd name="T77" fmla="*/ 1 h 127"/>
                  <a:gd name="T78" fmla="*/ 0 w 115"/>
                  <a:gd name="T79" fmla="*/ 1 h 127"/>
                  <a:gd name="T80" fmla="*/ 0 w 115"/>
                  <a:gd name="T81" fmla="*/ 1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5" h="127">
                    <a:moveTo>
                      <a:pt x="2" y="67"/>
                    </a:moveTo>
                    <a:lnTo>
                      <a:pt x="3" y="67"/>
                    </a:lnTo>
                    <a:lnTo>
                      <a:pt x="4" y="69"/>
                    </a:lnTo>
                    <a:lnTo>
                      <a:pt x="8" y="72"/>
                    </a:lnTo>
                    <a:lnTo>
                      <a:pt x="12" y="77"/>
                    </a:lnTo>
                    <a:lnTo>
                      <a:pt x="19" y="84"/>
                    </a:lnTo>
                    <a:lnTo>
                      <a:pt x="27" y="93"/>
                    </a:lnTo>
                    <a:lnTo>
                      <a:pt x="37" y="106"/>
                    </a:lnTo>
                    <a:lnTo>
                      <a:pt x="47" y="122"/>
                    </a:lnTo>
                    <a:lnTo>
                      <a:pt x="53" y="127"/>
                    </a:lnTo>
                    <a:lnTo>
                      <a:pt x="57" y="126"/>
                    </a:lnTo>
                    <a:lnTo>
                      <a:pt x="62" y="119"/>
                    </a:lnTo>
                    <a:lnTo>
                      <a:pt x="65" y="109"/>
                    </a:lnTo>
                    <a:lnTo>
                      <a:pt x="69" y="96"/>
                    </a:lnTo>
                    <a:lnTo>
                      <a:pt x="75" y="81"/>
                    </a:lnTo>
                    <a:lnTo>
                      <a:pt x="81" y="69"/>
                    </a:lnTo>
                    <a:lnTo>
                      <a:pt x="92" y="58"/>
                    </a:lnTo>
                    <a:lnTo>
                      <a:pt x="106" y="42"/>
                    </a:lnTo>
                    <a:lnTo>
                      <a:pt x="111" y="26"/>
                    </a:lnTo>
                    <a:lnTo>
                      <a:pt x="113" y="13"/>
                    </a:lnTo>
                    <a:lnTo>
                      <a:pt x="113" y="9"/>
                    </a:lnTo>
                    <a:lnTo>
                      <a:pt x="114" y="6"/>
                    </a:lnTo>
                    <a:lnTo>
                      <a:pt x="115" y="2"/>
                    </a:lnTo>
                    <a:lnTo>
                      <a:pt x="114" y="0"/>
                    </a:lnTo>
                    <a:lnTo>
                      <a:pt x="108" y="4"/>
                    </a:lnTo>
                    <a:lnTo>
                      <a:pt x="103" y="9"/>
                    </a:lnTo>
                    <a:lnTo>
                      <a:pt x="99" y="13"/>
                    </a:lnTo>
                    <a:lnTo>
                      <a:pt x="95" y="18"/>
                    </a:lnTo>
                    <a:lnTo>
                      <a:pt x="91" y="23"/>
                    </a:lnTo>
                    <a:lnTo>
                      <a:pt x="85" y="26"/>
                    </a:lnTo>
                    <a:lnTo>
                      <a:pt x="80" y="29"/>
                    </a:lnTo>
                    <a:lnTo>
                      <a:pt x="73" y="31"/>
                    </a:lnTo>
                    <a:lnTo>
                      <a:pt x="67" y="32"/>
                    </a:lnTo>
                    <a:lnTo>
                      <a:pt x="57" y="33"/>
                    </a:lnTo>
                    <a:lnTo>
                      <a:pt x="46" y="34"/>
                    </a:lnTo>
                    <a:lnTo>
                      <a:pt x="33" y="38"/>
                    </a:lnTo>
                    <a:lnTo>
                      <a:pt x="20" y="42"/>
                    </a:lnTo>
                    <a:lnTo>
                      <a:pt x="10" y="47"/>
                    </a:lnTo>
                    <a:lnTo>
                      <a:pt x="2" y="54"/>
                    </a:lnTo>
                    <a:lnTo>
                      <a:pt x="0" y="59"/>
                    </a:lnTo>
                    <a:lnTo>
                      <a:pt x="2" y="67"/>
                    </a:lnTo>
                    <a:close/>
                  </a:path>
                </a:pathLst>
              </a:custGeom>
              <a:solidFill>
                <a:srgbClr val="FFFFFF"/>
              </a:solidFill>
              <a:ln w="9525">
                <a:noFill/>
                <a:round/>
                <a:headEnd/>
                <a:tailEnd/>
              </a:ln>
            </p:spPr>
            <p:txBody>
              <a:bodyPr/>
              <a:lstStyle/>
              <a:p>
                <a:endParaRPr lang="mk-MK"/>
              </a:p>
            </p:txBody>
          </p:sp>
          <p:sp>
            <p:nvSpPr>
              <p:cNvPr id="25645" name="Freeform 114"/>
              <p:cNvSpPr>
                <a:spLocks/>
              </p:cNvSpPr>
              <p:nvPr/>
            </p:nvSpPr>
            <p:spPr bwMode="auto">
              <a:xfrm>
                <a:off x="5147" y="2654"/>
                <a:ext cx="38" cy="169"/>
              </a:xfrm>
              <a:custGeom>
                <a:avLst/>
                <a:gdLst>
                  <a:gd name="T0" fmla="*/ 1 w 74"/>
                  <a:gd name="T1" fmla="*/ 0 h 337"/>
                  <a:gd name="T2" fmla="*/ 1 w 74"/>
                  <a:gd name="T3" fmla="*/ 1 h 337"/>
                  <a:gd name="T4" fmla="*/ 1 w 74"/>
                  <a:gd name="T5" fmla="*/ 1 h 337"/>
                  <a:gd name="T6" fmla="*/ 1 w 74"/>
                  <a:gd name="T7" fmla="*/ 1 h 337"/>
                  <a:gd name="T8" fmla="*/ 1 w 74"/>
                  <a:gd name="T9" fmla="*/ 1 h 337"/>
                  <a:gd name="T10" fmla="*/ 0 w 74"/>
                  <a:gd name="T11" fmla="*/ 1 h 337"/>
                  <a:gd name="T12" fmla="*/ 1 w 74"/>
                  <a:gd name="T13" fmla="*/ 1 h 337"/>
                  <a:gd name="T14" fmla="*/ 1 w 74"/>
                  <a:gd name="T15" fmla="*/ 0 h 3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337">
                    <a:moveTo>
                      <a:pt x="62" y="0"/>
                    </a:moveTo>
                    <a:lnTo>
                      <a:pt x="40" y="69"/>
                    </a:lnTo>
                    <a:lnTo>
                      <a:pt x="24" y="81"/>
                    </a:lnTo>
                    <a:lnTo>
                      <a:pt x="74" y="337"/>
                    </a:lnTo>
                    <a:lnTo>
                      <a:pt x="29" y="337"/>
                    </a:lnTo>
                    <a:lnTo>
                      <a:pt x="0" y="88"/>
                    </a:lnTo>
                    <a:lnTo>
                      <a:pt x="18" y="12"/>
                    </a:lnTo>
                    <a:lnTo>
                      <a:pt x="62" y="0"/>
                    </a:lnTo>
                    <a:close/>
                  </a:path>
                </a:pathLst>
              </a:custGeom>
              <a:solidFill>
                <a:srgbClr val="FFFFFF"/>
              </a:solidFill>
              <a:ln w="9525">
                <a:noFill/>
                <a:round/>
                <a:headEnd/>
                <a:tailEnd/>
              </a:ln>
            </p:spPr>
            <p:txBody>
              <a:bodyPr/>
              <a:lstStyle/>
              <a:p>
                <a:endParaRPr lang="mk-MK"/>
              </a:p>
            </p:txBody>
          </p:sp>
          <p:sp>
            <p:nvSpPr>
              <p:cNvPr id="25646" name="Freeform 115"/>
              <p:cNvSpPr>
                <a:spLocks/>
              </p:cNvSpPr>
              <p:nvPr/>
            </p:nvSpPr>
            <p:spPr bwMode="auto">
              <a:xfrm>
                <a:off x="5180" y="2844"/>
                <a:ext cx="63" cy="341"/>
              </a:xfrm>
              <a:custGeom>
                <a:avLst/>
                <a:gdLst>
                  <a:gd name="T0" fmla="*/ 0 w 128"/>
                  <a:gd name="T1" fmla="*/ 0 h 681"/>
                  <a:gd name="T2" fmla="*/ 0 w 128"/>
                  <a:gd name="T3" fmla="*/ 1 h 681"/>
                  <a:gd name="T4" fmla="*/ 0 w 128"/>
                  <a:gd name="T5" fmla="*/ 1 h 681"/>
                  <a:gd name="T6" fmla="*/ 0 w 128"/>
                  <a:gd name="T7" fmla="*/ 1 h 681"/>
                  <a:gd name="T8" fmla="*/ 0 w 128"/>
                  <a:gd name="T9" fmla="*/ 1 h 681"/>
                  <a:gd name="T10" fmla="*/ 0 w 128"/>
                  <a:gd name="T11" fmla="*/ 1 h 681"/>
                  <a:gd name="T12" fmla="*/ 0 w 128"/>
                  <a:gd name="T13" fmla="*/ 1 h 681"/>
                  <a:gd name="T14" fmla="*/ 0 w 128"/>
                  <a:gd name="T15" fmla="*/ 1 h 681"/>
                  <a:gd name="T16" fmla="*/ 0 w 128"/>
                  <a:gd name="T17" fmla="*/ 1 h 681"/>
                  <a:gd name="T18" fmla="*/ 0 w 128"/>
                  <a:gd name="T19" fmla="*/ 1 h 681"/>
                  <a:gd name="T20" fmla="*/ 0 w 128"/>
                  <a:gd name="T21" fmla="*/ 1 h 681"/>
                  <a:gd name="T22" fmla="*/ 0 w 128"/>
                  <a:gd name="T23" fmla="*/ 1 h 681"/>
                  <a:gd name="T24" fmla="*/ 0 w 128"/>
                  <a:gd name="T25" fmla="*/ 1 h 681"/>
                  <a:gd name="T26" fmla="*/ 0 w 128"/>
                  <a:gd name="T27" fmla="*/ 1 h 681"/>
                  <a:gd name="T28" fmla="*/ 0 w 128"/>
                  <a:gd name="T29" fmla="*/ 1 h 681"/>
                  <a:gd name="T30" fmla="*/ 0 w 128"/>
                  <a:gd name="T31" fmla="*/ 1 h 681"/>
                  <a:gd name="T32" fmla="*/ 0 w 128"/>
                  <a:gd name="T33" fmla="*/ 1 h 681"/>
                  <a:gd name="T34" fmla="*/ 0 w 128"/>
                  <a:gd name="T35" fmla="*/ 1 h 681"/>
                  <a:gd name="T36" fmla="*/ 0 w 128"/>
                  <a:gd name="T37" fmla="*/ 1 h 681"/>
                  <a:gd name="T38" fmla="*/ 0 w 128"/>
                  <a:gd name="T39" fmla="*/ 1 h 681"/>
                  <a:gd name="T40" fmla="*/ 0 w 128"/>
                  <a:gd name="T41" fmla="*/ 1 h 681"/>
                  <a:gd name="T42" fmla="*/ 0 w 128"/>
                  <a:gd name="T43" fmla="*/ 1 h 681"/>
                  <a:gd name="T44" fmla="*/ 0 w 128"/>
                  <a:gd name="T45" fmla="*/ 1 h 681"/>
                  <a:gd name="T46" fmla="*/ 0 w 128"/>
                  <a:gd name="T47" fmla="*/ 1 h 681"/>
                  <a:gd name="T48" fmla="*/ 0 w 128"/>
                  <a:gd name="T49" fmla="*/ 1 h 681"/>
                  <a:gd name="T50" fmla="*/ 0 w 128"/>
                  <a:gd name="T51" fmla="*/ 1 h 681"/>
                  <a:gd name="T52" fmla="*/ 0 w 128"/>
                  <a:gd name="T53" fmla="*/ 1 h 681"/>
                  <a:gd name="T54" fmla="*/ 0 w 128"/>
                  <a:gd name="T55" fmla="*/ 1 h 681"/>
                  <a:gd name="T56" fmla="*/ 0 w 128"/>
                  <a:gd name="T57" fmla="*/ 1 h 681"/>
                  <a:gd name="T58" fmla="*/ 0 w 128"/>
                  <a:gd name="T59" fmla="*/ 1 h 681"/>
                  <a:gd name="T60" fmla="*/ 0 w 128"/>
                  <a:gd name="T61" fmla="*/ 1 h 681"/>
                  <a:gd name="T62" fmla="*/ 0 w 128"/>
                  <a:gd name="T63" fmla="*/ 1 h 681"/>
                  <a:gd name="T64" fmla="*/ 0 w 128"/>
                  <a:gd name="T65" fmla="*/ 1 h 681"/>
                  <a:gd name="T66" fmla="*/ 0 w 128"/>
                  <a:gd name="T67" fmla="*/ 1 h 681"/>
                  <a:gd name="T68" fmla="*/ 0 w 128"/>
                  <a:gd name="T69" fmla="*/ 1 h 681"/>
                  <a:gd name="T70" fmla="*/ 0 w 128"/>
                  <a:gd name="T71" fmla="*/ 1 h 681"/>
                  <a:gd name="T72" fmla="*/ 0 w 128"/>
                  <a:gd name="T73" fmla="*/ 1 h 681"/>
                  <a:gd name="T74" fmla="*/ 0 w 128"/>
                  <a:gd name="T75" fmla="*/ 1 h 681"/>
                  <a:gd name="T76" fmla="*/ 0 w 128"/>
                  <a:gd name="T77" fmla="*/ 1 h 681"/>
                  <a:gd name="T78" fmla="*/ 0 w 128"/>
                  <a:gd name="T79" fmla="*/ 1 h 681"/>
                  <a:gd name="T80" fmla="*/ 0 w 128"/>
                  <a:gd name="T81" fmla="*/ 1 h 681"/>
                  <a:gd name="T82" fmla="*/ 0 w 128"/>
                  <a:gd name="T83" fmla="*/ 1 h 681"/>
                  <a:gd name="T84" fmla="*/ 0 w 128"/>
                  <a:gd name="T85" fmla="*/ 1 h 681"/>
                  <a:gd name="T86" fmla="*/ 0 w 128"/>
                  <a:gd name="T87" fmla="*/ 1 h 681"/>
                  <a:gd name="T88" fmla="*/ 0 w 128"/>
                  <a:gd name="T89" fmla="*/ 1 h 681"/>
                  <a:gd name="T90" fmla="*/ 0 w 128"/>
                  <a:gd name="T91" fmla="*/ 1 h 681"/>
                  <a:gd name="T92" fmla="*/ 0 w 128"/>
                  <a:gd name="T93" fmla="*/ 1 h 681"/>
                  <a:gd name="T94" fmla="*/ 0 w 128"/>
                  <a:gd name="T95" fmla="*/ 1 h 681"/>
                  <a:gd name="T96" fmla="*/ 0 w 128"/>
                  <a:gd name="T97" fmla="*/ 1 h 681"/>
                  <a:gd name="T98" fmla="*/ 0 w 128"/>
                  <a:gd name="T99" fmla="*/ 1 h 681"/>
                  <a:gd name="T100" fmla="*/ 0 w 128"/>
                  <a:gd name="T101" fmla="*/ 1 h 681"/>
                  <a:gd name="T102" fmla="*/ 0 w 128"/>
                  <a:gd name="T103" fmla="*/ 1 h 681"/>
                  <a:gd name="T104" fmla="*/ 0 w 128"/>
                  <a:gd name="T105" fmla="*/ 1 h 681"/>
                  <a:gd name="T106" fmla="*/ 0 w 128"/>
                  <a:gd name="T107" fmla="*/ 1 h 681"/>
                  <a:gd name="T108" fmla="*/ 0 w 128"/>
                  <a:gd name="T109" fmla="*/ 1 h 681"/>
                  <a:gd name="T110" fmla="*/ 0 w 128"/>
                  <a:gd name="T111" fmla="*/ 1 h 681"/>
                  <a:gd name="T112" fmla="*/ 0 w 128"/>
                  <a:gd name="T113" fmla="*/ 0 h 6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681">
                    <a:moveTo>
                      <a:pt x="17" y="0"/>
                    </a:moveTo>
                    <a:lnTo>
                      <a:pt x="18" y="8"/>
                    </a:lnTo>
                    <a:lnTo>
                      <a:pt x="22" y="31"/>
                    </a:lnTo>
                    <a:lnTo>
                      <a:pt x="28" y="66"/>
                    </a:lnTo>
                    <a:lnTo>
                      <a:pt x="33" y="107"/>
                    </a:lnTo>
                    <a:lnTo>
                      <a:pt x="41" y="153"/>
                    </a:lnTo>
                    <a:lnTo>
                      <a:pt x="50" y="199"/>
                    </a:lnTo>
                    <a:lnTo>
                      <a:pt x="59" y="243"/>
                    </a:lnTo>
                    <a:lnTo>
                      <a:pt x="67" y="281"/>
                    </a:lnTo>
                    <a:lnTo>
                      <a:pt x="76" y="313"/>
                    </a:lnTo>
                    <a:lnTo>
                      <a:pt x="85" y="344"/>
                    </a:lnTo>
                    <a:lnTo>
                      <a:pt x="96" y="373"/>
                    </a:lnTo>
                    <a:lnTo>
                      <a:pt x="106" y="397"/>
                    </a:lnTo>
                    <a:lnTo>
                      <a:pt x="114" y="418"/>
                    </a:lnTo>
                    <a:lnTo>
                      <a:pt x="121" y="434"/>
                    </a:lnTo>
                    <a:lnTo>
                      <a:pt x="127" y="445"/>
                    </a:lnTo>
                    <a:lnTo>
                      <a:pt x="128" y="448"/>
                    </a:lnTo>
                    <a:lnTo>
                      <a:pt x="126" y="446"/>
                    </a:lnTo>
                    <a:lnTo>
                      <a:pt x="120" y="439"/>
                    </a:lnTo>
                    <a:lnTo>
                      <a:pt x="111" y="430"/>
                    </a:lnTo>
                    <a:lnTo>
                      <a:pt x="100" y="419"/>
                    </a:lnTo>
                    <a:lnTo>
                      <a:pt x="89" y="409"/>
                    </a:lnTo>
                    <a:lnTo>
                      <a:pt x="78" y="400"/>
                    </a:lnTo>
                    <a:lnTo>
                      <a:pt x="68" y="394"/>
                    </a:lnTo>
                    <a:lnTo>
                      <a:pt x="61" y="392"/>
                    </a:lnTo>
                    <a:lnTo>
                      <a:pt x="55" y="397"/>
                    </a:lnTo>
                    <a:lnTo>
                      <a:pt x="55" y="410"/>
                    </a:lnTo>
                    <a:lnTo>
                      <a:pt x="59" y="427"/>
                    </a:lnTo>
                    <a:lnTo>
                      <a:pt x="61" y="448"/>
                    </a:lnTo>
                    <a:lnTo>
                      <a:pt x="63" y="465"/>
                    </a:lnTo>
                    <a:lnTo>
                      <a:pt x="70" y="495"/>
                    </a:lnTo>
                    <a:lnTo>
                      <a:pt x="78" y="532"/>
                    </a:lnTo>
                    <a:lnTo>
                      <a:pt x="89" y="573"/>
                    </a:lnTo>
                    <a:lnTo>
                      <a:pt x="98" y="612"/>
                    </a:lnTo>
                    <a:lnTo>
                      <a:pt x="105" y="646"/>
                    </a:lnTo>
                    <a:lnTo>
                      <a:pt x="109" y="671"/>
                    </a:lnTo>
                    <a:lnTo>
                      <a:pt x="109" y="681"/>
                    </a:lnTo>
                    <a:lnTo>
                      <a:pt x="104" y="673"/>
                    </a:lnTo>
                    <a:lnTo>
                      <a:pt x="94" y="646"/>
                    </a:lnTo>
                    <a:lnTo>
                      <a:pt x="83" y="608"/>
                    </a:lnTo>
                    <a:lnTo>
                      <a:pt x="71" y="563"/>
                    </a:lnTo>
                    <a:lnTo>
                      <a:pt x="59" y="520"/>
                    </a:lnTo>
                    <a:lnTo>
                      <a:pt x="48" y="480"/>
                    </a:lnTo>
                    <a:lnTo>
                      <a:pt x="41" y="453"/>
                    </a:lnTo>
                    <a:lnTo>
                      <a:pt x="39" y="442"/>
                    </a:lnTo>
                    <a:lnTo>
                      <a:pt x="37" y="418"/>
                    </a:lnTo>
                    <a:lnTo>
                      <a:pt x="33" y="365"/>
                    </a:lnTo>
                    <a:lnTo>
                      <a:pt x="30" y="306"/>
                    </a:lnTo>
                    <a:lnTo>
                      <a:pt x="28" y="271"/>
                    </a:lnTo>
                    <a:lnTo>
                      <a:pt x="25" y="251"/>
                    </a:lnTo>
                    <a:lnTo>
                      <a:pt x="20" y="214"/>
                    </a:lnTo>
                    <a:lnTo>
                      <a:pt x="13" y="166"/>
                    </a:lnTo>
                    <a:lnTo>
                      <a:pt x="6" y="114"/>
                    </a:lnTo>
                    <a:lnTo>
                      <a:pt x="1" y="64"/>
                    </a:lnTo>
                    <a:lnTo>
                      <a:pt x="0" y="25"/>
                    </a:lnTo>
                    <a:lnTo>
                      <a:pt x="5" y="1"/>
                    </a:lnTo>
                    <a:lnTo>
                      <a:pt x="17" y="0"/>
                    </a:lnTo>
                    <a:close/>
                  </a:path>
                </a:pathLst>
              </a:custGeom>
              <a:solidFill>
                <a:srgbClr val="FFFFFF"/>
              </a:solidFill>
              <a:ln w="9525">
                <a:noFill/>
                <a:round/>
                <a:headEnd/>
                <a:tailEnd/>
              </a:ln>
            </p:spPr>
            <p:txBody>
              <a:bodyPr/>
              <a:lstStyle/>
              <a:p>
                <a:endParaRPr lang="mk-MK"/>
              </a:p>
            </p:txBody>
          </p:sp>
          <p:sp>
            <p:nvSpPr>
              <p:cNvPr id="25647" name="Freeform 116"/>
              <p:cNvSpPr>
                <a:spLocks/>
              </p:cNvSpPr>
              <p:nvPr/>
            </p:nvSpPr>
            <p:spPr bwMode="auto">
              <a:xfrm>
                <a:off x="5287" y="2872"/>
                <a:ext cx="72" cy="213"/>
              </a:xfrm>
              <a:custGeom>
                <a:avLst/>
                <a:gdLst>
                  <a:gd name="T0" fmla="*/ 0 w 145"/>
                  <a:gd name="T1" fmla="*/ 0 h 427"/>
                  <a:gd name="T2" fmla="*/ 0 w 145"/>
                  <a:gd name="T3" fmla="*/ 0 h 427"/>
                  <a:gd name="T4" fmla="*/ 0 w 145"/>
                  <a:gd name="T5" fmla="*/ 0 h 427"/>
                  <a:gd name="T6" fmla="*/ 0 w 145"/>
                  <a:gd name="T7" fmla="*/ 0 h 427"/>
                  <a:gd name="T8" fmla="*/ 0 w 145"/>
                  <a:gd name="T9" fmla="*/ 0 h 427"/>
                  <a:gd name="T10" fmla="*/ 0 w 145"/>
                  <a:gd name="T11" fmla="*/ 0 h 427"/>
                  <a:gd name="T12" fmla="*/ 0 w 145"/>
                  <a:gd name="T13" fmla="*/ 0 h 427"/>
                  <a:gd name="T14" fmla="*/ 0 w 145"/>
                  <a:gd name="T15" fmla="*/ 0 h 427"/>
                  <a:gd name="T16" fmla="*/ 0 w 145"/>
                  <a:gd name="T17" fmla="*/ 0 h 427"/>
                  <a:gd name="T18" fmla="*/ 0 w 145"/>
                  <a:gd name="T19" fmla="*/ 0 h 427"/>
                  <a:gd name="T20" fmla="*/ 0 w 145"/>
                  <a:gd name="T21" fmla="*/ 0 h 427"/>
                  <a:gd name="T22" fmla="*/ 0 w 145"/>
                  <a:gd name="T23" fmla="*/ 0 h 427"/>
                  <a:gd name="T24" fmla="*/ 0 w 145"/>
                  <a:gd name="T25" fmla="*/ 0 h 427"/>
                  <a:gd name="T26" fmla="*/ 0 w 145"/>
                  <a:gd name="T27" fmla="*/ 0 h 427"/>
                  <a:gd name="T28" fmla="*/ 0 w 145"/>
                  <a:gd name="T29" fmla="*/ 0 h 427"/>
                  <a:gd name="T30" fmla="*/ 0 w 145"/>
                  <a:gd name="T31" fmla="*/ 0 h 427"/>
                  <a:gd name="T32" fmla="*/ 0 w 145"/>
                  <a:gd name="T33" fmla="*/ 0 h 427"/>
                  <a:gd name="T34" fmla="*/ 0 w 145"/>
                  <a:gd name="T35" fmla="*/ 0 h 427"/>
                  <a:gd name="T36" fmla="*/ 0 w 145"/>
                  <a:gd name="T37" fmla="*/ 0 h 427"/>
                  <a:gd name="T38" fmla="*/ 0 w 145"/>
                  <a:gd name="T39" fmla="*/ 0 h 427"/>
                  <a:gd name="T40" fmla="*/ 0 w 145"/>
                  <a:gd name="T41" fmla="*/ 0 h 427"/>
                  <a:gd name="T42" fmla="*/ 0 w 145"/>
                  <a:gd name="T43" fmla="*/ 0 h 427"/>
                  <a:gd name="T44" fmla="*/ 0 w 145"/>
                  <a:gd name="T45" fmla="*/ 0 h 427"/>
                  <a:gd name="T46" fmla="*/ 0 w 145"/>
                  <a:gd name="T47" fmla="*/ 0 h 427"/>
                  <a:gd name="T48" fmla="*/ 0 w 145"/>
                  <a:gd name="T49" fmla="*/ 0 h 427"/>
                  <a:gd name="T50" fmla="*/ 0 w 145"/>
                  <a:gd name="T51" fmla="*/ 0 h 427"/>
                  <a:gd name="T52" fmla="*/ 0 w 145"/>
                  <a:gd name="T53" fmla="*/ 0 h 427"/>
                  <a:gd name="T54" fmla="*/ 0 w 145"/>
                  <a:gd name="T55" fmla="*/ 0 h 427"/>
                  <a:gd name="T56" fmla="*/ 0 w 145"/>
                  <a:gd name="T57" fmla="*/ 0 h 427"/>
                  <a:gd name="T58" fmla="*/ 0 w 145"/>
                  <a:gd name="T59" fmla="*/ 0 h 427"/>
                  <a:gd name="T60" fmla="*/ 0 w 145"/>
                  <a:gd name="T61" fmla="*/ 0 h 427"/>
                  <a:gd name="T62" fmla="*/ 0 w 145"/>
                  <a:gd name="T63" fmla="*/ 0 h 427"/>
                  <a:gd name="T64" fmla="*/ 0 w 145"/>
                  <a:gd name="T65" fmla="*/ 0 h 427"/>
                  <a:gd name="T66" fmla="*/ 0 w 145"/>
                  <a:gd name="T67" fmla="*/ 0 h 427"/>
                  <a:gd name="T68" fmla="*/ 0 w 145"/>
                  <a:gd name="T69" fmla="*/ 0 h 427"/>
                  <a:gd name="T70" fmla="*/ 0 w 145"/>
                  <a:gd name="T71" fmla="*/ 0 h 427"/>
                  <a:gd name="T72" fmla="*/ 0 w 145"/>
                  <a:gd name="T73" fmla="*/ 0 h 427"/>
                  <a:gd name="T74" fmla="*/ 0 w 145"/>
                  <a:gd name="T75" fmla="*/ 0 h 427"/>
                  <a:gd name="T76" fmla="*/ 0 w 145"/>
                  <a:gd name="T77" fmla="*/ 0 h 427"/>
                  <a:gd name="T78" fmla="*/ 0 w 145"/>
                  <a:gd name="T79" fmla="*/ 0 h 427"/>
                  <a:gd name="T80" fmla="*/ 0 w 145"/>
                  <a:gd name="T81" fmla="*/ 0 h 427"/>
                  <a:gd name="T82" fmla="*/ 0 w 145"/>
                  <a:gd name="T83" fmla="*/ 0 h 427"/>
                  <a:gd name="T84" fmla="*/ 0 w 145"/>
                  <a:gd name="T85" fmla="*/ 0 h 427"/>
                  <a:gd name="T86" fmla="*/ 0 w 145"/>
                  <a:gd name="T87" fmla="*/ 0 h 427"/>
                  <a:gd name="T88" fmla="*/ 0 w 145"/>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427">
                    <a:moveTo>
                      <a:pt x="12" y="88"/>
                    </a:moveTo>
                    <a:lnTo>
                      <a:pt x="13" y="92"/>
                    </a:lnTo>
                    <a:lnTo>
                      <a:pt x="19" y="105"/>
                    </a:lnTo>
                    <a:lnTo>
                      <a:pt x="26" y="124"/>
                    </a:lnTo>
                    <a:lnTo>
                      <a:pt x="34" y="147"/>
                    </a:lnTo>
                    <a:lnTo>
                      <a:pt x="43" y="174"/>
                    </a:lnTo>
                    <a:lnTo>
                      <a:pt x="52" y="203"/>
                    </a:lnTo>
                    <a:lnTo>
                      <a:pt x="61" y="232"/>
                    </a:lnTo>
                    <a:lnTo>
                      <a:pt x="68" y="259"/>
                    </a:lnTo>
                    <a:lnTo>
                      <a:pt x="75" y="309"/>
                    </a:lnTo>
                    <a:lnTo>
                      <a:pt x="77" y="351"/>
                    </a:lnTo>
                    <a:lnTo>
                      <a:pt x="80" y="382"/>
                    </a:lnTo>
                    <a:lnTo>
                      <a:pt x="90" y="404"/>
                    </a:lnTo>
                    <a:lnTo>
                      <a:pt x="99" y="412"/>
                    </a:lnTo>
                    <a:lnTo>
                      <a:pt x="108" y="417"/>
                    </a:lnTo>
                    <a:lnTo>
                      <a:pt x="118" y="421"/>
                    </a:lnTo>
                    <a:lnTo>
                      <a:pt x="126" y="423"/>
                    </a:lnTo>
                    <a:lnTo>
                      <a:pt x="134" y="425"/>
                    </a:lnTo>
                    <a:lnTo>
                      <a:pt x="139" y="427"/>
                    </a:lnTo>
                    <a:lnTo>
                      <a:pt x="144" y="427"/>
                    </a:lnTo>
                    <a:lnTo>
                      <a:pt x="145" y="427"/>
                    </a:lnTo>
                    <a:lnTo>
                      <a:pt x="144" y="420"/>
                    </a:lnTo>
                    <a:lnTo>
                      <a:pt x="141" y="405"/>
                    </a:lnTo>
                    <a:lnTo>
                      <a:pt x="136" y="384"/>
                    </a:lnTo>
                    <a:lnTo>
                      <a:pt x="128" y="366"/>
                    </a:lnTo>
                    <a:lnTo>
                      <a:pt x="125" y="349"/>
                    </a:lnTo>
                    <a:lnTo>
                      <a:pt x="120" y="321"/>
                    </a:lnTo>
                    <a:lnTo>
                      <a:pt x="115" y="284"/>
                    </a:lnTo>
                    <a:lnTo>
                      <a:pt x="111" y="241"/>
                    </a:lnTo>
                    <a:lnTo>
                      <a:pt x="105" y="196"/>
                    </a:lnTo>
                    <a:lnTo>
                      <a:pt x="99" y="153"/>
                    </a:lnTo>
                    <a:lnTo>
                      <a:pt x="92" y="117"/>
                    </a:lnTo>
                    <a:lnTo>
                      <a:pt x="84" y="88"/>
                    </a:lnTo>
                    <a:lnTo>
                      <a:pt x="75" y="66"/>
                    </a:lnTo>
                    <a:lnTo>
                      <a:pt x="62" y="46"/>
                    </a:lnTo>
                    <a:lnTo>
                      <a:pt x="50" y="29"/>
                    </a:lnTo>
                    <a:lnTo>
                      <a:pt x="37" y="15"/>
                    </a:lnTo>
                    <a:lnTo>
                      <a:pt x="24" y="6"/>
                    </a:lnTo>
                    <a:lnTo>
                      <a:pt x="14" y="0"/>
                    </a:lnTo>
                    <a:lnTo>
                      <a:pt x="6" y="0"/>
                    </a:lnTo>
                    <a:lnTo>
                      <a:pt x="1" y="5"/>
                    </a:lnTo>
                    <a:lnTo>
                      <a:pt x="0" y="27"/>
                    </a:lnTo>
                    <a:lnTo>
                      <a:pt x="5" y="54"/>
                    </a:lnTo>
                    <a:lnTo>
                      <a:pt x="9" y="77"/>
                    </a:lnTo>
                    <a:lnTo>
                      <a:pt x="12" y="88"/>
                    </a:lnTo>
                    <a:close/>
                  </a:path>
                </a:pathLst>
              </a:custGeom>
              <a:solidFill>
                <a:srgbClr val="FFFFFF"/>
              </a:solidFill>
              <a:ln w="9525">
                <a:noFill/>
                <a:round/>
                <a:headEnd/>
                <a:tailEnd/>
              </a:ln>
            </p:spPr>
            <p:txBody>
              <a:bodyPr/>
              <a:lstStyle/>
              <a:p>
                <a:endParaRPr lang="mk-MK"/>
              </a:p>
            </p:txBody>
          </p:sp>
          <p:sp>
            <p:nvSpPr>
              <p:cNvPr id="25648" name="Freeform 117"/>
              <p:cNvSpPr>
                <a:spLocks/>
              </p:cNvSpPr>
              <p:nvPr/>
            </p:nvSpPr>
            <p:spPr bwMode="auto">
              <a:xfrm>
                <a:off x="5171" y="3306"/>
                <a:ext cx="36" cy="14"/>
              </a:xfrm>
              <a:custGeom>
                <a:avLst/>
                <a:gdLst>
                  <a:gd name="T0" fmla="*/ 1 w 71"/>
                  <a:gd name="T1" fmla="*/ 0 h 29"/>
                  <a:gd name="T2" fmla="*/ 1 w 71"/>
                  <a:gd name="T3" fmla="*/ 0 h 29"/>
                  <a:gd name="T4" fmla="*/ 1 w 71"/>
                  <a:gd name="T5" fmla="*/ 0 h 29"/>
                  <a:gd name="T6" fmla="*/ 1 w 71"/>
                  <a:gd name="T7" fmla="*/ 0 h 29"/>
                  <a:gd name="T8" fmla="*/ 1 w 71"/>
                  <a:gd name="T9" fmla="*/ 0 h 29"/>
                  <a:gd name="T10" fmla="*/ 1 w 71"/>
                  <a:gd name="T11" fmla="*/ 0 h 29"/>
                  <a:gd name="T12" fmla="*/ 1 w 71"/>
                  <a:gd name="T13" fmla="*/ 0 h 29"/>
                  <a:gd name="T14" fmla="*/ 1 w 71"/>
                  <a:gd name="T15" fmla="*/ 0 h 29"/>
                  <a:gd name="T16" fmla="*/ 1 w 71"/>
                  <a:gd name="T17" fmla="*/ 0 h 29"/>
                  <a:gd name="T18" fmla="*/ 1 w 71"/>
                  <a:gd name="T19" fmla="*/ 0 h 29"/>
                  <a:gd name="T20" fmla="*/ 1 w 71"/>
                  <a:gd name="T21" fmla="*/ 0 h 29"/>
                  <a:gd name="T22" fmla="*/ 1 w 71"/>
                  <a:gd name="T23" fmla="*/ 0 h 29"/>
                  <a:gd name="T24" fmla="*/ 1 w 71"/>
                  <a:gd name="T25" fmla="*/ 0 h 29"/>
                  <a:gd name="T26" fmla="*/ 1 w 71"/>
                  <a:gd name="T27" fmla="*/ 0 h 29"/>
                  <a:gd name="T28" fmla="*/ 1 w 71"/>
                  <a:gd name="T29" fmla="*/ 0 h 29"/>
                  <a:gd name="T30" fmla="*/ 1 w 71"/>
                  <a:gd name="T31" fmla="*/ 0 h 29"/>
                  <a:gd name="T32" fmla="*/ 1 w 71"/>
                  <a:gd name="T33" fmla="*/ 0 h 29"/>
                  <a:gd name="T34" fmla="*/ 1 w 71"/>
                  <a:gd name="T35" fmla="*/ 0 h 29"/>
                  <a:gd name="T36" fmla="*/ 1 w 71"/>
                  <a:gd name="T37" fmla="*/ 0 h 29"/>
                  <a:gd name="T38" fmla="*/ 1 w 71"/>
                  <a:gd name="T39" fmla="*/ 0 h 29"/>
                  <a:gd name="T40" fmla="*/ 1 w 71"/>
                  <a:gd name="T41" fmla="*/ 0 h 29"/>
                  <a:gd name="T42" fmla="*/ 1 w 71"/>
                  <a:gd name="T43" fmla="*/ 0 h 29"/>
                  <a:gd name="T44" fmla="*/ 1 w 71"/>
                  <a:gd name="T45" fmla="*/ 0 h 29"/>
                  <a:gd name="T46" fmla="*/ 1 w 71"/>
                  <a:gd name="T47" fmla="*/ 0 h 29"/>
                  <a:gd name="T48" fmla="*/ 1 w 71"/>
                  <a:gd name="T49" fmla="*/ 0 h 29"/>
                  <a:gd name="T50" fmla="*/ 1 w 71"/>
                  <a:gd name="T51" fmla="*/ 0 h 29"/>
                  <a:gd name="T52" fmla="*/ 1 w 71"/>
                  <a:gd name="T53" fmla="*/ 0 h 29"/>
                  <a:gd name="T54" fmla="*/ 0 w 71"/>
                  <a:gd name="T55" fmla="*/ 0 h 29"/>
                  <a:gd name="T56" fmla="*/ 1 w 71"/>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29">
                    <a:moveTo>
                      <a:pt x="2" y="26"/>
                    </a:moveTo>
                    <a:lnTo>
                      <a:pt x="3" y="26"/>
                    </a:lnTo>
                    <a:lnTo>
                      <a:pt x="7" y="26"/>
                    </a:lnTo>
                    <a:lnTo>
                      <a:pt x="11" y="28"/>
                    </a:lnTo>
                    <a:lnTo>
                      <a:pt x="17" y="28"/>
                    </a:lnTo>
                    <a:lnTo>
                      <a:pt x="24" y="29"/>
                    </a:lnTo>
                    <a:lnTo>
                      <a:pt x="30" y="29"/>
                    </a:lnTo>
                    <a:lnTo>
                      <a:pt x="35" y="29"/>
                    </a:lnTo>
                    <a:lnTo>
                      <a:pt x="40" y="28"/>
                    </a:lnTo>
                    <a:lnTo>
                      <a:pt x="49" y="26"/>
                    </a:lnTo>
                    <a:lnTo>
                      <a:pt x="58" y="26"/>
                    </a:lnTo>
                    <a:lnTo>
                      <a:pt x="67" y="25"/>
                    </a:lnTo>
                    <a:lnTo>
                      <a:pt x="71" y="22"/>
                    </a:lnTo>
                    <a:lnTo>
                      <a:pt x="71" y="17"/>
                    </a:lnTo>
                    <a:lnTo>
                      <a:pt x="69" y="11"/>
                    </a:lnTo>
                    <a:lnTo>
                      <a:pt x="64" y="6"/>
                    </a:lnTo>
                    <a:lnTo>
                      <a:pt x="58" y="1"/>
                    </a:lnTo>
                    <a:lnTo>
                      <a:pt x="54" y="0"/>
                    </a:lnTo>
                    <a:lnTo>
                      <a:pt x="47" y="1"/>
                    </a:lnTo>
                    <a:lnTo>
                      <a:pt x="38" y="3"/>
                    </a:lnTo>
                    <a:lnTo>
                      <a:pt x="29" y="7"/>
                    </a:lnTo>
                    <a:lnTo>
                      <a:pt x="19" y="10"/>
                    </a:lnTo>
                    <a:lnTo>
                      <a:pt x="11" y="13"/>
                    </a:lnTo>
                    <a:lnTo>
                      <a:pt x="7" y="15"/>
                    </a:lnTo>
                    <a:lnTo>
                      <a:pt x="4" y="16"/>
                    </a:lnTo>
                    <a:lnTo>
                      <a:pt x="3" y="17"/>
                    </a:lnTo>
                    <a:lnTo>
                      <a:pt x="1" y="21"/>
                    </a:lnTo>
                    <a:lnTo>
                      <a:pt x="0" y="25"/>
                    </a:lnTo>
                    <a:lnTo>
                      <a:pt x="2" y="26"/>
                    </a:lnTo>
                    <a:close/>
                  </a:path>
                </a:pathLst>
              </a:custGeom>
              <a:solidFill>
                <a:srgbClr val="FFFFFF"/>
              </a:solidFill>
              <a:ln w="9525">
                <a:noFill/>
                <a:round/>
                <a:headEnd/>
                <a:tailEnd/>
              </a:ln>
            </p:spPr>
            <p:txBody>
              <a:bodyPr/>
              <a:lstStyle/>
              <a:p>
                <a:endParaRPr lang="mk-MK"/>
              </a:p>
            </p:txBody>
          </p:sp>
          <p:sp>
            <p:nvSpPr>
              <p:cNvPr id="25649" name="Freeform 118"/>
              <p:cNvSpPr>
                <a:spLocks/>
              </p:cNvSpPr>
              <p:nvPr/>
            </p:nvSpPr>
            <p:spPr bwMode="auto">
              <a:xfrm>
                <a:off x="5372" y="3338"/>
                <a:ext cx="41" cy="42"/>
              </a:xfrm>
              <a:custGeom>
                <a:avLst/>
                <a:gdLst>
                  <a:gd name="T0" fmla="*/ 0 w 81"/>
                  <a:gd name="T1" fmla="*/ 0 h 85"/>
                  <a:gd name="T2" fmla="*/ 1 w 81"/>
                  <a:gd name="T3" fmla="*/ 0 h 85"/>
                  <a:gd name="T4" fmla="*/ 1 w 81"/>
                  <a:gd name="T5" fmla="*/ 0 h 85"/>
                  <a:gd name="T6" fmla="*/ 1 w 81"/>
                  <a:gd name="T7" fmla="*/ 0 h 85"/>
                  <a:gd name="T8" fmla="*/ 1 w 81"/>
                  <a:gd name="T9" fmla="*/ 0 h 85"/>
                  <a:gd name="T10" fmla="*/ 1 w 81"/>
                  <a:gd name="T11" fmla="*/ 0 h 85"/>
                  <a:gd name="T12" fmla="*/ 1 w 81"/>
                  <a:gd name="T13" fmla="*/ 0 h 85"/>
                  <a:gd name="T14" fmla="*/ 1 w 81"/>
                  <a:gd name="T15" fmla="*/ 0 h 85"/>
                  <a:gd name="T16" fmla="*/ 1 w 81"/>
                  <a:gd name="T17" fmla="*/ 0 h 85"/>
                  <a:gd name="T18" fmla="*/ 1 w 81"/>
                  <a:gd name="T19" fmla="*/ 0 h 85"/>
                  <a:gd name="T20" fmla="*/ 1 w 81"/>
                  <a:gd name="T21" fmla="*/ 0 h 85"/>
                  <a:gd name="T22" fmla="*/ 1 w 81"/>
                  <a:gd name="T23" fmla="*/ 0 h 85"/>
                  <a:gd name="T24" fmla="*/ 1 w 81"/>
                  <a:gd name="T25" fmla="*/ 0 h 85"/>
                  <a:gd name="T26" fmla="*/ 1 w 81"/>
                  <a:gd name="T27" fmla="*/ 0 h 85"/>
                  <a:gd name="T28" fmla="*/ 1 w 81"/>
                  <a:gd name="T29" fmla="*/ 0 h 85"/>
                  <a:gd name="T30" fmla="*/ 1 w 81"/>
                  <a:gd name="T31" fmla="*/ 0 h 85"/>
                  <a:gd name="T32" fmla="*/ 1 w 81"/>
                  <a:gd name="T33" fmla="*/ 0 h 85"/>
                  <a:gd name="T34" fmla="*/ 1 w 81"/>
                  <a:gd name="T35" fmla="*/ 0 h 85"/>
                  <a:gd name="T36" fmla="*/ 1 w 81"/>
                  <a:gd name="T37" fmla="*/ 0 h 85"/>
                  <a:gd name="T38" fmla="*/ 1 w 81"/>
                  <a:gd name="T39" fmla="*/ 0 h 85"/>
                  <a:gd name="T40" fmla="*/ 1 w 81"/>
                  <a:gd name="T41" fmla="*/ 0 h 85"/>
                  <a:gd name="T42" fmla="*/ 1 w 81"/>
                  <a:gd name="T43" fmla="*/ 0 h 85"/>
                  <a:gd name="T44" fmla="*/ 1 w 81"/>
                  <a:gd name="T45" fmla="*/ 0 h 85"/>
                  <a:gd name="T46" fmla="*/ 1 w 81"/>
                  <a:gd name="T47" fmla="*/ 0 h 85"/>
                  <a:gd name="T48" fmla="*/ 1 w 81"/>
                  <a:gd name="T49" fmla="*/ 0 h 85"/>
                  <a:gd name="T50" fmla="*/ 1 w 81"/>
                  <a:gd name="T51" fmla="*/ 0 h 85"/>
                  <a:gd name="T52" fmla="*/ 1 w 81"/>
                  <a:gd name="T53" fmla="*/ 0 h 85"/>
                  <a:gd name="T54" fmla="*/ 1 w 81"/>
                  <a:gd name="T55" fmla="*/ 0 h 85"/>
                  <a:gd name="T56" fmla="*/ 1 w 81"/>
                  <a:gd name="T57" fmla="*/ 0 h 85"/>
                  <a:gd name="T58" fmla="*/ 1 w 81"/>
                  <a:gd name="T59" fmla="*/ 0 h 85"/>
                  <a:gd name="T60" fmla="*/ 1 w 81"/>
                  <a:gd name="T61" fmla="*/ 0 h 85"/>
                  <a:gd name="T62" fmla="*/ 1 w 81"/>
                  <a:gd name="T63" fmla="*/ 0 h 85"/>
                  <a:gd name="T64" fmla="*/ 0 w 81"/>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 h="85">
                    <a:moveTo>
                      <a:pt x="0" y="0"/>
                    </a:moveTo>
                    <a:lnTo>
                      <a:pt x="1" y="6"/>
                    </a:lnTo>
                    <a:lnTo>
                      <a:pt x="3" y="20"/>
                    </a:lnTo>
                    <a:lnTo>
                      <a:pt x="8" y="37"/>
                    </a:lnTo>
                    <a:lnTo>
                      <a:pt x="12" y="52"/>
                    </a:lnTo>
                    <a:lnTo>
                      <a:pt x="16" y="59"/>
                    </a:lnTo>
                    <a:lnTo>
                      <a:pt x="20" y="65"/>
                    </a:lnTo>
                    <a:lnTo>
                      <a:pt x="26" y="71"/>
                    </a:lnTo>
                    <a:lnTo>
                      <a:pt x="32" y="74"/>
                    </a:lnTo>
                    <a:lnTo>
                      <a:pt x="37" y="78"/>
                    </a:lnTo>
                    <a:lnTo>
                      <a:pt x="42" y="81"/>
                    </a:lnTo>
                    <a:lnTo>
                      <a:pt x="47" y="82"/>
                    </a:lnTo>
                    <a:lnTo>
                      <a:pt x="50" y="83"/>
                    </a:lnTo>
                    <a:lnTo>
                      <a:pt x="64" y="85"/>
                    </a:lnTo>
                    <a:lnTo>
                      <a:pt x="75" y="83"/>
                    </a:lnTo>
                    <a:lnTo>
                      <a:pt x="79" y="81"/>
                    </a:lnTo>
                    <a:lnTo>
                      <a:pt x="81" y="80"/>
                    </a:lnTo>
                    <a:lnTo>
                      <a:pt x="81" y="78"/>
                    </a:lnTo>
                    <a:lnTo>
                      <a:pt x="81" y="72"/>
                    </a:lnTo>
                    <a:lnTo>
                      <a:pt x="78" y="66"/>
                    </a:lnTo>
                    <a:lnTo>
                      <a:pt x="71" y="63"/>
                    </a:lnTo>
                    <a:lnTo>
                      <a:pt x="61" y="62"/>
                    </a:lnTo>
                    <a:lnTo>
                      <a:pt x="53" y="62"/>
                    </a:lnTo>
                    <a:lnTo>
                      <a:pt x="46" y="60"/>
                    </a:lnTo>
                    <a:lnTo>
                      <a:pt x="40" y="57"/>
                    </a:lnTo>
                    <a:lnTo>
                      <a:pt x="33" y="49"/>
                    </a:lnTo>
                    <a:lnTo>
                      <a:pt x="25" y="41"/>
                    </a:lnTo>
                    <a:lnTo>
                      <a:pt x="18" y="30"/>
                    </a:lnTo>
                    <a:lnTo>
                      <a:pt x="12" y="21"/>
                    </a:lnTo>
                    <a:lnTo>
                      <a:pt x="8" y="13"/>
                    </a:lnTo>
                    <a:lnTo>
                      <a:pt x="3" y="6"/>
                    </a:lnTo>
                    <a:lnTo>
                      <a:pt x="1" y="2"/>
                    </a:lnTo>
                    <a:lnTo>
                      <a:pt x="0" y="0"/>
                    </a:lnTo>
                    <a:close/>
                  </a:path>
                </a:pathLst>
              </a:custGeom>
              <a:solidFill>
                <a:srgbClr val="FFFFFF"/>
              </a:solidFill>
              <a:ln w="9525">
                <a:noFill/>
                <a:round/>
                <a:headEnd/>
                <a:tailEnd/>
              </a:ln>
            </p:spPr>
            <p:txBody>
              <a:bodyPr/>
              <a:lstStyle/>
              <a:p>
                <a:endParaRPr lang="mk-MK"/>
              </a:p>
            </p:txBody>
          </p:sp>
          <p:sp>
            <p:nvSpPr>
              <p:cNvPr id="25650" name="Freeform 119"/>
              <p:cNvSpPr>
                <a:spLocks/>
              </p:cNvSpPr>
              <p:nvPr/>
            </p:nvSpPr>
            <p:spPr bwMode="auto">
              <a:xfrm>
                <a:off x="5208" y="3278"/>
                <a:ext cx="33" cy="16"/>
              </a:xfrm>
              <a:custGeom>
                <a:avLst/>
                <a:gdLst>
                  <a:gd name="T0" fmla="*/ 0 w 65"/>
                  <a:gd name="T1" fmla="*/ 0 h 34"/>
                  <a:gd name="T2" fmla="*/ 1 w 65"/>
                  <a:gd name="T3" fmla="*/ 0 h 34"/>
                  <a:gd name="T4" fmla="*/ 1 w 65"/>
                  <a:gd name="T5" fmla="*/ 0 h 34"/>
                  <a:gd name="T6" fmla="*/ 1 w 65"/>
                  <a:gd name="T7" fmla="*/ 0 h 34"/>
                  <a:gd name="T8" fmla="*/ 1 w 65"/>
                  <a:gd name="T9" fmla="*/ 0 h 34"/>
                  <a:gd name="T10" fmla="*/ 1 w 65"/>
                  <a:gd name="T11" fmla="*/ 0 h 34"/>
                  <a:gd name="T12" fmla="*/ 1 w 65"/>
                  <a:gd name="T13" fmla="*/ 0 h 34"/>
                  <a:gd name="T14" fmla="*/ 1 w 65"/>
                  <a:gd name="T15" fmla="*/ 0 h 34"/>
                  <a:gd name="T16" fmla="*/ 1 w 65"/>
                  <a:gd name="T17" fmla="*/ 0 h 34"/>
                  <a:gd name="T18" fmla="*/ 1 w 65"/>
                  <a:gd name="T19" fmla="*/ 0 h 34"/>
                  <a:gd name="T20" fmla="*/ 1 w 65"/>
                  <a:gd name="T21" fmla="*/ 0 h 34"/>
                  <a:gd name="T22" fmla="*/ 1 w 65"/>
                  <a:gd name="T23" fmla="*/ 0 h 34"/>
                  <a:gd name="T24" fmla="*/ 1 w 65"/>
                  <a:gd name="T25" fmla="*/ 0 h 34"/>
                  <a:gd name="T26" fmla="*/ 1 w 65"/>
                  <a:gd name="T27" fmla="*/ 0 h 34"/>
                  <a:gd name="T28" fmla="*/ 1 w 65"/>
                  <a:gd name="T29" fmla="*/ 0 h 34"/>
                  <a:gd name="T30" fmla="*/ 1 w 65"/>
                  <a:gd name="T31" fmla="*/ 0 h 34"/>
                  <a:gd name="T32" fmla="*/ 1 w 65"/>
                  <a:gd name="T33" fmla="*/ 0 h 34"/>
                  <a:gd name="T34" fmla="*/ 0 w 6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 h="34">
                    <a:moveTo>
                      <a:pt x="0" y="33"/>
                    </a:moveTo>
                    <a:lnTo>
                      <a:pt x="28" y="34"/>
                    </a:lnTo>
                    <a:lnTo>
                      <a:pt x="30" y="32"/>
                    </a:lnTo>
                    <a:lnTo>
                      <a:pt x="33" y="27"/>
                    </a:lnTo>
                    <a:lnTo>
                      <a:pt x="39" y="21"/>
                    </a:lnTo>
                    <a:lnTo>
                      <a:pt x="48" y="15"/>
                    </a:lnTo>
                    <a:lnTo>
                      <a:pt x="57" y="12"/>
                    </a:lnTo>
                    <a:lnTo>
                      <a:pt x="63" y="7"/>
                    </a:lnTo>
                    <a:lnTo>
                      <a:pt x="65" y="3"/>
                    </a:lnTo>
                    <a:lnTo>
                      <a:pt x="63" y="0"/>
                    </a:lnTo>
                    <a:lnTo>
                      <a:pt x="58" y="2"/>
                    </a:lnTo>
                    <a:lnTo>
                      <a:pt x="51" y="4"/>
                    </a:lnTo>
                    <a:lnTo>
                      <a:pt x="42" y="9"/>
                    </a:lnTo>
                    <a:lnTo>
                      <a:pt x="33" y="13"/>
                    </a:lnTo>
                    <a:lnTo>
                      <a:pt x="23" y="19"/>
                    </a:lnTo>
                    <a:lnTo>
                      <a:pt x="13" y="25"/>
                    </a:lnTo>
                    <a:lnTo>
                      <a:pt x="5" y="29"/>
                    </a:lnTo>
                    <a:lnTo>
                      <a:pt x="0" y="33"/>
                    </a:lnTo>
                    <a:close/>
                  </a:path>
                </a:pathLst>
              </a:custGeom>
              <a:solidFill>
                <a:srgbClr val="FFFFFF"/>
              </a:solidFill>
              <a:ln w="9525">
                <a:noFill/>
                <a:round/>
                <a:headEnd/>
                <a:tailEnd/>
              </a:ln>
            </p:spPr>
            <p:txBody>
              <a:bodyPr/>
              <a:lstStyle/>
              <a:p>
                <a:endParaRPr lang="mk-MK"/>
              </a:p>
            </p:txBody>
          </p:sp>
          <p:sp>
            <p:nvSpPr>
              <p:cNvPr id="25651" name="Freeform 120"/>
              <p:cNvSpPr>
                <a:spLocks/>
              </p:cNvSpPr>
              <p:nvPr/>
            </p:nvSpPr>
            <p:spPr bwMode="auto">
              <a:xfrm>
                <a:off x="5129" y="2563"/>
                <a:ext cx="82" cy="60"/>
              </a:xfrm>
              <a:custGeom>
                <a:avLst/>
                <a:gdLst>
                  <a:gd name="T0" fmla="*/ 1 w 163"/>
                  <a:gd name="T1" fmla="*/ 1 h 120"/>
                  <a:gd name="T2" fmla="*/ 1 w 163"/>
                  <a:gd name="T3" fmla="*/ 1 h 120"/>
                  <a:gd name="T4" fmla="*/ 1 w 163"/>
                  <a:gd name="T5" fmla="*/ 1 h 120"/>
                  <a:gd name="T6" fmla="*/ 1 w 163"/>
                  <a:gd name="T7" fmla="*/ 1 h 120"/>
                  <a:gd name="T8" fmla="*/ 1 w 163"/>
                  <a:gd name="T9" fmla="*/ 1 h 120"/>
                  <a:gd name="T10" fmla="*/ 1 w 163"/>
                  <a:gd name="T11" fmla="*/ 1 h 120"/>
                  <a:gd name="T12" fmla="*/ 1 w 163"/>
                  <a:gd name="T13" fmla="*/ 1 h 120"/>
                  <a:gd name="T14" fmla="*/ 1 w 163"/>
                  <a:gd name="T15" fmla="*/ 1 h 120"/>
                  <a:gd name="T16" fmla="*/ 1 w 163"/>
                  <a:gd name="T17" fmla="*/ 1 h 120"/>
                  <a:gd name="T18" fmla="*/ 1 w 163"/>
                  <a:gd name="T19" fmla="*/ 1 h 120"/>
                  <a:gd name="T20" fmla="*/ 1 w 163"/>
                  <a:gd name="T21" fmla="*/ 1 h 120"/>
                  <a:gd name="T22" fmla="*/ 1 w 163"/>
                  <a:gd name="T23" fmla="*/ 1 h 120"/>
                  <a:gd name="T24" fmla="*/ 1 w 163"/>
                  <a:gd name="T25" fmla="*/ 1 h 120"/>
                  <a:gd name="T26" fmla="*/ 1 w 163"/>
                  <a:gd name="T27" fmla="*/ 1 h 120"/>
                  <a:gd name="T28" fmla="*/ 1 w 163"/>
                  <a:gd name="T29" fmla="*/ 1 h 120"/>
                  <a:gd name="T30" fmla="*/ 1 w 163"/>
                  <a:gd name="T31" fmla="*/ 1 h 120"/>
                  <a:gd name="T32" fmla="*/ 1 w 163"/>
                  <a:gd name="T33" fmla="*/ 1 h 120"/>
                  <a:gd name="T34" fmla="*/ 1 w 163"/>
                  <a:gd name="T35" fmla="*/ 1 h 120"/>
                  <a:gd name="T36" fmla="*/ 1 w 163"/>
                  <a:gd name="T37" fmla="*/ 1 h 120"/>
                  <a:gd name="T38" fmla="*/ 1 w 163"/>
                  <a:gd name="T39" fmla="*/ 1 h 120"/>
                  <a:gd name="T40" fmla="*/ 1 w 163"/>
                  <a:gd name="T41" fmla="*/ 1 h 120"/>
                  <a:gd name="T42" fmla="*/ 1 w 163"/>
                  <a:gd name="T43" fmla="*/ 1 h 120"/>
                  <a:gd name="T44" fmla="*/ 1 w 163"/>
                  <a:gd name="T45" fmla="*/ 1 h 120"/>
                  <a:gd name="T46" fmla="*/ 1 w 163"/>
                  <a:gd name="T47" fmla="*/ 1 h 120"/>
                  <a:gd name="T48" fmla="*/ 1 w 163"/>
                  <a:gd name="T49" fmla="*/ 1 h 120"/>
                  <a:gd name="T50" fmla="*/ 1 w 163"/>
                  <a:gd name="T51" fmla="*/ 1 h 120"/>
                  <a:gd name="T52" fmla="*/ 1 w 163"/>
                  <a:gd name="T53" fmla="*/ 1 h 120"/>
                  <a:gd name="T54" fmla="*/ 1 w 163"/>
                  <a:gd name="T55" fmla="*/ 1 h 120"/>
                  <a:gd name="T56" fmla="*/ 1 w 163"/>
                  <a:gd name="T57" fmla="*/ 1 h 120"/>
                  <a:gd name="T58" fmla="*/ 1 w 163"/>
                  <a:gd name="T59" fmla="*/ 1 h 120"/>
                  <a:gd name="T60" fmla="*/ 1 w 163"/>
                  <a:gd name="T61" fmla="*/ 1 h 120"/>
                  <a:gd name="T62" fmla="*/ 1 w 163"/>
                  <a:gd name="T63" fmla="*/ 1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0">
                    <a:moveTo>
                      <a:pt x="83" y="18"/>
                    </a:moveTo>
                    <a:lnTo>
                      <a:pt x="80" y="19"/>
                    </a:lnTo>
                    <a:lnTo>
                      <a:pt x="78" y="19"/>
                    </a:lnTo>
                    <a:lnTo>
                      <a:pt x="77" y="20"/>
                    </a:lnTo>
                    <a:lnTo>
                      <a:pt x="75" y="21"/>
                    </a:lnTo>
                    <a:lnTo>
                      <a:pt x="69" y="20"/>
                    </a:lnTo>
                    <a:lnTo>
                      <a:pt x="61" y="22"/>
                    </a:lnTo>
                    <a:lnTo>
                      <a:pt x="51" y="27"/>
                    </a:lnTo>
                    <a:lnTo>
                      <a:pt x="46" y="32"/>
                    </a:lnTo>
                    <a:lnTo>
                      <a:pt x="39" y="40"/>
                    </a:lnTo>
                    <a:lnTo>
                      <a:pt x="31" y="49"/>
                    </a:lnTo>
                    <a:lnTo>
                      <a:pt x="24" y="59"/>
                    </a:lnTo>
                    <a:lnTo>
                      <a:pt x="16" y="71"/>
                    </a:lnTo>
                    <a:lnTo>
                      <a:pt x="10" y="80"/>
                    </a:lnTo>
                    <a:lnTo>
                      <a:pt x="4" y="88"/>
                    </a:lnTo>
                    <a:lnTo>
                      <a:pt x="1" y="94"/>
                    </a:lnTo>
                    <a:lnTo>
                      <a:pt x="0" y="96"/>
                    </a:lnTo>
                    <a:lnTo>
                      <a:pt x="1" y="95"/>
                    </a:lnTo>
                    <a:lnTo>
                      <a:pt x="4" y="93"/>
                    </a:lnTo>
                    <a:lnTo>
                      <a:pt x="11" y="87"/>
                    </a:lnTo>
                    <a:lnTo>
                      <a:pt x="19" y="79"/>
                    </a:lnTo>
                    <a:lnTo>
                      <a:pt x="28" y="68"/>
                    </a:lnTo>
                    <a:lnTo>
                      <a:pt x="39" y="57"/>
                    </a:lnTo>
                    <a:lnTo>
                      <a:pt x="46" y="50"/>
                    </a:lnTo>
                    <a:lnTo>
                      <a:pt x="46" y="52"/>
                    </a:lnTo>
                    <a:lnTo>
                      <a:pt x="41" y="63"/>
                    </a:lnTo>
                    <a:lnTo>
                      <a:pt x="35" y="79"/>
                    </a:lnTo>
                    <a:lnTo>
                      <a:pt x="30" y="96"/>
                    </a:lnTo>
                    <a:lnTo>
                      <a:pt x="25" y="112"/>
                    </a:lnTo>
                    <a:lnTo>
                      <a:pt x="25" y="120"/>
                    </a:lnTo>
                    <a:lnTo>
                      <a:pt x="30" y="116"/>
                    </a:lnTo>
                    <a:lnTo>
                      <a:pt x="35" y="103"/>
                    </a:lnTo>
                    <a:lnTo>
                      <a:pt x="41" y="86"/>
                    </a:lnTo>
                    <a:lnTo>
                      <a:pt x="43" y="80"/>
                    </a:lnTo>
                    <a:lnTo>
                      <a:pt x="47" y="73"/>
                    </a:lnTo>
                    <a:lnTo>
                      <a:pt x="50" y="68"/>
                    </a:lnTo>
                    <a:lnTo>
                      <a:pt x="54" y="64"/>
                    </a:lnTo>
                    <a:lnTo>
                      <a:pt x="56" y="59"/>
                    </a:lnTo>
                    <a:lnTo>
                      <a:pt x="61" y="55"/>
                    </a:lnTo>
                    <a:lnTo>
                      <a:pt x="65" y="49"/>
                    </a:lnTo>
                    <a:lnTo>
                      <a:pt x="71" y="43"/>
                    </a:lnTo>
                    <a:lnTo>
                      <a:pt x="77" y="37"/>
                    </a:lnTo>
                    <a:lnTo>
                      <a:pt x="84" y="33"/>
                    </a:lnTo>
                    <a:lnTo>
                      <a:pt x="89" y="30"/>
                    </a:lnTo>
                    <a:lnTo>
                      <a:pt x="96" y="27"/>
                    </a:lnTo>
                    <a:lnTo>
                      <a:pt x="104" y="26"/>
                    </a:lnTo>
                    <a:lnTo>
                      <a:pt x="111" y="25"/>
                    </a:lnTo>
                    <a:lnTo>
                      <a:pt x="119" y="23"/>
                    </a:lnTo>
                    <a:lnTo>
                      <a:pt x="129" y="22"/>
                    </a:lnTo>
                    <a:lnTo>
                      <a:pt x="138" y="20"/>
                    </a:lnTo>
                    <a:lnTo>
                      <a:pt x="145" y="17"/>
                    </a:lnTo>
                    <a:lnTo>
                      <a:pt x="151" y="13"/>
                    </a:lnTo>
                    <a:lnTo>
                      <a:pt x="155" y="10"/>
                    </a:lnTo>
                    <a:lnTo>
                      <a:pt x="159" y="6"/>
                    </a:lnTo>
                    <a:lnTo>
                      <a:pt x="161" y="3"/>
                    </a:lnTo>
                    <a:lnTo>
                      <a:pt x="163" y="2"/>
                    </a:lnTo>
                    <a:lnTo>
                      <a:pt x="163" y="0"/>
                    </a:lnTo>
                    <a:lnTo>
                      <a:pt x="161" y="2"/>
                    </a:lnTo>
                    <a:lnTo>
                      <a:pt x="154" y="3"/>
                    </a:lnTo>
                    <a:lnTo>
                      <a:pt x="145" y="5"/>
                    </a:lnTo>
                    <a:lnTo>
                      <a:pt x="132" y="7"/>
                    </a:lnTo>
                    <a:lnTo>
                      <a:pt x="119" y="11"/>
                    </a:lnTo>
                    <a:lnTo>
                      <a:pt x="106" y="13"/>
                    </a:lnTo>
                    <a:lnTo>
                      <a:pt x="93" y="15"/>
                    </a:lnTo>
                    <a:lnTo>
                      <a:pt x="83" y="18"/>
                    </a:lnTo>
                    <a:close/>
                  </a:path>
                </a:pathLst>
              </a:custGeom>
              <a:solidFill>
                <a:srgbClr val="FFFFFF"/>
              </a:solidFill>
              <a:ln w="9525">
                <a:noFill/>
                <a:round/>
                <a:headEnd/>
                <a:tailEnd/>
              </a:ln>
            </p:spPr>
            <p:txBody>
              <a:bodyPr/>
              <a:lstStyle/>
              <a:p>
                <a:endParaRPr lang="mk-MK"/>
              </a:p>
            </p:txBody>
          </p:sp>
          <p:sp>
            <p:nvSpPr>
              <p:cNvPr id="25652" name="Freeform 121"/>
              <p:cNvSpPr>
                <a:spLocks/>
              </p:cNvSpPr>
              <p:nvPr/>
            </p:nvSpPr>
            <p:spPr bwMode="auto">
              <a:xfrm>
                <a:off x="5194" y="2465"/>
                <a:ext cx="18" cy="11"/>
              </a:xfrm>
              <a:custGeom>
                <a:avLst/>
                <a:gdLst>
                  <a:gd name="T0" fmla="*/ 1 w 34"/>
                  <a:gd name="T1" fmla="*/ 1 h 21"/>
                  <a:gd name="T2" fmla="*/ 1 w 34"/>
                  <a:gd name="T3" fmla="*/ 1 h 21"/>
                  <a:gd name="T4" fmla="*/ 1 w 34"/>
                  <a:gd name="T5" fmla="*/ 1 h 21"/>
                  <a:gd name="T6" fmla="*/ 1 w 34"/>
                  <a:gd name="T7" fmla="*/ 1 h 21"/>
                  <a:gd name="T8" fmla="*/ 1 w 34"/>
                  <a:gd name="T9" fmla="*/ 1 h 21"/>
                  <a:gd name="T10" fmla="*/ 1 w 34"/>
                  <a:gd name="T11" fmla="*/ 1 h 21"/>
                  <a:gd name="T12" fmla="*/ 1 w 34"/>
                  <a:gd name="T13" fmla="*/ 1 h 21"/>
                  <a:gd name="T14" fmla="*/ 1 w 34"/>
                  <a:gd name="T15" fmla="*/ 1 h 21"/>
                  <a:gd name="T16" fmla="*/ 1 w 34"/>
                  <a:gd name="T17" fmla="*/ 1 h 21"/>
                  <a:gd name="T18" fmla="*/ 1 w 34"/>
                  <a:gd name="T19" fmla="*/ 1 h 21"/>
                  <a:gd name="T20" fmla="*/ 1 w 34"/>
                  <a:gd name="T21" fmla="*/ 1 h 21"/>
                  <a:gd name="T22" fmla="*/ 1 w 34"/>
                  <a:gd name="T23" fmla="*/ 1 h 21"/>
                  <a:gd name="T24" fmla="*/ 1 w 34"/>
                  <a:gd name="T25" fmla="*/ 1 h 21"/>
                  <a:gd name="T26" fmla="*/ 1 w 34"/>
                  <a:gd name="T27" fmla="*/ 1 h 21"/>
                  <a:gd name="T28" fmla="*/ 1 w 34"/>
                  <a:gd name="T29" fmla="*/ 1 h 21"/>
                  <a:gd name="T30" fmla="*/ 1 w 34"/>
                  <a:gd name="T31" fmla="*/ 1 h 21"/>
                  <a:gd name="T32" fmla="*/ 1 w 34"/>
                  <a:gd name="T33" fmla="*/ 0 h 21"/>
                  <a:gd name="T34" fmla="*/ 1 w 34"/>
                  <a:gd name="T35" fmla="*/ 0 h 21"/>
                  <a:gd name="T36" fmla="*/ 1 w 34"/>
                  <a:gd name="T37" fmla="*/ 0 h 21"/>
                  <a:gd name="T38" fmla="*/ 1 w 34"/>
                  <a:gd name="T39" fmla="*/ 1 h 21"/>
                  <a:gd name="T40" fmla="*/ 0 w 34"/>
                  <a:gd name="T41" fmla="*/ 1 h 21"/>
                  <a:gd name="T42" fmla="*/ 0 w 34"/>
                  <a:gd name="T43" fmla="*/ 1 h 21"/>
                  <a:gd name="T44" fmla="*/ 0 w 34"/>
                  <a:gd name="T45" fmla="*/ 1 h 21"/>
                  <a:gd name="T46" fmla="*/ 1 w 34"/>
                  <a:gd name="T47" fmla="*/ 1 h 21"/>
                  <a:gd name="T48" fmla="*/ 1 w 34"/>
                  <a:gd name="T49" fmla="*/ 1 h 21"/>
                  <a:gd name="T50" fmla="*/ 1 w 34"/>
                  <a:gd name="T51" fmla="*/ 1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1">
                    <a:moveTo>
                      <a:pt x="2" y="6"/>
                    </a:moveTo>
                    <a:lnTo>
                      <a:pt x="9" y="10"/>
                    </a:lnTo>
                    <a:lnTo>
                      <a:pt x="16" y="13"/>
                    </a:lnTo>
                    <a:lnTo>
                      <a:pt x="22" y="18"/>
                    </a:lnTo>
                    <a:lnTo>
                      <a:pt x="29" y="21"/>
                    </a:lnTo>
                    <a:lnTo>
                      <a:pt x="30" y="21"/>
                    </a:lnTo>
                    <a:lnTo>
                      <a:pt x="32" y="21"/>
                    </a:lnTo>
                    <a:lnTo>
                      <a:pt x="33" y="20"/>
                    </a:lnTo>
                    <a:lnTo>
                      <a:pt x="34" y="19"/>
                    </a:lnTo>
                    <a:lnTo>
                      <a:pt x="34" y="18"/>
                    </a:lnTo>
                    <a:lnTo>
                      <a:pt x="34" y="16"/>
                    </a:lnTo>
                    <a:lnTo>
                      <a:pt x="33" y="14"/>
                    </a:lnTo>
                    <a:lnTo>
                      <a:pt x="32" y="13"/>
                    </a:lnTo>
                    <a:lnTo>
                      <a:pt x="25" y="10"/>
                    </a:lnTo>
                    <a:lnTo>
                      <a:pt x="20" y="6"/>
                    </a:lnTo>
                    <a:lnTo>
                      <a:pt x="13" y="2"/>
                    </a:lnTo>
                    <a:lnTo>
                      <a:pt x="6" y="0"/>
                    </a:lnTo>
                    <a:lnTo>
                      <a:pt x="5" y="0"/>
                    </a:lnTo>
                    <a:lnTo>
                      <a:pt x="2" y="0"/>
                    </a:lnTo>
                    <a:lnTo>
                      <a:pt x="1" y="1"/>
                    </a:lnTo>
                    <a:lnTo>
                      <a:pt x="0" y="2"/>
                    </a:lnTo>
                    <a:lnTo>
                      <a:pt x="0" y="3"/>
                    </a:lnTo>
                    <a:lnTo>
                      <a:pt x="0" y="5"/>
                    </a:lnTo>
                    <a:lnTo>
                      <a:pt x="1" y="6"/>
                    </a:lnTo>
                    <a:lnTo>
                      <a:pt x="2" y="6"/>
                    </a:lnTo>
                    <a:close/>
                  </a:path>
                </a:pathLst>
              </a:custGeom>
              <a:solidFill>
                <a:srgbClr val="FFFFFF"/>
              </a:solidFill>
              <a:ln w="9525">
                <a:noFill/>
                <a:round/>
                <a:headEnd/>
                <a:tailEnd/>
              </a:ln>
            </p:spPr>
            <p:txBody>
              <a:bodyPr/>
              <a:lstStyle/>
              <a:p>
                <a:endParaRPr lang="mk-MK"/>
              </a:p>
            </p:txBody>
          </p:sp>
          <p:sp>
            <p:nvSpPr>
              <p:cNvPr id="25653" name="Freeform 122"/>
              <p:cNvSpPr>
                <a:spLocks/>
              </p:cNvSpPr>
              <p:nvPr/>
            </p:nvSpPr>
            <p:spPr bwMode="auto">
              <a:xfrm>
                <a:off x="5191" y="2489"/>
                <a:ext cx="31" cy="59"/>
              </a:xfrm>
              <a:custGeom>
                <a:avLst/>
                <a:gdLst>
                  <a:gd name="T0" fmla="*/ 0 w 62"/>
                  <a:gd name="T1" fmla="*/ 1 h 117"/>
                  <a:gd name="T2" fmla="*/ 1 w 62"/>
                  <a:gd name="T3" fmla="*/ 1 h 117"/>
                  <a:gd name="T4" fmla="*/ 1 w 62"/>
                  <a:gd name="T5" fmla="*/ 1 h 117"/>
                  <a:gd name="T6" fmla="*/ 1 w 62"/>
                  <a:gd name="T7" fmla="*/ 1 h 117"/>
                  <a:gd name="T8" fmla="*/ 1 w 62"/>
                  <a:gd name="T9" fmla="*/ 1 h 117"/>
                  <a:gd name="T10" fmla="*/ 1 w 62"/>
                  <a:gd name="T11" fmla="*/ 1 h 117"/>
                  <a:gd name="T12" fmla="*/ 1 w 62"/>
                  <a:gd name="T13" fmla="*/ 1 h 117"/>
                  <a:gd name="T14" fmla="*/ 1 w 62"/>
                  <a:gd name="T15" fmla="*/ 1 h 117"/>
                  <a:gd name="T16" fmla="*/ 1 w 62"/>
                  <a:gd name="T17" fmla="*/ 1 h 117"/>
                  <a:gd name="T18" fmla="*/ 1 w 62"/>
                  <a:gd name="T19" fmla="*/ 1 h 117"/>
                  <a:gd name="T20" fmla="*/ 1 w 62"/>
                  <a:gd name="T21" fmla="*/ 1 h 117"/>
                  <a:gd name="T22" fmla="*/ 1 w 62"/>
                  <a:gd name="T23" fmla="*/ 1 h 117"/>
                  <a:gd name="T24" fmla="*/ 1 w 62"/>
                  <a:gd name="T25" fmla="*/ 1 h 117"/>
                  <a:gd name="T26" fmla="*/ 1 w 62"/>
                  <a:gd name="T27" fmla="*/ 1 h 117"/>
                  <a:gd name="T28" fmla="*/ 1 w 62"/>
                  <a:gd name="T29" fmla="*/ 1 h 117"/>
                  <a:gd name="T30" fmla="*/ 1 w 62"/>
                  <a:gd name="T31" fmla="*/ 1 h 117"/>
                  <a:gd name="T32" fmla="*/ 1 w 62"/>
                  <a:gd name="T33" fmla="*/ 1 h 117"/>
                  <a:gd name="T34" fmla="*/ 1 w 62"/>
                  <a:gd name="T35" fmla="*/ 1 h 117"/>
                  <a:gd name="T36" fmla="*/ 1 w 62"/>
                  <a:gd name="T37" fmla="*/ 1 h 117"/>
                  <a:gd name="T38" fmla="*/ 1 w 62"/>
                  <a:gd name="T39" fmla="*/ 1 h 117"/>
                  <a:gd name="T40" fmla="*/ 1 w 62"/>
                  <a:gd name="T41" fmla="*/ 1 h 117"/>
                  <a:gd name="T42" fmla="*/ 1 w 62"/>
                  <a:gd name="T43" fmla="*/ 1 h 117"/>
                  <a:gd name="T44" fmla="*/ 1 w 62"/>
                  <a:gd name="T45" fmla="*/ 1 h 117"/>
                  <a:gd name="T46" fmla="*/ 1 w 62"/>
                  <a:gd name="T47" fmla="*/ 1 h 117"/>
                  <a:gd name="T48" fmla="*/ 1 w 62"/>
                  <a:gd name="T49" fmla="*/ 1 h 117"/>
                  <a:gd name="T50" fmla="*/ 1 w 62"/>
                  <a:gd name="T51" fmla="*/ 1 h 117"/>
                  <a:gd name="T52" fmla="*/ 1 w 62"/>
                  <a:gd name="T53" fmla="*/ 1 h 117"/>
                  <a:gd name="T54" fmla="*/ 1 w 62"/>
                  <a:gd name="T55" fmla="*/ 0 h 117"/>
                  <a:gd name="T56" fmla="*/ 1 w 62"/>
                  <a:gd name="T57" fmla="*/ 0 h 117"/>
                  <a:gd name="T58" fmla="*/ 1 w 62"/>
                  <a:gd name="T59" fmla="*/ 1 h 117"/>
                  <a:gd name="T60" fmla="*/ 0 w 62"/>
                  <a:gd name="T61" fmla="*/ 1 h 117"/>
                  <a:gd name="T62" fmla="*/ 0 w 62"/>
                  <a:gd name="T63" fmla="*/ 1 h 117"/>
                  <a:gd name="T64" fmla="*/ 0 w 62"/>
                  <a:gd name="T65" fmla="*/ 1 h 117"/>
                  <a:gd name="T66" fmla="*/ 0 w 62"/>
                  <a:gd name="T67" fmla="*/ 1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117">
                    <a:moveTo>
                      <a:pt x="0" y="5"/>
                    </a:moveTo>
                    <a:lnTo>
                      <a:pt x="3" y="20"/>
                    </a:lnTo>
                    <a:lnTo>
                      <a:pt x="8" y="36"/>
                    </a:lnTo>
                    <a:lnTo>
                      <a:pt x="13" y="51"/>
                    </a:lnTo>
                    <a:lnTo>
                      <a:pt x="18" y="66"/>
                    </a:lnTo>
                    <a:lnTo>
                      <a:pt x="27" y="79"/>
                    </a:lnTo>
                    <a:lnTo>
                      <a:pt x="35" y="92"/>
                    </a:lnTo>
                    <a:lnTo>
                      <a:pt x="44" y="105"/>
                    </a:lnTo>
                    <a:lnTo>
                      <a:pt x="54" y="116"/>
                    </a:lnTo>
                    <a:lnTo>
                      <a:pt x="56" y="117"/>
                    </a:lnTo>
                    <a:lnTo>
                      <a:pt x="58" y="117"/>
                    </a:lnTo>
                    <a:lnTo>
                      <a:pt x="60" y="117"/>
                    </a:lnTo>
                    <a:lnTo>
                      <a:pt x="61" y="116"/>
                    </a:lnTo>
                    <a:lnTo>
                      <a:pt x="62" y="115"/>
                    </a:lnTo>
                    <a:lnTo>
                      <a:pt x="62" y="114"/>
                    </a:lnTo>
                    <a:lnTo>
                      <a:pt x="62" y="112"/>
                    </a:lnTo>
                    <a:lnTo>
                      <a:pt x="61" y="111"/>
                    </a:lnTo>
                    <a:lnTo>
                      <a:pt x="51" y="100"/>
                    </a:lnTo>
                    <a:lnTo>
                      <a:pt x="41" y="87"/>
                    </a:lnTo>
                    <a:lnTo>
                      <a:pt x="33" y="75"/>
                    </a:lnTo>
                    <a:lnTo>
                      <a:pt x="27" y="61"/>
                    </a:lnTo>
                    <a:lnTo>
                      <a:pt x="20" y="47"/>
                    </a:lnTo>
                    <a:lnTo>
                      <a:pt x="15" y="32"/>
                    </a:lnTo>
                    <a:lnTo>
                      <a:pt x="12" y="18"/>
                    </a:lnTo>
                    <a:lnTo>
                      <a:pt x="8" y="3"/>
                    </a:lnTo>
                    <a:lnTo>
                      <a:pt x="8" y="2"/>
                    </a:lnTo>
                    <a:lnTo>
                      <a:pt x="7" y="1"/>
                    </a:lnTo>
                    <a:lnTo>
                      <a:pt x="5" y="0"/>
                    </a:lnTo>
                    <a:lnTo>
                      <a:pt x="3" y="0"/>
                    </a:lnTo>
                    <a:lnTo>
                      <a:pt x="2" y="1"/>
                    </a:lnTo>
                    <a:lnTo>
                      <a:pt x="0" y="2"/>
                    </a:lnTo>
                    <a:lnTo>
                      <a:pt x="0" y="3"/>
                    </a:lnTo>
                    <a:lnTo>
                      <a:pt x="0" y="5"/>
                    </a:lnTo>
                    <a:close/>
                  </a:path>
                </a:pathLst>
              </a:custGeom>
              <a:solidFill>
                <a:srgbClr val="FFFFFF"/>
              </a:solidFill>
              <a:ln w="9525">
                <a:noFill/>
                <a:round/>
                <a:headEnd/>
                <a:tailEnd/>
              </a:ln>
            </p:spPr>
            <p:txBody>
              <a:bodyPr/>
              <a:lstStyle/>
              <a:p>
                <a:endParaRPr lang="mk-MK"/>
              </a:p>
            </p:txBody>
          </p:sp>
          <p:sp>
            <p:nvSpPr>
              <p:cNvPr id="25654" name="Freeform 123"/>
              <p:cNvSpPr>
                <a:spLocks/>
              </p:cNvSpPr>
              <p:nvPr/>
            </p:nvSpPr>
            <p:spPr bwMode="auto">
              <a:xfrm>
                <a:off x="5374" y="3311"/>
                <a:ext cx="17" cy="6"/>
              </a:xfrm>
              <a:custGeom>
                <a:avLst/>
                <a:gdLst>
                  <a:gd name="T0" fmla="*/ 1 w 34"/>
                  <a:gd name="T1" fmla="*/ 0 h 13"/>
                  <a:gd name="T2" fmla="*/ 1 w 34"/>
                  <a:gd name="T3" fmla="*/ 0 h 13"/>
                  <a:gd name="T4" fmla="*/ 1 w 34"/>
                  <a:gd name="T5" fmla="*/ 0 h 13"/>
                  <a:gd name="T6" fmla="*/ 1 w 34"/>
                  <a:gd name="T7" fmla="*/ 0 h 13"/>
                  <a:gd name="T8" fmla="*/ 1 w 34"/>
                  <a:gd name="T9" fmla="*/ 0 h 13"/>
                  <a:gd name="T10" fmla="*/ 1 w 34"/>
                  <a:gd name="T11" fmla="*/ 0 h 13"/>
                  <a:gd name="T12" fmla="*/ 1 w 34"/>
                  <a:gd name="T13" fmla="*/ 0 h 13"/>
                  <a:gd name="T14" fmla="*/ 1 w 34"/>
                  <a:gd name="T15" fmla="*/ 0 h 13"/>
                  <a:gd name="T16" fmla="*/ 1 w 34"/>
                  <a:gd name="T17" fmla="*/ 0 h 13"/>
                  <a:gd name="T18" fmla="*/ 1 w 34"/>
                  <a:gd name="T19" fmla="*/ 0 h 13"/>
                  <a:gd name="T20" fmla="*/ 1 w 34"/>
                  <a:gd name="T21" fmla="*/ 0 h 13"/>
                  <a:gd name="T22" fmla="*/ 1 w 34"/>
                  <a:gd name="T23" fmla="*/ 0 h 13"/>
                  <a:gd name="T24" fmla="*/ 1 w 34"/>
                  <a:gd name="T25" fmla="*/ 0 h 13"/>
                  <a:gd name="T26" fmla="*/ 1 w 34"/>
                  <a:gd name="T27" fmla="*/ 0 h 13"/>
                  <a:gd name="T28" fmla="*/ 1 w 34"/>
                  <a:gd name="T29" fmla="*/ 0 h 13"/>
                  <a:gd name="T30" fmla="*/ 1 w 34"/>
                  <a:gd name="T31" fmla="*/ 0 h 13"/>
                  <a:gd name="T32" fmla="*/ 1 w 34"/>
                  <a:gd name="T33" fmla="*/ 0 h 13"/>
                  <a:gd name="T34" fmla="*/ 1 w 34"/>
                  <a:gd name="T35" fmla="*/ 0 h 13"/>
                  <a:gd name="T36" fmla="*/ 1 w 34"/>
                  <a:gd name="T37" fmla="*/ 0 h 13"/>
                  <a:gd name="T38" fmla="*/ 0 w 34"/>
                  <a:gd name="T39" fmla="*/ 0 h 13"/>
                  <a:gd name="T40" fmla="*/ 0 w 34"/>
                  <a:gd name="T41" fmla="*/ 0 h 13"/>
                  <a:gd name="T42" fmla="*/ 0 w 34"/>
                  <a:gd name="T43" fmla="*/ 0 h 13"/>
                  <a:gd name="T44" fmla="*/ 1 w 34"/>
                  <a:gd name="T45" fmla="*/ 0 h 13"/>
                  <a:gd name="T46" fmla="*/ 1 w 34"/>
                  <a:gd name="T47" fmla="*/ 0 h 13"/>
                  <a:gd name="T48" fmla="*/ 1 w 34"/>
                  <a:gd name="T49" fmla="*/ 0 h 13"/>
                  <a:gd name="T50" fmla="*/ 1 w 3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13">
                    <a:moveTo>
                      <a:pt x="5" y="13"/>
                    </a:moveTo>
                    <a:lnTo>
                      <a:pt x="11" y="12"/>
                    </a:lnTo>
                    <a:lnTo>
                      <a:pt x="17" y="11"/>
                    </a:lnTo>
                    <a:lnTo>
                      <a:pt x="23" y="9"/>
                    </a:lnTo>
                    <a:lnTo>
                      <a:pt x="29" y="9"/>
                    </a:lnTo>
                    <a:lnTo>
                      <a:pt x="30" y="9"/>
                    </a:lnTo>
                    <a:lnTo>
                      <a:pt x="32" y="8"/>
                    </a:lnTo>
                    <a:lnTo>
                      <a:pt x="34" y="6"/>
                    </a:lnTo>
                    <a:lnTo>
                      <a:pt x="34" y="5"/>
                    </a:lnTo>
                    <a:lnTo>
                      <a:pt x="34" y="4"/>
                    </a:lnTo>
                    <a:lnTo>
                      <a:pt x="32" y="1"/>
                    </a:lnTo>
                    <a:lnTo>
                      <a:pt x="30" y="0"/>
                    </a:lnTo>
                    <a:lnTo>
                      <a:pt x="29" y="0"/>
                    </a:lnTo>
                    <a:lnTo>
                      <a:pt x="23" y="0"/>
                    </a:lnTo>
                    <a:lnTo>
                      <a:pt x="17" y="1"/>
                    </a:lnTo>
                    <a:lnTo>
                      <a:pt x="11" y="4"/>
                    </a:lnTo>
                    <a:lnTo>
                      <a:pt x="5" y="5"/>
                    </a:lnTo>
                    <a:lnTo>
                      <a:pt x="4" y="5"/>
                    </a:lnTo>
                    <a:lnTo>
                      <a:pt x="1" y="6"/>
                    </a:lnTo>
                    <a:lnTo>
                      <a:pt x="0" y="7"/>
                    </a:lnTo>
                    <a:lnTo>
                      <a:pt x="0" y="8"/>
                    </a:lnTo>
                    <a:lnTo>
                      <a:pt x="0" y="9"/>
                    </a:lnTo>
                    <a:lnTo>
                      <a:pt x="1" y="12"/>
                    </a:lnTo>
                    <a:lnTo>
                      <a:pt x="4" y="13"/>
                    </a:lnTo>
                    <a:lnTo>
                      <a:pt x="5" y="13"/>
                    </a:lnTo>
                    <a:close/>
                  </a:path>
                </a:pathLst>
              </a:custGeom>
              <a:solidFill>
                <a:srgbClr val="FFFFFF"/>
              </a:solidFill>
              <a:ln w="9525">
                <a:noFill/>
                <a:round/>
                <a:headEnd/>
                <a:tailEnd/>
              </a:ln>
            </p:spPr>
            <p:txBody>
              <a:bodyPr/>
              <a:lstStyle/>
              <a:p>
                <a:endParaRPr lang="mk-MK"/>
              </a:p>
            </p:txBody>
          </p:sp>
          <p:sp>
            <p:nvSpPr>
              <p:cNvPr id="25655" name="Freeform 124"/>
              <p:cNvSpPr>
                <a:spLocks/>
              </p:cNvSpPr>
              <p:nvPr/>
            </p:nvSpPr>
            <p:spPr bwMode="auto">
              <a:xfrm>
                <a:off x="5380" y="3321"/>
                <a:ext cx="17" cy="6"/>
              </a:xfrm>
              <a:custGeom>
                <a:avLst/>
                <a:gdLst>
                  <a:gd name="T0" fmla="*/ 1 w 33"/>
                  <a:gd name="T1" fmla="*/ 0 h 13"/>
                  <a:gd name="T2" fmla="*/ 1 w 33"/>
                  <a:gd name="T3" fmla="*/ 0 h 13"/>
                  <a:gd name="T4" fmla="*/ 1 w 33"/>
                  <a:gd name="T5" fmla="*/ 0 h 13"/>
                  <a:gd name="T6" fmla="*/ 1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1 w 33"/>
                  <a:gd name="T19" fmla="*/ 0 h 13"/>
                  <a:gd name="T20" fmla="*/ 1 w 33"/>
                  <a:gd name="T21" fmla="*/ 0 h 13"/>
                  <a:gd name="T22" fmla="*/ 1 w 33"/>
                  <a:gd name="T23" fmla="*/ 0 h 13"/>
                  <a:gd name="T24" fmla="*/ 1 w 33"/>
                  <a:gd name="T25" fmla="*/ 0 h 13"/>
                  <a:gd name="T26" fmla="*/ 1 w 33"/>
                  <a:gd name="T27" fmla="*/ 0 h 13"/>
                  <a:gd name="T28" fmla="*/ 1 w 33"/>
                  <a:gd name="T29" fmla="*/ 0 h 13"/>
                  <a:gd name="T30" fmla="*/ 1 w 33"/>
                  <a:gd name="T31" fmla="*/ 0 h 13"/>
                  <a:gd name="T32" fmla="*/ 1 w 33"/>
                  <a:gd name="T33" fmla="*/ 0 h 13"/>
                  <a:gd name="T34" fmla="*/ 1 w 33"/>
                  <a:gd name="T35" fmla="*/ 0 h 13"/>
                  <a:gd name="T36" fmla="*/ 1 w 33"/>
                  <a:gd name="T37" fmla="*/ 0 h 13"/>
                  <a:gd name="T38" fmla="*/ 0 w 33"/>
                  <a:gd name="T39" fmla="*/ 0 h 13"/>
                  <a:gd name="T40" fmla="*/ 0 w 33"/>
                  <a:gd name="T41" fmla="*/ 0 h 13"/>
                  <a:gd name="T42" fmla="*/ 0 w 33"/>
                  <a:gd name="T43" fmla="*/ 0 h 13"/>
                  <a:gd name="T44" fmla="*/ 1 w 33"/>
                  <a:gd name="T45" fmla="*/ 0 h 13"/>
                  <a:gd name="T46" fmla="*/ 1 w 33"/>
                  <a:gd name="T47" fmla="*/ 0 h 13"/>
                  <a:gd name="T48" fmla="*/ 1 w 33"/>
                  <a:gd name="T49" fmla="*/ 0 h 13"/>
                  <a:gd name="T50" fmla="*/ 1 w 3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 h="13">
                    <a:moveTo>
                      <a:pt x="4" y="13"/>
                    </a:moveTo>
                    <a:lnTo>
                      <a:pt x="10" y="11"/>
                    </a:lnTo>
                    <a:lnTo>
                      <a:pt x="17" y="10"/>
                    </a:lnTo>
                    <a:lnTo>
                      <a:pt x="23" y="9"/>
                    </a:lnTo>
                    <a:lnTo>
                      <a:pt x="28" y="9"/>
                    </a:lnTo>
                    <a:lnTo>
                      <a:pt x="30" y="9"/>
                    </a:lnTo>
                    <a:lnTo>
                      <a:pt x="32" y="8"/>
                    </a:lnTo>
                    <a:lnTo>
                      <a:pt x="33" y="6"/>
                    </a:lnTo>
                    <a:lnTo>
                      <a:pt x="33" y="5"/>
                    </a:lnTo>
                    <a:lnTo>
                      <a:pt x="33" y="3"/>
                    </a:lnTo>
                    <a:lnTo>
                      <a:pt x="32" y="1"/>
                    </a:lnTo>
                    <a:lnTo>
                      <a:pt x="30" y="0"/>
                    </a:lnTo>
                    <a:lnTo>
                      <a:pt x="28" y="0"/>
                    </a:lnTo>
                    <a:lnTo>
                      <a:pt x="23" y="0"/>
                    </a:lnTo>
                    <a:lnTo>
                      <a:pt x="17" y="1"/>
                    </a:lnTo>
                    <a:lnTo>
                      <a:pt x="10" y="3"/>
                    </a:lnTo>
                    <a:lnTo>
                      <a:pt x="4" y="5"/>
                    </a:lnTo>
                    <a:lnTo>
                      <a:pt x="3" y="5"/>
                    </a:lnTo>
                    <a:lnTo>
                      <a:pt x="1" y="6"/>
                    </a:lnTo>
                    <a:lnTo>
                      <a:pt x="0" y="8"/>
                    </a:lnTo>
                    <a:lnTo>
                      <a:pt x="0" y="9"/>
                    </a:lnTo>
                    <a:lnTo>
                      <a:pt x="0" y="10"/>
                    </a:lnTo>
                    <a:lnTo>
                      <a:pt x="1" y="11"/>
                    </a:lnTo>
                    <a:lnTo>
                      <a:pt x="3" y="13"/>
                    </a:lnTo>
                    <a:lnTo>
                      <a:pt x="4" y="13"/>
                    </a:lnTo>
                    <a:close/>
                  </a:path>
                </a:pathLst>
              </a:custGeom>
              <a:solidFill>
                <a:srgbClr val="FFFFFF"/>
              </a:solidFill>
              <a:ln w="9525">
                <a:noFill/>
                <a:round/>
                <a:headEnd/>
                <a:tailEnd/>
              </a:ln>
            </p:spPr>
            <p:txBody>
              <a:bodyPr/>
              <a:lstStyle/>
              <a:p>
                <a:endParaRPr lang="mk-MK"/>
              </a:p>
            </p:txBody>
          </p:sp>
          <p:sp>
            <p:nvSpPr>
              <p:cNvPr id="25656" name="Freeform 125"/>
              <p:cNvSpPr>
                <a:spLocks/>
              </p:cNvSpPr>
              <p:nvPr/>
            </p:nvSpPr>
            <p:spPr bwMode="auto">
              <a:xfrm>
                <a:off x="5222" y="3270"/>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1 w 28"/>
                  <a:gd name="T11" fmla="*/ 0 h 11"/>
                  <a:gd name="T12" fmla="*/ 1 w 28"/>
                  <a:gd name="T13" fmla="*/ 0 h 11"/>
                  <a:gd name="T14" fmla="*/ 1 w 28"/>
                  <a:gd name="T15" fmla="*/ 0 h 11"/>
                  <a:gd name="T16" fmla="*/ 1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1 w 28"/>
                  <a:gd name="T29" fmla="*/ 0 h 11"/>
                  <a:gd name="T30" fmla="*/ 1 w 28"/>
                  <a:gd name="T31" fmla="*/ 0 h 11"/>
                  <a:gd name="T32" fmla="*/ 1 w 28"/>
                  <a:gd name="T33" fmla="*/ 0 h 11"/>
                  <a:gd name="T34" fmla="*/ 1 w 28"/>
                  <a:gd name="T35" fmla="*/ 0 h 11"/>
                  <a:gd name="T36" fmla="*/ 1 w 28"/>
                  <a:gd name="T37" fmla="*/ 0 h 11"/>
                  <a:gd name="T38" fmla="*/ 0 w 28"/>
                  <a:gd name="T39" fmla="*/ 0 h 11"/>
                  <a:gd name="T40" fmla="*/ 0 w 28"/>
                  <a:gd name="T41" fmla="*/ 0 h 11"/>
                  <a:gd name="T42" fmla="*/ 0 w 28"/>
                  <a:gd name="T43" fmla="*/ 0 h 11"/>
                  <a:gd name="T44" fmla="*/ 1 w 28"/>
                  <a:gd name="T45" fmla="*/ 0 h 11"/>
                  <a:gd name="T46" fmla="*/ 1 w 28"/>
                  <a:gd name="T47" fmla="*/ 0 h 11"/>
                  <a:gd name="T48" fmla="*/ 1 w 28"/>
                  <a:gd name="T49" fmla="*/ 0 h 11"/>
                  <a:gd name="T50" fmla="*/ 1 w 28"/>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11">
                    <a:moveTo>
                      <a:pt x="4" y="8"/>
                    </a:moveTo>
                    <a:lnTo>
                      <a:pt x="8" y="8"/>
                    </a:lnTo>
                    <a:lnTo>
                      <a:pt x="13" y="10"/>
                    </a:lnTo>
                    <a:lnTo>
                      <a:pt x="17" y="10"/>
                    </a:lnTo>
                    <a:lnTo>
                      <a:pt x="22" y="11"/>
                    </a:lnTo>
                    <a:lnTo>
                      <a:pt x="23" y="11"/>
                    </a:lnTo>
                    <a:lnTo>
                      <a:pt x="26" y="10"/>
                    </a:lnTo>
                    <a:lnTo>
                      <a:pt x="27" y="8"/>
                    </a:lnTo>
                    <a:lnTo>
                      <a:pt x="28" y="7"/>
                    </a:lnTo>
                    <a:lnTo>
                      <a:pt x="28" y="6"/>
                    </a:lnTo>
                    <a:lnTo>
                      <a:pt x="27" y="4"/>
                    </a:lnTo>
                    <a:lnTo>
                      <a:pt x="26" y="3"/>
                    </a:lnTo>
                    <a:lnTo>
                      <a:pt x="24" y="3"/>
                    </a:lnTo>
                    <a:lnTo>
                      <a:pt x="20" y="1"/>
                    </a:lnTo>
                    <a:lnTo>
                      <a:pt x="14" y="0"/>
                    </a:lnTo>
                    <a:lnTo>
                      <a:pt x="9" y="0"/>
                    </a:lnTo>
                    <a:lnTo>
                      <a:pt x="4" y="0"/>
                    </a:lnTo>
                    <a:lnTo>
                      <a:pt x="3" y="0"/>
                    </a:lnTo>
                    <a:lnTo>
                      <a:pt x="1" y="1"/>
                    </a:lnTo>
                    <a:lnTo>
                      <a:pt x="0" y="4"/>
                    </a:lnTo>
                    <a:lnTo>
                      <a:pt x="0" y="5"/>
                    </a:lnTo>
                    <a:lnTo>
                      <a:pt x="0" y="6"/>
                    </a:lnTo>
                    <a:lnTo>
                      <a:pt x="1" y="7"/>
                    </a:lnTo>
                    <a:lnTo>
                      <a:pt x="3" y="8"/>
                    </a:lnTo>
                    <a:lnTo>
                      <a:pt x="4" y="8"/>
                    </a:lnTo>
                    <a:close/>
                  </a:path>
                </a:pathLst>
              </a:custGeom>
              <a:solidFill>
                <a:srgbClr val="FFFFFF"/>
              </a:solidFill>
              <a:ln w="9525">
                <a:noFill/>
                <a:round/>
                <a:headEnd/>
                <a:tailEnd/>
              </a:ln>
            </p:spPr>
            <p:txBody>
              <a:bodyPr/>
              <a:lstStyle/>
              <a:p>
                <a:endParaRPr lang="mk-MK"/>
              </a:p>
            </p:txBody>
          </p:sp>
          <p:sp>
            <p:nvSpPr>
              <p:cNvPr id="25657" name="Freeform 126"/>
              <p:cNvSpPr>
                <a:spLocks/>
              </p:cNvSpPr>
              <p:nvPr/>
            </p:nvSpPr>
            <p:spPr bwMode="auto">
              <a:xfrm>
                <a:off x="5216" y="3276"/>
                <a:ext cx="8" cy="5"/>
              </a:xfrm>
              <a:custGeom>
                <a:avLst/>
                <a:gdLst>
                  <a:gd name="T0" fmla="*/ 1 w 16"/>
                  <a:gd name="T1" fmla="*/ 1 h 10"/>
                  <a:gd name="T2" fmla="*/ 1 w 16"/>
                  <a:gd name="T3" fmla="*/ 1 h 10"/>
                  <a:gd name="T4" fmla="*/ 1 w 16"/>
                  <a:gd name="T5" fmla="*/ 1 h 10"/>
                  <a:gd name="T6" fmla="*/ 1 w 16"/>
                  <a:gd name="T7" fmla="*/ 1 h 10"/>
                  <a:gd name="T8" fmla="*/ 1 w 16"/>
                  <a:gd name="T9" fmla="*/ 1 h 10"/>
                  <a:gd name="T10" fmla="*/ 1 w 16"/>
                  <a:gd name="T11" fmla="*/ 1 h 10"/>
                  <a:gd name="T12" fmla="*/ 1 w 16"/>
                  <a:gd name="T13" fmla="*/ 1 h 10"/>
                  <a:gd name="T14" fmla="*/ 1 w 16"/>
                  <a:gd name="T15" fmla="*/ 1 h 10"/>
                  <a:gd name="T16" fmla="*/ 1 w 16"/>
                  <a:gd name="T17" fmla="*/ 1 h 10"/>
                  <a:gd name="T18" fmla="*/ 1 w 16"/>
                  <a:gd name="T19" fmla="*/ 1 h 10"/>
                  <a:gd name="T20" fmla="*/ 1 w 16"/>
                  <a:gd name="T21" fmla="*/ 1 h 10"/>
                  <a:gd name="T22" fmla="*/ 1 w 16"/>
                  <a:gd name="T23" fmla="*/ 1 h 10"/>
                  <a:gd name="T24" fmla="*/ 1 w 16"/>
                  <a:gd name="T25" fmla="*/ 1 h 10"/>
                  <a:gd name="T26" fmla="*/ 1 w 16"/>
                  <a:gd name="T27" fmla="*/ 1 h 10"/>
                  <a:gd name="T28" fmla="*/ 1 w 16"/>
                  <a:gd name="T29" fmla="*/ 1 h 10"/>
                  <a:gd name="T30" fmla="*/ 1 w 16"/>
                  <a:gd name="T31" fmla="*/ 1 h 10"/>
                  <a:gd name="T32" fmla="*/ 1 w 16"/>
                  <a:gd name="T33" fmla="*/ 0 h 10"/>
                  <a:gd name="T34" fmla="*/ 1 w 16"/>
                  <a:gd name="T35" fmla="*/ 0 h 10"/>
                  <a:gd name="T36" fmla="*/ 1 w 16"/>
                  <a:gd name="T37" fmla="*/ 1 h 10"/>
                  <a:gd name="T38" fmla="*/ 0 w 16"/>
                  <a:gd name="T39" fmla="*/ 1 h 10"/>
                  <a:gd name="T40" fmla="*/ 0 w 16"/>
                  <a:gd name="T41" fmla="*/ 1 h 10"/>
                  <a:gd name="T42" fmla="*/ 0 w 16"/>
                  <a:gd name="T43" fmla="*/ 1 h 10"/>
                  <a:gd name="T44" fmla="*/ 0 w 16"/>
                  <a:gd name="T45" fmla="*/ 1 h 10"/>
                  <a:gd name="T46" fmla="*/ 1 w 16"/>
                  <a:gd name="T47" fmla="*/ 1 h 10"/>
                  <a:gd name="T48" fmla="*/ 1 w 16"/>
                  <a:gd name="T49" fmla="*/ 1 h 10"/>
                  <a:gd name="T50" fmla="*/ 1 w 16"/>
                  <a:gd name="T51" fmla="*/ 1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10">
                    <a:moveTo>
                      <a:pt x="3" y="8"/>
                    </a:moveTo>
                    <a:lnTo>
                      <a:pt x="5" y="9"/>
                    </a:lnTo>
                    <a:lnTo>
                      <a:pt x="8" y="9"/>
                    </a:lnTo>
                    <a:lnTo>
                      <a:pt x="9" y="9"/>
                    </a:lnTo>
                    <a:lnTo>
                      <a:pt x="11" y="10"/>
                    </a:lnTo>
                    <a:lnTo>
                      <a:pt x="12" y="10"/>
                    </a:lnTo>
                    <a:lnTo>
                      <a:pt x="15" y="9"/>
                    </a:lnTo>
                    <a:lnTo>
                      <a:pt x="16" y="8"/>
                    </a:lnTo>
                    <a:lnTo>
                      <a:pt x="16" y="7"/>
                    </a:lnTo>
                    <a:lnTo>
                      <a:pt x="16" y="6"/>
                    </a:lnTo>
                    <a:lnTo>
                      <a:pt x="16" y="3"/>
                    </a:lnTo>
                    <a:lnTo>
                      <a:pt x="15" y="2"/>
                    </a:lnTo>
                    <a:lnTo>
                      <a:pt x="13" y="2"/>
                    </a:lnTo>
                    <a:lnTo>
                      <a:pt x="11" y="1"/>
                    </a:lnTo>
                    <a:lnTo>
                      <a:pt x="9" y="1"/>
                    </a:lnTo>
                    <a:lnTo>
                      <a:pt x="6" y="1"/>
                    </a:lnTo>
                    <a:lnTo>
                      <a:pt x="4" y="0"/>
                    </a:lnTo>
                    <a:lnTo>
                      <a:pt x="3" y="0"/>
                    </a:lnTo>
                    <a:lnTo>
                      <a:pt x="1" y="1"/>
                    </a:lnTo>
                    <a:lnTo>
                      <a:pt x="0" y="2"/>
                    </a:lnTo>
                    <a:lnTo>
                      <a:pt x="0" y="3"/>
                    </a:lnTo>
                    <a:lnTo>
                      <a:pt x="0" y="5"/>
                    </a:lnTo>
                    <a:lnTo>
                      <a:pt x="0" y="7"/>
                    </a:lnTo>
                    <a:lnTo>
                      <a:pt x="2" y="8"/>
                    </a:lnTo>
                    <a:lnTo>
                      <a:pt x="3" y="8"/>
                    </a:lnTo>
                    <a:close/>
                  </a:path>
                </a:pathLst>
              </a:custGeom>
              <a:solidFill>
                <a:srgbClr val="FFFFFF"/>
              </a:solidFill>
              <a:ln w="9525">
                <a:noFill/>
                <a:round/>
                <a:headEnd/>
                <a:tailEnd/>
              </a:ln>
            </p:spPr>
            <p:txBody>
              <a:bodyPr/>
              <a:lstStyle/>
              <a:p>
                <a:endParaRPr lang="mk-MK"/>
              </a:p>
            </p:txBody>
          </p:sp>
          <p:sp>
            <p:nvSpPr>
              <p:cNvPr id="25658" name="Freeform 127"/>
              <p:cNvSpPr>
                <a:spLocks/>
              </p:cNvSpPr>
              <p:nvPr/>
            </p:nvSpPr>
            <p:spPr bwMode="auto">
              <a:xfrm>
                <a:off x="4988" y="3027"/>
                <a:ext cx="4" cy="28"/>
              </a:xfrm>
              <a:custGeom>
                <a:avLst/>
                <a:gdLst>
                  <a:gd name="T0" fmla="*/ 1 w 8"/>
                  <a:gd name="T1" fmla="*/ 0 h 57"/>
                  <a:gd name="T2" fmla="*/ 1 w 8"/>
                  <a:gd name="T3" fmla="*/ 0 h 57"/>
                  <a:gd name="T4" fmla="*/ 1 w 8"/>
                  <a:gd name="T5" fmla="*/ 0 h 57"/>
                  <a:gd name="T6" fmla="*/ 1 w 8"/>
                  <a:gd name="T7" fmla="*/ 0 h 57"/>
                  <a:gd name="T8" fmla="*/ 1 w 8"/>
                  <a:gd name="T9" fmla="*/ 0 h 57"/>
                  <a:gd name="T10" fmla="*/ 1 w 8"/>
                  <a:gd name="T11" fmla="*/ 0 h 57"/>
                  <a:gd name="T12" fmla="*/ 1 w 8"/>
                  <a:gd name="T13" fmla="*/ 0 h 57"/>
                  <a:gd name="T14" fmla="*/ 1 w 8"/>
                  <a:gd name="T15" fmla="*/ 0 h 57"/>
                  <a:gd name="T16" fmla="*/ 1 w 8"/>
                  <a:gd name="T17" fmla="*/ 0 h 57"/>
                  <a:gd name="T18" fmla="*/ 1 w 8"/>
                  <a:gd name="T19" fmla="*/ 0 h 57"/>
                  <a:gd name="T20" fmla="*/ 1 w 8"/>
                  <a:gd name="T21" fmla="*/ 0 h 57"/>
                  <a:gd name="T22" fmla="*/ 1 w 8"/>
                  <a:gd name="T23" fmla="*/ 0 h 57"/>
                  <a:gd name="T24" fmla="*/ 1 w 8"/>
                  <a:gd name="T25" fmla="*/ 0 h 57"/>
                  <a:gd name="T26" fmla="*/ 0 w 8"/>
                  <a:gd name="T27" fmla="*/ 0 h 57"/>
                  <a:gd name="T28" fmla="*/ 0 w 8"/>
                  <a:gd name="T29" fmla="*/ 0 h 57"/>
                  <a:gd name="T30" fmla="*/ 0 w 8"/>
                  <a:gd name="T31" fmla="*/ 0 h 57"/>
                  <a:gd name="T32" fmla="*/ 0 w 8"/>
                  <a:gd name="T33" fmla="*/ 0 h 57"/>
                  <a:gd name="T34" fmla="*/ 1 w 8"/>
                  <a:gd name="T35" fmla="*/ 0 h 57"/>
                  <a:gd name="T36" fmla="*/ 1 w 8"/>
                  <a:gd name="T37" fmla="*/ 0 h 57"/>
                  <a:gd name="T38" fmla="*/ 1 w 8"/>
                  <a:gd name="T39" fmla="*/ 0 h 57"/>
                  <a:gd name="T40" fmla="*/ 1 w 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57">
                    <a:moveTo>
                      <a:pt x="3" y="57"/>
                    </a:moveTo>
                    <a:lnTo>
                      <a:pt x="4" y="57"/>
                    </a:lnTo>
                    <a:lnTo>
                      <a:pt x="6" y="56"/>
                    </a:lnTo>
                    <a:lnTo>
                      <a:pt x="8" y="54"/>
                    </a:lnTo>
                    <a:lnTo>
                      <a:pt x="8" y="53"/>
                    </a:lnTo>
                    <a:lnTo>
                      <a:pt x="8" y="5"/>
                    </a:lnTo>
                    <a:lnTo>
                      <a:pt x="8" y="4"/>
                    </a:lnTo>
                    <a:lnTo>
                      <a:pt x="6" y="1"/>
                    </a:lnTo>
                    <a:lnTo>
                      <a:pt x="4" y="0"/>
                    </a:lnTo>
                    <a:lnTo>
                      <a:pt x="3" y="0"/>
                    </a:lnTo>
                    <a:lnTo>
                      <a:pt x="2" y="0"/>
                    </a:lnTo>
                    <a:lnTo>
                      <a:pt x="1" y="1"/>
                    </a:lnTo>
                    <a:lnTo>
                      <a:pt x="0" y="4"/>
                    </a:lnTo>
                    <a:lnTo>
                      <a:pt x="0" y="5"/>
                    </a:lnTo>
                    <a:lnTo>
                      <a:pt x="0" y="53"/>
                    </a:lnTo>
                    <a:lnTo>
                      <a:pt x="0" y="54"/>
                    </a:lnTo>
                    <a:lnTo>
                      <a:pt x="1" y="56"/>
                    </a:lnTo>
                    <a:lnTo>
                      <a:pt x="2" y="57"/>
                    </a:lnTo>
                    <a:lnTo>
                      <a:pt x="3" y="57"/>
                    </a:lnTo>
                    <a:close/>
                  </a:path>
                </a:pathLst>
              </a:custGeom>
              <a:solidFill>
                <a:srgbClr val="FFFFFF"/>
              </a:solidFill>
              <a:ln w="9525">
                <a:noFill/>
                <a:round/>
                <a:headEnd/>
                <a:tailEnd/>
              </a:ln>
            </p:spPr>
            <p:txBody>
              <a:bodyPr/>
              <a:lstStyle/>
              <a:p>
                <a:endParaRPr lang="mk-MK"/>
              </a:p>
            </p:txBody>
          </p:sp>
        </p:grpSp>
        <p:sp>
          <p:nvSpPr>
            <p:cNvPr id="25629" name="Text Box 206"/>
            <p:cNvSpPr txBox="1">
              <a:spLocks noChangeArrowheads="1"/>
            </p:cNvSpPr>
            <p:nvPr/>
          </p:nvSpPr>
          <p:spPr bwMode="auto">
            <a:xfrm>
              <a:off x="5057" y="2020"/>
              <a:ext cx="454" cy="233"/>
            </a:xfrm>
            <a:prstGeom prst="rect">
              <a:avLst/>
            </a:prstGeom>
            <a:noFill/>
            <a:ln w="9525" algn="ctr">
              <a:noFill/>
              <a:miter lim="800000"/>
              <a:headEnd/>
              <a:tailEnd/>
            </a:ln>
            <a:effectLst/>
          </p:spPr>
          <p:txBody>
            <a:bodyPr>
              <a:spAutoFit/>
            </a:bodyPr>
            <a:lstStyle/>
            <a:p>
              <a:pPr>
                <a:spcBef>
                  <a:spcPct val="50000"/>
                </a:spcBef>
              </a:pPr>
              <a:r>
                <a:rPr lang="en-US" altLang="bg-BG">
                  <a:solidFill>
                    <a:srgbClr val="C00000"/>
                  </a:solidFill>
                </a:rPr>
                <a:t>*10</a:t>
              </a:r>
            </a:p>
          </p:txBody>
        </p:sp>
      </p:grpSp>
      <p:sp>
        <p:nvSpPr>
          <p:cNvPr id="9423" name="Line 207"/>
          <p:cNvSpPr>
            <a:spLocks noChangeShapeType="1"/>
          </p:cNvSpPr>
          <p:nvPr/>
        </p:nvSpPr>
        <p:spPr bwMode="auto">
          <a:xfrm>
            <a:off x="1763713" y="2925763"/>
            <a:ext cx="1225550" cy="0"/>
          </a:xfrm>
          <a:prstGeom prst="line">
            <a:avLst/>
          </a:prstGeom>
          <a:noFill/>
          <a:ln w="9525">
            <a:solidFill>
              <a:schemeClr val="tx1"/>
            </a:solidFill>
            <a:round/>
            <a:headEnd/>
            <a:tailEnd type="triangle" w="med" len="med"/>
          </a:ln>
          <a:effectLst/>
        </p:spPr>
        <p:txBody>
          <a:bodyPr anchor="ctr">
            <a:spAutoFit/>
          </a:bodyPr>
          <a:lstStyle/>
          <a:p>
            <a:endParaRPr lang="mk-MK"/>
          </a:p>
        </p:txBody>
      </p:sp>
      <p:sp>
        <p:nvSpPr>
          <p:cNvPr id="9425" name="Text Box 209"/>
          <p:cNvSpPr txBox="1">
            <a:spLocks noChangeArrowheads="1"/>
          </p:cNvSpPr>
          <p:nvPr/>
        </p:nvSpPr>
        <p:spPr bwMode="auto">
          <a:xfrm>
            <a:off x="1566863" y="5829300"/>
            <a:ext cx="1906587" cy="461665"/>
          </a:xfrm>
          <a:prstGeom prst="rect">
            <a:avLst/>
          </a:prstGeom>
          <a:noFill/>
          <a:ln w="9525" algn="ctr">
            <a:noFill/>
            <a:miter lim="800000"/>
            <a:headEnd/>
            <a:tailEnd/>
          </a:ln>
          <a:effectLst/>
        </p:spPr>
        <p:txBody>
          <a:bodyPr>
            <a:spAutoFit/>
          </a:bodyPr>
          <a:lstStyle/>
          <a:p>
            <a:pPr algn="ctr">
              <a:spcBef>
                <a:spcPct val="50000"/>
              </a:spcBef>
            </a:pPr>
            <a:r>
              <a:rPr lang="bg-BG" altLang="bg-BG" b="1" dirty="0" smtClean="0">
                <a:solidFill>
                  <a:srgbClr val="0070C0"/>
                </a:solidFill>
                <a:latin typeface="Calibri" pitchFamily="34" charset="0"/>
              </a:rPr>
              <a:t>вкупно    </a:t>
            </a:r>
            <a:r>
              <a:rPr lang="bg-BG" altLang="bg-BG" sz="2400" b="1" dirty="0">
                <a:solidFill>
                  <a:srgbClr val="C00000"/>
                </a:solidFill>
                <a:latin typeface="Calibri" pitchFamily="34" charset="0"/>
              </a:rPr>
              <a:t>40</a:t>
            </a:r>
            <a:r>
              <a:rPr lang="bg-BG" altLang="bg-BG" b="1" dirty="0">
                <a:solidFill>
                  <a:srgbClr val="0070C0"/>
                </a:solidFill>
                <a:latin typeface="Calibri" pitchFamily="34" charset="0"/>
              </a:rPr>
              <a:t> часа</a:t>
            </a:r>
            <a:endParaRPr lang="en-US" altLang="bg-BG" b="1" dirty="0">
              <a:solidFill>
                <a:srgbClr val="0070C0"/>
              </a:solidFill>
              <a:latin typeface="Calibri" pitchFamily="34" charset="0"/>
            </a:endParaRPr>
          </a:p>
        </p:txBody>
      </p:sp>
      <p:sp>
        <p:nvSpPr>
          <p:cNvPr id="9428" name="Text Box 212"/>
          <p:cNvSpPr txBox="1">
            <a:spLocks noChangeArrowheads="1"/>
          </p:cNvSpPr>
          <p:nvPr/>
        </p:nvSpPr>
        <p:spPr bwMode="auto">
          <a:xfrm>
            <a:off x="3654425" y="6343650"/>
            <a:ext cx="2300288" cy="523220"/>
          </a:xfrm>
          <a:prstGeom prst="rect">
            <a:avLst/>
          </a:prstGeom>
          <a:noFill/>
          <a:ln w="9525" algn="ctr">
            <a:noFill/>
            <a:miter lim="800000"/>
            <a:headEnd/>
            <a:tailEnd/>
          </a:ln>
          <a:effectLst/>
        </p:spPr>
        <p:txBody>
          <a:bodyPr>
            <a:spAutoFit/>
          </a:bodyPr>
          <a:lstStyle/>
          <a:p>
            <a:pPr algn="ctr">
              <a:spcBef>
                <a:spcPct val="50000"/>
              </a:spcBef>
            </a:pPr>
            <a:r>
              <a:rPr lang="bg-BG" altLang="bg-BG" sz="2000" b="1" dirty="0" smtClean="0">
                <a:solidFill>
                  <a:srgbClr val="0070C0"/>
                </a:solidFill>
                <a:latin typeface="Calibri" pitchFamily="34" charset="0"/>
              </a:rPr>
              <a:t>вкупно   </a:t>
            </a:r>
            <a:r>
              <a:rPr lang="bg-BG" altLang="bg-BG" sz="2800" b="1" dirty="0">
                <a:solidFill>
                  <a:srgbClr val="C00000"/>
                </a:solidFill>
                <a:latin typeface="Calibri" pitchFamily="34" charset="0"/>
              </a:rPr>
              <a:t>130</a:t>
            </a:r>
            <a:r>
              <a:rPr lang="bg-BG" altLang="bg-BG" sz="2000" b="1" dirty="0">
                <a:solidFill>
                  <a:srgbClr val="0070C0"/>
                </a:solidFill>
                <a:latin typeface="Calibri" pitchFamily="34" charset="0"/>
              </a:rPr>
              <a:t> часа</a:t>
            </a:r>
            <a:endParaRPr lang="en-US" altLang="bg-BG" sz="2000" b="1" dirty="0">
              <a:solidFill>
                <a:srgbClr val="0070C0"/>
              </a:solidFill>
              <a:latin typeface="Calibri" pitchFamily="34" charset="0"/>
            </a:endParaRPr>
          </a:p>
        </p:txBody>
      </p:sp>
      <p:sp>
        <p:nvSpPr>
          <p:cNvPr id="2" name="Right Brace 1"/>
          <p:cNvSpPr/>
          <p:nvPr/>
        </p:nvSpPr>
        <p:spPr>
          <a:xfrm rot="5400000">
            <a:off x="2199481" y="4009232"/>
            <a:ext cx="436563" cy="358775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solidFill>
                <a:prstClr val="black"/>
              </a:solidFill>
            </a:endParaRPr>
          </a:p>
        </p:txBody>
      </p:sp>
      <p:sp>
        <p:nvSpPr>
          <p:cNvPr id="225" name="Right Brace 224"/>
          <p:cNvSpPr/>
          <p:nvPr/>
        </p:nvSpPr>
        <p:spPr>
          <a:xfrm rot="5400000">
            <a:off x="4391818" y="2240757"/>
            <a:ext cx="360363" cy="80645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9374"/>
                                        </p:tgtEl>
                                        <p:attrNameLst>
                                          <p:attrName>style.visibility</p:attrName>
                                        </p:attrNameLst>
                                      </p:cBhvr>
                                      <p:to>
                                        <p:strVal val="visible"/>
                                      </p:to>
                                    </p:set>
                                    <p:animEffect transition="in" filter="wheel(4)">
                                      <p:cBhvr>
                                        <p:cTn id="12" dur="2000"/>
                                        <p:tgtEl>
                                          <p:spTgt spid="93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9375"/>
                                        </p:tgtEl>
                                        <p:attrNameLst>
                                          <p:attrName>style.visibility</p:attrName>
                                        </p:attrNameLst>
                                      </p:cBhvr>
                                      <p:to>
                                        <p:strVal val="visible"/>
                                      </p:to>
                                    </p:set>
                                    <p:animEffect transition="in" filter="strips(upRight)">
                                      <p:cBhvr>
                                        <p:cTn id="17" dur="500"/>
                                        <p:tgtEl>
                                          <p:spTgt spid="9375"/>
                                        </p:tgtEl>
                                      </p:cBhvr>
                                    </p:animEffect>
                                  </p:childTnLst>
                                </p:cTn>
                              </p:par>
                            </p:childTnLst>
                          </p:cTn>
                        </p:par>
                        <p:par>
                          <p:cTn id="18" fill="hold" nodeType="afterGroup">
                            <p:stCondLst>
                              <p:cond delay="500"/>
                            </p:stCondLst>
                            <p:childTnLst>
                              <p:par>
                                <p:cTn id="19" presetID="17" presetClass="entr" presetSubtype="10" fill="hold" nodeType="afterEffect">
                                  <p:stCondLst>
                                    <p:cond delay="0"/>
                                  </p:stCondLst>
                                  <p:childTnLst>
                                    <p:set>
                                      <p:cBhvr>
                                        <p:cTn id="20" dur="1" fill="hold">
                                          <p:stCondLst>
                                            <p:cond delay="0"/>
                                          </p:stCondLst>
                                        </p:cTn>
                                        <p:tgtEl>
                                          <p:spTgt spid="9430"/>
                                        </p:tgtEl>
                                        <p:attrNameLst>
                                          <p:attrName>style.visibility</p:attrName>
                                        </p:attrNameLst>
                                      </p:cBhvr>
                                      <p:to>
                                        <p:strVal val="visible"/>
                                      </p:to>
                                    </p:set>
                                    <p:anim calcmode="lin" valueType="num">
                                      <p:cBhvr>
                                        <p:cTn id="21" dur="500" fill="hold"/>
                                        <p:tgtEl>
                                          <p:spTgt spid="9430"/>
                                        </p:tgtEl>
                                        <p:attrNameLst>
                                          <p:attrName>ppt_w</p:attrName>
                                        </p:attrNameLst>
                                      </p:cBhvr>
                                      <p:tavLst>
                                        <p:tav tm="0">
                                          <p:val>
                                            <p:fltVal val="0"/>
                                          </p:val>
                                        </p:tav>
                                        <p:tav tm="100000">
                                          <p:val>
                                            <p:strVal val="#ppt_w"/>
                                          </p:val>
                                        </p:tav>
                                      </p:tavLst>
                                    </p:anim>
                                    <p:anim calcmode="lin" valueType="num">
                                      <p:cBhvr>
                                        <p:cTn id="22" dur="500" fill="hold"/>
                                        <p:tgtEl>
                                          <p:spTgt spid="9430"/>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1000"/>
                            </p:stCondLst>
                            <p:childTnLst>
                              <p:par>
                                <p:cTn id="24" presetID="18" presetClass="entr" presetSubtype="3" fill="hold" grpId="0" nodeType="afterEffect">
                                  <p:stCondLst>
                                    <p:cond delay="0"/>
                                  </p:stCondLst>
                                  <p:childTnLst>
                                    <p:set>
                                      <p:cBhvr>
                                        <p:cTn id="25" dur="1" fill="hold">
                                          <p:stCondLst>
                                            <p:cond delay="0"/>
                                          </p:stCondLst>
                                        </p:cTn>
                                        <p:tgtEl>
                                          <p:spTgt spid="9423"/>
                                        </p:tgtEl>
                                        <p:attrNameLst>
                                          <p:attrName>style.visibility</p:attrName>
                                        </p:attrNameLst>
                                      </p:cBhvr>
                                      <p:to>
                                        <p:strVal val="visible"/>
                                      </p:to>
                                    </p:set>
                                    <p:animEffect transition="in" filter="strips(upRight)">
                                      <p:cBhvr>
                                        <p:cTn id="26" dur="500"/>
                                        <p:tgtEl>
                                          <p:spTgt spid="9423"/>
                                        </p:tgtEl>
                                      </p:cBhvr>
                                    </p:animEffect>
                                  </p:childTnLst>
                                </p:cTn>
                              </p:par>
                            </p:childTnLst>
                          </p:cTn>
                        </p:par>
                        <p:par>
                          <p:cTn id="27" fill="hold" nodeType="afterGroup">
                            <p:stCondLst>
                              <p:cond delay="1500"/>
                            </p:stCondLst>
                            <p:childTnLst>
                              <p:par>
                                <p:cTn id="28" presetID="17" presetClass="entr" presetSubtype="10" fill="hold" nodeType="afterEffect">
                                  <p:stCondLst>
                                    <p:cond delay="0"/>
                                  </p:stCondLst>
                                  <p:childTnLst>
                                    <p:set>
                                      <p:cBhvr>
                                        <p:cTn id="29" dur="1" fill="hold">
                                          <p:stCondLst>
                                            <p:cond delay="0"/>
                                          </p:stCondLst>
                                        </p:cTn>
                                        <p:tgtEl>
                                          <p:spTgt spid="9219"/>
                                        </p:tgtEl>
                                        <p:attrNameLst>
                                          <p:attrName>style.visibility</p:attrName>
                                        </p:attrNameLst>
                                      </p:cBhvr>
                                      <p:to>
                                        <p:strVal val="visible"/>
                                      </p:to>
                                    </p:set>
                                    <p:anim calcmode="lin" valueType="num">
                                      <p:cBhvr>
                                        <p:cTn id="30" dur="500" fill="hold"/>
                                        <p:tgtEl>
                                          <p:spTgt spid="9219"/>
                                        </p:tgtEl>
                                        <p:attrNameLst>
                                          <p:attrName>ppt_w</p:attrName>
                                        </p:attrNameLst>
                                      </p:cBhvr>
                                      <p:tavLst>
                                        <p:tav tm="0">
                                          <p:val>
                                            <p:fltVal val="0"/>
                                          </p:val>
                                        </p:tav>
                                        <p:tav tm="100000">
                                          <p:val>
                                            <p:strVal val="#ppt_w"/>
                                          </p:val>
                                        </p:tav>
                                      </p:tavLst>
                                    </p:anim>
                                    <p:anim calcmode="lin" valueType="num">
                                      <p:cBhvr>
                                        <p:cTn id="31" dur="500" fill="hold"/>
                                        <p:tgtEl>
                                          <p:spTgt spid="9219"/>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2000"/>
                            </p:stCondLst>
                            <p:childTnLst>
                              <p:par>
                                <p:cTn id="33" presetID="17" presetClass="entr" presetSubtype="10" fill="hold" grpId="0" nodeType="afterEffect">
                                  <p:stCondLst>
                                    <p:cond delay="0"/>
                                  </p:stCondLst>
                                  <p:childTnLst>
                                    <p:set>
                                      <p:cBhvr>
                                        <p:cTn id="34" dur="1" fill="hold">
                                          <p:stCondLst>
                                            <p:cond delay="0"/>
                                          </p:stCondLst>
                                        </p:cTn>
                                        <p:tgtEl>
                                          <p:spTgt spid="9223"/>
                                        </p:tgtEl>
                                        <p:attrNameLst>
                                          <p:attrName>style.visibility</p:attrName>
                                        </p:attrNameLst>
                                      </p:cBhvr>
                                      <p:to>
                                        <p:strVal val="visible"/>
                                      </p:to>
                                    </p:set>
                                    <p:anim calcmode="lin" valueType="num">
                                      <p:cBhvr>
                                        <p:cTn id="35" dur="500" fill="hold"/>
                                        <p:tgtEl>
                                          <p:spTgt spid="9223"/>
                                        </p:tgtEl>
                                        <p:attrNameLst>
                                          <p:attrName>ppt_w</p:attrName>
                                        </p:attrNameLst>
                                      </p:cBhvr>
                                      <p:tavLst>
                                        <p:tav tm="0">
                                          <p:val>
                                            <p:fltVal val="0"/>
                                          </p:val>
                                        </p:tav>
                                        <p:tav tm="100000">
                                          <p:val>
                                            <p:strVal val="#ppt_w"/>
                                          </p:val>
                                        </p:tav>
                                      </p:tavLst>
                                    </p:anim>
                                    <p:anim calcmode="lin" valueType="num">
                                      <p:cBhvr>
                                        <p:cTn id="36" dur="500" fill="hold"/>
                                        <p:tgtEl>
                                          <p:spTgt spid="9223"/>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2500"/>
                            </p:stCondLst>
                            <p:childTnLst>
                              <p:par>
                                <p:cTn id="38" presetID="18" presetClass="entr" presetSubtype="12" fill="hold" grpId="0" nodeType="afterEffect">
                                  <p:stCondLst>
                                    <p:cond delay="0"/>
                                  </p:stCondLst>
                                  <p:childTnLst>
                                    <p:set>
                                      <p:cBhvr>
                                        <p:cTn id="39" dur="1" fill="hold">
                                          <p:stCondLst>
                                            <p:cond delay="0"/>
                                          </p:stCondLst>
                                        </p:cTn>
                                        <p:tgtEl>
                                          <p:spTgt spid="9376"/>
                                        </p:tgtEl>
                                        <p:attrNameLst>
                                          <p:attrName>style.visibility</p:attrName>
                                        </p:attrNameLst>
                                      </p:cBhvr>
                                      <p:to>
                                        <p:strVal val="visible"/>
                                      </p:to>
                                    </p:set>
                                    <p:animEffect transition="in" filter="strips(downLeft)">
                                      <p:cBhvr>
                                        <p:cTn id="40" dur="500"/>
                                        <p:tgtEl>
                                          <p:spTgt spid="9376"/>
                                        </p:tgtEl>
                                      </p:cBhvr>
                                    </p:animEffect>
                                  </p:childTnLst>
                                </p:cTn>
                              </p:par>
                            </p:childTnLst>
                          </p:cTn>
                        </p:par>
                        <p:par>
                          <p:cTn id="41" fill="hold" nodeType="afterGroup">
                            <p:stCondLst>
                              <p:cond delay="3000"/>
                            </p:stCondLst>
                            <p:childTnLst>
                              <p:par>
                                <p:cTn id="42" presetID="17" presetClass="entr" presetSubtype="10" fill="hold" nodeType="afterEffect">
                                  <p:stCondLst>
                                    <p:cond delay="0"/>
                                  </p:stCondLst>
                                  <p:childTnLst>
                                    <p:set>
                                      <p:cBhvr>
                                        <p:cTn id="43" dur="1" fill="hold">
                                          <p:stCondLst>
                                            <p:cond delay="0"/>
                                          </p:stCondLst>
                                        </p:cTn>
                                        <p:tgtEl>
                                          <p:spTgt spid="9344"/>
                                        </p:tgtEl>
                                        <p:attrNameLst>
                                          <p:attrName>style.visibility</p:attrName>
                                        </p:attrNameLst>
                                      </p:cBhvr>
                                      <p:to>
                                        <p:strVal val="visible"/>
                                      </p:to>
                                    </p:set>
                                    <p:anim calcmode="lin" valueType="num">
                                      <p:cBhvr>
                                        <p:cTn id="44" dur="500" fill="hold"/>
                                        <p:tgtEl>
                                          <p:spTgt spid="9344"/>
                                        </p:tgtEl>
                                        <p:attrNameLst>
                                          <p:attrName>ppt_w</p:attrName>
                                        </p:attrNameLst>
                                      </p:cBhvr>
                                      <p:tavLst>
                                        <p:tav tm="0">
                                          <p:val>
                                            <p:fltVal val="0"/>
                                          </p:val>
                                        </p:tav>
                                        <p:tav tm="100000">
                                          <p:val>
                                            <p:strVal val="#ppt_w"/>
                                          </p:val>
                                        </p:tav>
                                      </p:tavLst>
                                    </p:anim>
                                    <p:anim calcmode="lin" valueType="num">
                                      <p:cBhvr>
                                        <p:cTn id="45" dur="500" fill="hold"/>
                                        <p:tgtEl>
                                          <p:spTgt spid="9344"/>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9381"/>
                                        </p:tgtEl>
                                        <p:attrNameLst>
                                          <p:attrName>style.visibility</p:attrName>
                                        </p:attrNameLst>
                                      </p:cBhvr>
                                      <p:to>
                                        <p:strVal val="visible"/>
                                      </p:to>
                                    </p:set>
                                    <p:anim calcmode="lin" valueType="num">
                                      <p:cBhvr>
                                        <p:cTn id="48" dur="500" fill="hold"/>
                                        <p:tgtEl>
                                          <p:spTgt spid="9381"/>
                                        </p:tgtEl>
                                        <p:attrNameLst>
                                          <p:attrName>ppt_w</p:attrName>
                                        </p:attrNameLst>
                                      </p:cBhvr>
                                      <p:tavLst>
                                        <p:tav tm="0">
                                          <p:val>
                                            <p:fltVal val="0"/>
                                          </p:val>
                                        </p:tav>
                                        <p:tav tm="100000">
                                          <p:val>
                                            <p:strVal val="#ppt_w"/>
                                          </p:val>
                                        </p:tav>
                                      </p:tavLst>
                                    </p:anim>
                                    <p:anim calcmode="lin" valueType="num">
                                      <p:cBhvr>
                                        <p:cTn id="49" dur="500" fill="hold"/>
                                        <p:tgtEl>
                                          <p:spTgt spid="9381"/>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42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8" presetClass="entr" presetSubtype="6" fill="hold" grpId="0" nodeType="clickEffect">
                                  <p:stCondLst>
                                    <p:cond delay="0"/>
                                  </p:stCondLst>
                                  <p:childTnLst>
                                    <p:set>
                                      <p:cBhvr>
                                        <p:cTn id="59" dur="1" fill="hold">
                                          <p:stCondLst>
                                            <p:cond delay="0"/>
                                          </p:stCondLst>
                                        </p:cTn>
                                        <p:tgtEl>
                                          <p:spTgt spid="9377"/>
                                        </p:tgtEl>
                                        <p:attrNameLst>
                                          <p:attrName>style.visibility</p:attrName>
                                        </p:attrNameLst>
                                      </p:cBhvr>
                                      <p:to>
                                        <p:strVal val="visible"/>
                                      </p:to>
                                    </p:set>
                                    <p:animEffect transition="in" filter="strips(downRight)">
                                      <p:cBhvr>
                                        <p:cTn id="60" dur="500"/>
                                        <p:tgtEl>
                                          <p:spTgt spid="9377"/>
                                        </p:tgtEl>
                                      </p:cBhvr>
                                    </p:animEffect>
                                  </p:childTnLst>
                                </p:cTn>
                              </p:par>
                            </p:childTnLst>
                          </p:cTn>
                        </p:par>
                        <p:par>
                          <p:cTn id="61" fill="hold" nodeType="afterGroup">
                            <p:stCondLst>
                              <p:cond delay="500"/>
                            </p:stCondLst>
                            <p:childTnLst>
                              <p:par>
                                <p:cTn id="62" presetID="17" presetClass="entr" presetSubtype="10" fill="hold" nodeType="afterEffect">
                                  <p:stCondLst>
                                    <p:cond delay="0"/>
                                  </p:stCondLst>
                                  <p:childTnLst>
                                    <p:set>
                                      <p:cBhvr>
                                        <p:cTn id="63" dur="1" fill="hold">
                                          <p:stCondLst>
                                            <p:cond delay="0"/>
                                          </p:stCondLst>
                                        </p:cTn>
                                        <p:tgtEl>
                                          <p:spTgt spid="9431"/>
                                        </p:tgtEl>
                                        <p:attrNameLst>
                                          <p:attrName>style.visibility</p:attrName>
                                        </p:attrNameLst>
                                      </p:cBhvr>
                                      <p:to>
                                        <p:strVal val="visible"/>
                                      </p:to>
                                    </p:set>
                                    <p:anim calcmode="lin" valueType="num">
                                      <p:cBhvr>
                                        <p:cTn id="64" dur="500" fill="hold"/>
                                        <p:tgtEl>
                                          <p:spTgt spid="9431"/>
                                        </p:tgtEl>
                                        <p:attrNameLst>
                                          <p:attrName>ppt_w</p:attrName>
                                        </p:attrNameLst>
                                      </p:cBhvr>
                                      <p:tavLst>
                                        <p:tav tm="0">
                                          <p:val>
                                            <p:fltVal val="0"/>
                                          </p:val>
                                        </p:tav>
                                        <p:tav tm="100000">
                                          <p:val>
                                            <p:strVal val="#ppt_w"/>
                                          </p:val>
                                        </p:tav>
                                      </p:tavLst>
                                    </p:anim>
                                    <p:anim calcmode="lin" valueType="num">
                                      <p:cBhvr>
                                        <p:cTn id="65" dur="500" fill="hold"/>
                                        <p:tgtEl>
                                          <p:spTgt spid="9431"/>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1000"/>
                            </p:stCondLst>
                            <p:childTnLst>
                              <p:par>
                                <p:cTn id="67" presetID="17" presetClass="entr" presetSubtype="10" fill="hold" nodeType="afterEffect">
                                  <p:stCondLst>
                                    <p:cond delay="0"/>
                                  </p:stCondLst>
                                  <p:childTnLst>
                                    <p:set>
                                      <p:cBhvr>
                                        <p:cTn id="68" dur="1" fill="hold">
                                          <p:stCondLst>
                                            <p:cond delay="0"/>
                                          </p:stCondLst>
                                        </p:cTn>
                                        <p:tgtEl>
                                          <p:spTgt spid="9432"/>
                                        </p:tgtEl>
                                        <p:attrNameLst>
                                          <p:attrName>style.visibility</p:attrName>
                                        </p:attrNameLst>
                                      </p:cBhvr>
                                      <p:to>
                                        <p:strVal val="visible"/>
                                      </p:to>
                                    </p:set>
                                    <p:anim calcmode="lin" valueType="num">
                                      <p:cBhvr>
                                        <p:cTn id="69" dur="500" fill="hold"/>
                                        <p:tgtEl>
                                          <p:spTgt spid="9432"/>
                                        </p:tgtEl>
                                        <p:attrNameLst>
                                          <p:attrName>ppt_w</p:attrName>
                                        </p:attrNameLst>
                                      </p:cBhvr>
                                      <p:tavLst>
                                        <p:tav tm="0">
                                          <p:val>
                                            <p:fltVal val="0"/>
                                          </p:val>
                                        </p:tav>
                                        <p:tav tm="100000">
                                          <p:val>
                                            <p:strVal val="#ppt_w"/>
                                          </p:val>
                                        </p:tav>
                                      </p:tavLst>
                                    </p:anim>
                                    <p:anim calcmode="lin" valueType="num">
                                      <p:cBhvr>
                                        <p:cTn id="70" dur="500" fill="hold"/>
                                        <p:tgtEl>
                                          <p:spTgt spid="9432"/>
                                        </p:tgtEl>
                                        <p:attrNameLst>
                                          <p:attrName>ppt_h</p:attrName>
                                        </p:attrNameLst>
                                      </p:cBhvr>
                                      <p:tavLst>
                                        <p:tav tm="0">
                                          <p:val>
                                            <p:strVal val="#ppt_h"/>
                                          </p:val>
                                        </p:tav>
                                        <p:tav tm="100000">
                                          <p:val>
                                            <p:strVal val="#ppt_h"/>
                                          </p:val>
                                        </p:tav>
                                      </p:tavLst>
                                    </p:anim>
                                  </p:childTnLst>
                                </p:cTn>
                              </p:par>
                            </p:childTnLst>
                          </p:cTn>
                        </p:par>
                        <p:par>
                          <p:cTn id="71" fill="hold" nodeType="afterGroup">
                            <p:stCondLst>
                              <p:cond delay="1500"/>
                            </p:stCondLst>
                            <p:childTnLst>
                              <p:par>
                                <p:cTn id="72" presetID="17" presetClass="entr" presetSubtype="10" fill="hold" nodeType="afterEffect">
                                  <p:stCondLst>
                                    <p:cond delay="0"/>
                                  </p:stCondLst>
                                  <p:childTnLst>
                                    <p:set>
                                      <p:cBhvr>
                                        <p:cTn id="73" dur="1" fill="hold">
                                          <p:stCondLst>
                                            <p:cond delay="0"/>
                                          </p:stCondLst>
                                        </p:cTn>
                                        <p:tgtEl>
                                          <p:spTgt spid="9433"/>
                                        </p:tgtEl>
                                        <p:attrNameLst>
                                          <p:attrName>style.visibility</p:attrName>
                                        </p:attrNameLst>
                                      </p:cBhvr>
                                      <p:to>
                                        <p:strVal val="visible"/>
                                      </p:to>
                                    </p:set>
                                    <p:anim calcmode="lin" valueType="num">
                                      <p:cBhvr>
                                        <p:cTn id="74" dur="500" fill="hold"/>
                                        <p:tgtEl>
                                          <p:spTgt spid="9433"/>
                                        </p:tgtEl>
                                        <p:attrNameLst>
                                          <p:attrName>ppt_w</p:attrName>
                                        </p:attrNameLst>
                                      </p:cBhvr>
                                      <p:tavLst>
                                        <p:tav tm="0">
                                          <p:val>
                                            <p:fltVal val="0"/>
                                          </p:val>
                                        </p:tav>
                                        <p:tav tm="100000">
                                          <p:val>
                                            <p:strVal val="#ppt_w"/>
                                          </p:val>
                                        </p:tav>
                                      </p:tavLst>
                                    </p:anim>
                                    <p:anim calcmode="lin" valueType="num">
                                      <p:cBhvr>
                                        <p:cTn id="75" dur="500" fill="hold"/>
                                        <p:tgtEl>
                                          <p:spTgt spid="9433"/>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2000"/>
                            </p:stCondLst>
                            <p:childTnLst>
                              <p:par>
                                <p:cTn id="77" presetID="18" presetClass="entr" presetSubtype="6" fill="hold" grpId="0" nodeType="afterEffect">
                                  <p:stCondLst>
                                    <p:cond delay="0"/>
                                  </p:stCondLst>
                                  <p:childTnLst>
                                    <p:set>
                                      <p:cBhvr>
                                        <p:cTn id="78" dur="1" fill="hold">
                                          <p:stCondLst>
                                            <p:cond delay="0"/>
                                          </p:stCondLst>
                                        </p:cTn>
                                        <p:tgtEl>
                                          <p:spTgt spid="9378"/>
                                        </p:tgtEl>
                                        <p:attrNameLst>
                                          <p:attrName>style.visibility</p:attrName>
                                        </p:attrNameLst>
                                      </p:cBhvr>
                                      <p:to>
                                        <p:strVal val="visible"/>
                                      </p:to>
                                    </p:set>
                                    <p:animEffect transition="in" filter="strips(downRight)">
                                      <p:cBhvr>
                                        <p:cTn id="79" dur="500"/>
                                        <p:tgtEl>
                                          <p:spTgt spid="9378"/>
                                        </p:tgtEl>
                                      </p:cBhvr>
                                    </p:animEffect>
                                  </p:childTnLst>
                                </p:cTn>
                              </p:par>
                            </p:childTnLst>
                          </p:cTn>
                        </p:par>
                        <p:par>
                          <p:cTn id="80" fill="hold" nodeType="afterGroup">
                            <p:stCondLst>
                              <p:cond delay="2500"/>
                            </p:stCondLst>
                            <p:childTnLst>
                              <p:par>
                                <p:cTn id="81" presetID="17" presetClass="entr" presetSubtype="10" fill="hold" nodeType="afterEffect">
                                  <p:stCondLst>
                                    <p:cond delay="0"/>
                                  </p:stCondLst>
                                  <p:childTnLst>
                                    <p:set>
                                      <p:cBhvr>
                                        <p:cTn id="82" dur="1" fill="hold">
                                          <p:stCondLst>
                                            <p:cond delay="0"/>
                                          </p:stCondLst>
                                        </p:cTn>
                                        <p:tgtEl>
                                          <p:spTgt spid="9434"/>
                                        </p:tgtEl>
                                        <p:attrNameLst>
                                          <p:attrName>style.visibility</p:attrName>
                                        </p:attrNameLst>
                                      </p:cBhvr>
                                      <p:to>
                                        <p:strVal val="visible"/>
                                      </p:to>
                                    </p:set>
                                    <p:anim calcmode="lin" valueType="num">
                                      <p:cBhvr>
                                        <p:cTn id="83" dur="500" fill="hold"/>
                                        <p:tgtEl>
                                          <p:spTgt spid="9434"/>
                                        </p:tgtEl>
                                        <p:attrNameLst>
                                          <p:attrName>ppt_w</p:attrName>
                                        </p:attrNameLst>
                                      </p:cBhvr>
                                      <p:tavLst>
                                        <p:tav tm="0">
                                          <p:val>
                                            <p:fltVal val="0"/>
                                          </p:val>
                                        </p:tav>
                                        <p:tav tm="100000">
                                          <p:val>
                                            <p:strVal val="#ppt_w"/>
                                          </p:val>
                                        </p:tav>
                                      </p:tavLst>
                                    </p:anim>
                                    <p:anim calcmode="lin" valueType="num">
                                      <p:cBhvr>
                                        <p:cTn id="84" dur="500" fill="hold"/>
                                        <p:tgtEl>
                                          <p:spTgt spid="9434"/>
                                        </p:tgtEl>
                                        <p:attrNameLst>
                                          <p:attrName>ppt_h</p:attrName>
                                        </p:attrNameLst>
                                      </p:cBhvr>
                                      <p:tavLst>
                                        <p:tav tm="0">
                                          <p:val>
                                            <p:strVal val="#ppt_h"/>
                                          </p:val>
                                        </p:tav>
                                        <p:tav tm="100000">
                                          <p:val>
                                            <p:strVal val="#ppt_h"/>
                                          </p:val>
                                        </p:tav>
                                      </p:tavLst>
                                    </p:anim>
                                  </p:childTnLst>
                                </p:cTn>
                              </p:par>
                            </p:childTnLst>
                          </p:cTn>
                        </p:par>
                        <p:par>
                          <p:cTn id="85" fill="hold" nodeType="afterGroup">
                            <p:stCondLst>
                              <p:cond delay="3000"/>
                            </p:stCondLst>
                            <p:childTnLst>
                              <p:par>
                                <p:cTn id="86" presetID="17" presetClass="entr" presetSubtype="10" fill="hold" nodeType="afterEffect">
                                  <p:stCondLst>
                                    <p:cond delay="0"/>
                                  </p:stCondLst>
                                  <p:childTnLst>
                                    <p:set>
                                      <p:cBhvr>
                                        <p:cTn id="87" dur="1" fill="hold">
                                          <p:stCondLst>
                                            <p:cond delay="0"/>
                                          </p:stCondLst>
                                        </p:cTn>
                                        <p:tgtEl>
                                          <p:spTgt spid="9435"/>
                                        </p:tgtEl>
                                        <p:attrNameLst>
                                          <p:attrName>style.visibility</p:attrName>
                                        </p:attrNameLst>
                                      </p:cBhvr>
                                      <p:to>
                                        <p:strVal val="visible"/>
                                      </p:to>
                                    </p:set>
                                    <p:anim calcmode="lin" valueType="num">
                                      <p:cBhvr>
                                        <p:cTn id="88" dur="500" fill="hold"/>
                                        <p:tgtEl>
                                          <p:spTgt spid="9435"/>
                                        </p:tgtEl>
                                        <p:attrNameLst>
                                          <p:attrName>ppt_w</p:attrName>
                                        </p:attrNameLst>
                                      </p:cBhvr>
                                      <p:tavLst>
                                        <p:tav tm="0">
                                          <p:val>
                                            <p:fltVal val="0"/>
                                          </p:val>
                                        </p:tav>
                                        <p:tav tm="100000">
                                          <p:val>
                                            <p:strVal val="#ppt_w"/>
                                          </p:val>
                                        </p:tav>
                                      </p:tavLst>
                                    </p:anim>
                                    <p:anim calcmode="lin" valueType="num">
                                      <p:cBhvr>
                                        <p:cTn id="89" dur="500" fill="hold"/>
                                        <p:tgtEl>
                                          <p:spTgt spid="9435"/>
                                        </p:tgtEl>
                                        <p:attrNameLst>
                                          <p:attrName>ppt_h</p:attrName>
                                        </p:attrNameLst>
                                      </p:cBhvr>
                                      <p:tavLst>
                                        <p:tav tm="0">
                                          <p:val>
                                            <p:strVal val="#ppt_h"/>
                                          </p:val>
                                        </p:tav>
                                        <p:tav tm="100000">
                                          <p:val>
                                            <p:strVal val="#ppt_h"/>
                                          </p:val>
                                        </p:tav>
                                      </p:tavLst>
                                    </p:anim>
                                  </p:childTnLst>
                                </p:cTn>
                              </p:par>
                            </p:childTnLst>
                          </p:cTn>
                        </p:par>
                        <p:par>
                          <p:cTn id="90" fill="hold" nodeType="afterGroup">
                            <p:stCondLst>
                              <p:cond delay="3500"/>
                            </p:stCondLst>
                            <p:childTnLst>
                              <p:par>
                                <p:cTn id="91" presetID="17" presetClass="entr" presetSubtype="10" fill="hold" nodeType="afterEffect">
                                  <p:stCondLst>
                                    <p:cond delay="0"/>
                                  </p:stCondLst>
                                  <p:childTnLst>
                                    <p:set>
                                      <p:cBhvr>
                                        <p:cTn id="92" dur="1" fill="hold">
                                          <p:stCondLst>
                                            <p:cond delay="0"/>
                                          </p:stCondLst>
                                        </p:cTn>
                                        <p:tgtEl>
                                          <p:spTgt spid="9436"/>
                                        </p:tgtEl>
                                        <p:attrNameLst>
                                          <p:attrName>style.visibility</p:attrName>
                                        </p:attrNameLst>
                                      </p:cBhvr>
                                      <p:to>
                                        <p:strVal val="visible"/>
                                      </p:to>
                                    </p:set>
                                    <p:anim calcmode="lin" valueType="num">
                                      <p:cBhvr>
                                        <p:cTn id="93" dur="500" fill="hold"/>
                                        <p:tgtEl>
                                          <p:spTgt spid="9436"/>
                                        </p:tgtEl>
                                        <p:attrNameLst>
                                          <p:attrName>ppt_w</p:attrName>
                                        </p:attrNameLst>
                                      </p:cBhvr>
                                      <p:tavLst>
                                        <p:tav tm="0">
                                          <p:val>
                                            <p:fltVal val="0"/>
                                          </p:val>
                                        </p:tav>
                                        <p:tav tm="100000">
                                          <p:val>
                                            <p:strVal val="#ppt_w"/>
                                          </p:val>
                                        </p:tav>
                                      </p:tavLst>
                                    </p:anim>
                                    <p:anim calcmode="lin" valueType="num">
                                      <p:cBhvr>
                                        <p:cTn id="94" dur="500" fill="hold"/>
                                        <p:tgtEl>
                                          <p:spTgt spid="9436"/>
                                        </p:tgtEl>
                                        <p:attrNameLst>
                                          <p:attrName>ppt_h</p:attrName>
                                        </p:attrNameLst>
                                      </p:cBhvr>
                                      <p:tavLst>
                                        <p:tav tm="0">
                                          <p:val>
                                            <p:strVal val="#ppt_h"/>
                                          </p:val>
                                        </p:tav>
                                        <p:tav tm="100000">
                                          <p:val>
                                            <p:strVal val="#ppt_h"/>
                                          </p:val>
                                        </p:tav>
                                      </p:tavLst>
                                    </p:anim>
                                  </p:childTnLst>
                                </p:cTn>
                              </p:par>
                            </p:childTnLst>
                          </p:cTn>
                        </p:par>
                        <p:par>
                          <p:cTn id="95" fill="hold" nodeType="afterGroup">
                            <p:stCondLst>
                              <p:cond delay="4000"/>
                            </p:stCondLst>
                            <p:childTnLst>
                              <p:par>
                                <p:cTn id="96" presetID="18" presetClass="entr" presetSubtype="6" fill="hold" grpId="0" nodeType="afterEffect">
                                  <p:stCondLst>
                                    <p:cond delay="0"/>
                                  </p:stCondLst>
                                  <p:childTnLst>
                                    <p:set>
                                      <p:cBhvr>
                                        <p:cTn id="97" dur="1" fill="hold">
                                          <p:stCondLst>
                                            <p:cond delay="0"/>
                                          </p:stCondLst>
                                        </p:cTn>
                                        <p:tgtEl>
                                          <p:spTgt spid="9379"/>
                                        </p:tgtEl>
                                        <p:attrNameLst>
                                          <p:attrName>style.visibility</p:attrName>
                                        </p:attrNameLst>
                                      </p:cBhvr>
                                      <p:to>
                                        <p:strVal val="visible"/>
                                      </p:to>
                                    </p:set>
                                    <p:animEffect transition="in" filter="strips(downRight)">
                                      <p:cBhvr>
                                        <p:cTn id="98" dur="500"/>
                                        <p:tgtEl>
                                          <p:spTgt spid="9379"/>
                                        </p:tgtEl>
                                      </p:cBhvr>
                                    </p:animEffect>
                                  </p:childTnLst>
                                </p:cTn>
                              </p:par>
                            </p:childTnLst>
                          </p:cTn>
                        </p:par>
                        <p:par>
                          <p:cTn id="99" fill="hold" nodeType="afterGroup">
                            <p:stCondLst>
                              <p:cond delay="4500"/>
                            </p:stCondLst>
                            <p:childTnLst>
                              <p:par>
                                <p:cTn id="100" presetID="17" presetClass="entr" presetSubtype="10" fill="hold" nodeType="afterEffect">
                                  <p:stCondLst>
                                    <p:cond delay="0"/>
                                  </p:stCondLst>
                                  <p:childTnLst>
                                    <p:set>
                                      <p:cBhvr>
                                        <p:cTn id="101" dur="1" fill="hold">
                                          <p:stCondLst>
                                            <p:cond delay="0"/>
                                          </p:stCondLst>
                                        </p:cTn>
                                        <p:tgtEl>
                                          <p:spTgt spid="9437"/>
                                        </p:tgtEl>
                                        <p:attrNameLst>
                                          <p:attrName>style.visibility</p:attrName>
                                        </p:attrNameLst>
                                      </p:cBhvr>
                                      <p:to>
                                        <p:strVal val="visible"/>
                                      </p:to>
                                    </p:set>
                                    <p:anim calcmode="lin" valueType="num">
                                      <p:cBhvr>
                                        <p:cTn id="102" dur="500" fill="hold"/>
                                        <p:tgtEl>
                                          <p:spTgt spid="9437"/>
                                        </p:tgtEl>
                                        <p:attrNameLst>
                                          <p:attrName>ppt_w</p:attrName>
                                        </p:attrNameLst>
                                      </p:cBhvr>
                                      <p:tavLst>
                                        <p:tav tm="0">
                                          <p:val>
                                            <p:fltVal val="0"/>
                                          </p:val>
                                        </p:tav>
                                        <p:tav tm="100000">
                                          <p:val>
                                            <p:strVal val="#ppt_w"/>
                                          </p:val>
                                        </p:tav>
                                      </p:tavLst>
                                    </p:anim>
                                    <p:anim calcmode="lin" valueType="num">
                                      <p:cBhvr>
                                        <p:cTn id="103" dur="500" fill="hold"/>
                                        <p:tgtEl>
                                          <p:spTgt spid="9437"/>
                                        </p:tgtEl>
                                        <p:attrNameLst>
                                          <p:attrName>ppt_h</p:attrName>
                                        </p:attrNameLst>
                                      </p:cBhvr>
                                      <p:tavLst>
                                        <p:tav tm="0">
                                          <p:val>
                                            <p:strVal val="#ppt_h"/>
                                          </p:val>
                                        </p:tav>
                                        <p:tav tm="100000">
                                          <p:val>
                                            <p:strVal val="#ppt_h"/>
                                          </p:val>
                                        </p:tav>
                                      </p:tavLst>
                                    </p:anim>
                                  </p:childTnLst>
                                </p:cTn>
                              </p:par>
                            </p:childTnLst>
                          </p:cTn>
                        </p:par>
                        <p:par>
                          <p:cTn id="104" fill="hold" nodeType="afterGroup">
                            <p:stCondLst>
                              <p:cond delay="5000"/>
                            </p:stCondLst>
                            <p:childTnLst>
                              <p:par>
                                <p:cTn id="105" presetID="17" presetClass="entr" presetSubtype="10" fill="hold" nodeType="afterEffect">
                                  <p:stCondLst>
                                    <p:cond delay="0"/>
                                  </p:stCondLst>
                                  <p:childTnLst>
                                    <p:set>
                                      <p:cBhvr>
                                        <p:cTn id="106" dur="1" fill="hold">
                                          <p:stCondLst>
                                            <p:cond delay="0"/>
                                          </p:stCondLst>
                                        </p:cTn>
                                        <p:tgtEl>
                                          <p:spTgt spid="9438"/>
                                        </p:tgtEl>
                                        <p:attrNameLst>
                                          <p:attrName>style.visibility</p:attrName>
                                        </p:attrNameLst>
                                      </p:cBhvr>
                                      <p:to>
                                        <p:strVal val="visible"/>
                                      </p:to>
                                    </p:set>
                                    <p:anim calcmode="lin" valueType="num">
                                      <p:cBhvr>
                                        <p:cTn id="107" dur="500" fill="hold"/>
                                        <p:tgtEl>
                                          <p:spTgt spid="9438"/>
                                        </p:tgtEl>
                                        <p:attrNameLst>
                                          <p:attrName>ppt_w</p:attrName>
                                        </p:attrNameLst>
                                      </p:cBhvr>
                                      <p:tavLst>
                                        <p:tav tm="0">
                                          <p:val>
                                            <p:fltVal val="0"/>
                                          </p:val>
                                        </p:tav>
                                        <p:tav tm="100000">
                                          <p:val>
                                            <p:strVal val="#ppt_w"/>
                                          </p:val>
                                        </p:tav>
                                      </p:tavLst>
                                    </p:anim>
                                    <p:anim calcmode="lin" valueType="num">
                                      <p:cBhvr>
                                        <p:cTn id="108" dur="500" fill="hold"/>
                                        <p:tgtEl>
                                          <p:spTgt spid="9438"/>
                                        </p:tgtEl>
                                        <p:attrNameLst>
                                          <p:attrName>ppt_h</p:attrName>
                                        </p:attrNameLst>
                                      </p:cBhvr>
                                      <p:tavLst>
                                        <p:tav tm="0">
                                          <p:val>
                                            <p:strVal val="#ppt_h"/>
                                          </p:val>
                                        </p:tav>
                                        <p:tav tm="100000">
                                          <p:val>
                                            <p:strVal val="#ppt_h"/>
                                          </p:val>
                                        </p:tav>
                                      </p:tavLst>
                                    </p:anim>
                                  </p:childTnLst>
                                </p:cTn>
                              </p:par>
                            </p:childTnLst>
                          </p:cTn>
                        </p:par>
                        <p:par>
                          <p:cTn id="109" fill="hold" nodeType="afterGroup">
                            <p:stCondLst>
                              <p:cond delay="5500"/>
                            </p:stCondLst>
                            <p:childTnLst>
                              <p:par>
                                <p:cTn id="110" presetID="17" presetClass="entr" presetSubtype="10" fill="hold" nodeType="afterEffect">
                                  <p:stCondLst>
                                    <p:cond delay="0"/>
                                  </p:stCondLst>
                                  <p:childTnLst>
                                    <p:set>
                                      <p:cBhvr>
                                        <p:cTn id="111" dur="1" fill="hold">
                                          <p:stCondLst>
                                            <p:cond delay="0"/>
                                          </p:stCondLst>
                                        </p:cTn>
                                        <p:tgtEl>
                                          <p:spTgt spid="9439"/>
                                        </p:tgtEl>
                                        <p:attrNameLst>
                                          <p:attrName>style.visibility</p:attrName>
                                        </p:attrNameLst>
                                      </p:cBhvr>
                                      <p:to>
                                        <p:strVal val="visible"/>
                                      </p:to>
                                    </p:set>
                                    <p:anim calcmode="lin" valueType="num">
                                      <p:cBhvr>
                                        <p:cTn id="112" dur="500" fill="hold"/>
                                        <p:tgtEl>
                                          <p:spTgt spid="9439"/>
                                        </p:tgtEl>
                                        <p:attrNameLst>
                                          <p:attrName>ppt_w</p:attrName>
                                        </p:attrNameLst>
                                      </p:cBhvr>
                                      <p:tavLst>
                                        <p:tav tm="0">
                                          <p:val>
                                            <p:fltVal val="0"/>
                                          </p:val>
                                        </p:tav>
                                        <p:tav tm="100000">
                                          <p:val>
                                            <p:strVal val="#ppt_w"/>
                                          </p:val>
                                        </p:tav>
                                      </p:tavLst>
                                    </p:anim>
                                    <p:anim calcmode="lin" valueType="num">
                                      <p:cBhvr>
                                        <p:cTn id="113" dur="500" fill="hold"/>
                                        <p:tgtEl>
                                          <p:spTgt spid="9439"/>
                                        </p:tgtEl>
                                        <p:attrNameLst>
                                          <p:attrName>ppt_h</p:attrName>
                                        </p:attrNameLst>
                                      </p:cBhvr>
                                      <p:tavLst>
                                        <p:tav tm="0">
                                          <p:val>
                                            <p:strVal val="#ppt_h"/>
                                          </p:val>
                                        </p:tav>
                                        <p:tav tm="100000">
                                          <p:val>
                                            <p:strVal val="#ppt_h"/>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2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9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374" grpId="0"/>
      <p:bldP spid="9375" grpId="0" animBg="1"/>
      <p:bldP spid="9376" grpId="0" animBg="1"/>
      <p:bldP spid="9377" grpId="0" animBg="1"/>
      <p:bldP spid="9378" grpId="0" animBg="1"/>
      <p:bldP spid="9379" grpId="0" animBg="1"/>
      <p:bldP spid="9381" grpId="0"/>
      <p:bldP spid="9423" grpId="0" animBg="1"/>
      <p:bldP spid="9425" grpId="0"/>
      <p:bldP spid="9428" grpId="0"/>
      <p:bldP spid="2" grpId="0" animBg="1"/>
      <p:bldP spid="2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81000" y="2767013"/>
            <a:ext cx="8382000" cy="1446550"/>
          </a:xfrm>
          <a:prstGeom prst="rect">
            <a:avLst/>
          </a:prstGeom>
          <a:noFill/>
          <a:ln w="9525">
            <a:noFill/>
            <a:miter lim="800000"/>
            <a:headEnd/>
            <a:tailEnd/>
          </a:ln>
        </p:spPr>
        <p:txBody>
          <a:bodyPr>
            <a:spAutoFit/>
          </a:bodyPr>
          <a:lstStyle/>
          <a:p>
            <a:pPr algn="ctr"/>
            <a:r>
              <a:rPr lang="en-US" altLang="bg-BG" sz="4400" b="1" dirty="0" err="1" smtClean="0">
                <a:solidFill>
                  <a:srgbClr val="7030A0"/>
                </a:solidFill>
                <a:latin typeface="Calibri" pitchFamily="34" charset="0"/>
              </a:rPr>
              <a:t>Колк</a:t>
            </a:r>
            <a:r>
              <a:rPr lang="mk-MK" altLang="bg-BG" sz="4400" b="1" dirty="0" smtClean="0">
                <a:solidFill>
                  <a:srgbClr val="7030A0"/>
                </a:solidFill>
                <a:latin typeface="Calibri" pitchFamily="34" charset="0"/>
              </a:rPr>
              <a:t>у</a:t>
            </a:r>
            <a:r>
              <a:rPr lang="en-US" altLang="bg-BG" sz="4400" b="1" dirty="0" smtClean="0">
                <a:solidFill>
                  <a:srgbClr val="7030A0"/>
                </a:solidFill>
                <a:latin typeface="Calibri" pitchFamily="34" charset="0"/>
              </a:rPr>
              <a:t> </a:t>
            </a:r>
            <a:r>
              <a:rPr lang="en-US" altLang="bg-BG" sz="4400" b="1" dirty="0" err="1" smtClean="0">
                <a:solidFill>
                  <a:srgbClr val="7030A0"/>
                </a:solidFill>
                <a:latin typeface="Calibri" pitchFamily="34" charset="0"/>
              </a:rPr>
              <a:t>години</a:t>
            </a:r>
            <a:r>
              <a:rPr lang="en-US" altLang="bg-BG" sz="4400" b="1" dirty="0" smtClean="0">
                <a:solidFill>
                  <a:srgbClr val="7030A0"/>
                </a:solidFill>
                <a:latin typeface="Calibri" pitchFamily="34" charset="0"/>
              </a:rPr>
              <a:t> </a:t>
            </a:r>
            <a:r>
              <a:rPr lang="en-US" altLang="bg-BG" sz="4400" b="1" dirty="0" err="1">
                <a:solidFill>
                  <a:srgbClr val="7030A0"/>
                </a:solidFill>
                <a:latin typeface="Calibri" pitchFamily="34" charset="0"/>
              </a:rPr>
              <a:t>ни</a:t>
            </a:r>
            <a:r>
              <a:rPr lang="en-US" altLang="bg-BG" sz="4400" b="1" dirty="0">
                <a:solidFill>
                  <a:srgbClr val="7030A0"/>
                </a:solidFill>
                <a:latin typeface="Calibri" pitchFamily="34" charset="0"/>
              </a:rPr>
              <a:t> </a:t>
            </a:r>
            <a:r>
              <a:rPr lang="mk-MK" altLang="bg-BG" sz="4400" b="1" dirty="0" smtClean="0">
                <a:solidFill>
                  <a:srgbClr val="7030A0"/>
                </a:solidFill>
                <a:latin typeface="Calibri" pitchFamily="34" charset="0"/>
              </a:rPr>
              <a:t>се потреб</a:t>
            </a:r>
            <a:r>
              <a:rPr lang="en-US" altLang="bg-BG" sz="4400" b="1" dirty="0" err="1" smtClean="0">
                <a:solidFill>
                  <a:srgbClr val="7030A0"/>
                </a:solidFill>
                <a:latin typeface="Calibri" pitchFamily="34" charset="0"/>
              </a:rPr>
              <a:t>ни</a:t>
            </a:r>
            <a:r>
              <a:rPr lang="en-US" altLang="bg-BG" sz="4400" b="1" dirty="0">
                <a:solidFill>
                  <a:srgbClr val="7030A0"/>
                </a:solidFill>
                <a:latin typeface="Calibri" pitchFamily="34" charset="0"/>
              </a:rPr>
              <a:t>, </a:t>
            </a:r>
          </a:p>
          <a:p>
            <a:pPr algn="ctr"/>
            <a:r>
              <a:rPr lang="en-US" altLang="bg-BG" sz="4400" b="1" dirty="0" err="1">
                <a:solidFill>
                  <a:srgbClr val="7030A0"/>
                </a:solidFill>
                <a:latin typeface="Calibri" pitchFamily="34" charset="0"/>
              </a:rPr>
              <a:t>за</a:t>
            </a:r>
            <a:r>
              <a:rPr lang="en-US" altLang="bg-BG" sz="4400" b="1" dirty="0">
                <a:solidFill>
                  <a:srgbClr val="7030A0"/>
                </a:solidFill>
                <a:latin typeface="Calibri" pitchFamily="34" charset="0"/>
              </a:rPr>
              <a:t> </a:t>
            </a:r>
            <a:r>
              <a:rPr lang="en-US" altLang="bg-BG" sz="4400" b="1" dirty="0" err="1">
                <a:solidFill>
                  <a:srgbClr val="7030A0"/>
                </a:solidFill>
                <a:latin typeface="Calibri" pitchFamily="34" charset="0"/>
              </a:rPr>
              <a:t>да</a:t>
            </a:r>
            <a:r>
              <a:rPr lang="en-US" altLang="bg-BG" sz="4400" b="1" dirty="0">
                <a:solidFill>
                  <a:srgbClr val="7030A0"/>
                </a:solidFill>
                <a:latin typeface="Calibri" pitchFamily="34" charset="0"/>
              </a:rPr>
              <a:t> </a:t>
            </a:r>
            <a:r>
              <a:rPr lang="mk-MK" altLang="bg-BG" sz="4400" b="1" dirty="0" smtClean="0">
                <a:solidFill>
                  <a:srgbClr val="7030A0"/>
                </a:solidFill>
                <a:latin typeface="Calibri" pitchFamily="34" charset="0"/>
              </a:rPr>
              <a:t>ги о</a:t>
            </a:r>
            <a:r>
              <a:rPr lang="en-US" altLang="bg-BG" sz="4400" b="1" dirty="0" smtClean="0">
                <a:solidFill>
                  <a:srgbClr val="7030A0"/>
                </a:solidFill>
                <a:latin typeface="Calibri" pitchFamily="34" charset="0"/>
              </a:rPr>
              <a:t>с</a:t>
            </a:r>
            <a:r>
              <a:rPr lang="mk-MK" altLang="bg-BG" sz="4400" b="1" dirty="0" smtClean="0">
                <a:solidFill>
                  <a:srgbClr val="7030A0"/>
                </a:solidFill>
                <a:latin typeface="Calibri" pitchFamily="34" charset="0"/>
              </a:rPr>
              <a:t>твари</a:t>
            </a:r>
            <a:r>
              <a:rPr lang="en-US" altLang="bg-BG" sz="4400" b="1" dirty="0" smtClean="0">
                <a:solidFill>
                  <a:srgbClr val="7030A0"/>
                </a:solidFill>
                <a:latin typeface="Calibri" pitchFamily="34" charset="0"/>
              </a:rPr>
              <a:t>м</a:t>
            </a:r>
            <a:r>
              <a:rPr lang="mk-MK" altLang="bg-BG" sz="4400" b="1" dirty="0" smtClean="0">
                <a:solidFill>
                  <a:srgbClr val="7030A0"/>
                </a:solidFill>
                <a:latin typeface="Calibri" pitchFamily="34" charset="0"/>
              </a:rPr>
              <a:t>е</a:t>
            </a:r>
            <a:r>
              <a:rPr lang="en-US" altLang="bg-BG" sz="4400" b="1" dirty="0" smtClean="0">
                <a:solidFill>
                  <a:srgbClr val="7030A0"/>
                </a:solidFill>
                <a:latin typeface="Calibri" pitchFamily="34" charset="0"/>
              </a:rPr>
              <a:t> с</a:t>
            </a:r>
            <a:r>
              <a:rPr lang="mk-MK" altLang="bg-BG" sz="4400" b="1" dirty="0" smtClean="0">
                <a:solidFill>
                  <a:srgbClr val="7030A0"/>
                </a:solidFill>
                <a:latin typeface="Calibri" pitchFamily="34" charset="0"/>
              </a:rPr>
              <a:t>оништата</a:t>
            </a:r>
            <a:r>
              <a:rPr lang="en-US" altLang="bg-BG" sz="4400" b="1" dirty="0" smtClean="0">
                <a:solidFill>
                  <a:srgbClr val="7030A0"/>
                </a:solidFill>
                <a:latin typeface="Calibri" pitchFamily="34" charset="0"/>
              </a:rPr>
              <a:t>?</a:t>
            </a:r>
            <a:endParaRPr lang="en-US" altLang="bg-BG" sz="4400" dirty="0">
              <a:solidFill>
                <a:srgbClr val="7030A0"/>
              </a:solidFill>
              <a:latin typeface="Calibri" pitchFamily="34" charset="0"/>
            </a:endParaRPr>
          </a:p>
        </p:txBody>
      </p:sp>
      <p:grpSp>
        <p:nvGrpSpPr>
          <p:cNvPr id="6" name="Group 5"/>
          <p:cNvGrpSpPr>
            <a:grpSpLocks/>
          </p:cNvGrpSpPr>
          <p:nvPr/>
        </p:nvGrpSpPr>
        <p:grpSpPr bwMode="auto">
          <a:xfrm>
            <a:off x="463550" y="922338"/>
            <a:ext cx="1938338" cy="1323975"/>
            <a:chOff x="463444" y="922881"/>
            <a:chExt cx="1938247" cy="1324089"/>
          </a:xfrm>
        </p:grpSpPr>
        <p:sp>
          <p:nvSpPr>
            <p:cNvPr id="69" name="Cloud 68"/>
            <p:cNvSpPr/>
            <p:nvPr/>
          </p:nvSpPr>
          <p:spPr>
            <a:xfrm>
              <a:off x="463444" y="922881"/>
              <a:ext cx="1938247" cy="1324089"/>
            </a:xfrm>
            <a:prstGeom prst="cloud">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5659" name="Picture 13" descr="shutterstock_33768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08" y="1122248"/>
              <a:ext cx="1188626" cy="90156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3611563" y="1404938"/>
            <a:ext cx="1938337" cy="1323975"/>
            <a:chOff x="3612330" y="1405305"/>
            <a:chExt cx="1938247" cy="1324089"/>
          </a:xfrm>
        </p:grpSpPr>
        <p:sp>
          <p:nvSpPr>
            <p:cNvPr id="71" name="Cloud 70"/>
            <p:cNvSpPr/>
            <p:nvPr/>
          </p:nvSpPr>
          <p:spPr>
            <a:xfrm>
              <a:off x="3612330" y="1405305"/>
              <a:ext cx="1938247" cy="1324089"/>
            </a:xfrm>
            <a:prstGeom prst="cloud">
              <a:avLst/>
            </a:prstGeom>
            <a:solidFill>
              <a:schemeClr val="bg1"/>
            </a:solidFill>
            <a:ln>
              <a:solidFill>
                <a:schemeClr val="accent1">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5652" name="Picture 2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07218" y="1608018"/>
              <a:ext cx="1333510" cy="8801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254000" y="4618038"/>
            <a:ext cx="1938338" cy="1323975"/>
            <a:chOff x="253396" y="4618096"/>
            <a:chExt cx="1938247" cy="1324089"/>
          </a:xfrm>
        </p:grpSpPr>
        <p:sp>
          <p:nvSpPr>
            <p:cNvPr id="73" name="Cloud 72"/>
            <p:cNvSpPr/>
            <p:nvPr/>
          </p:nvSpPr>
          <p:spPr>
            <a:xfrm>
              <a:off x="253396" y="4618096"/>
              <a:ext cx="1938247" cy="1324089"/>
            </a:xfrm>
            <a:prstGeom prst="cloud">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5644" name="Picture 31" descr="shutterstock_26186875"/>
            <p:cNvPicPr>
              <a:picLocks noChangeAspect="1" noChangeArrowheads="1"/>
            </p:cNvPicPr>
            <p:nvPr/>
          </p:nvPicPr>
          <p:blipFill>
            <a:blip r:embed="rId4">
              <a:extLst>
                <a:ext uri="{28A0092B-C50C-407E-A947-70E740481C1C}">
                  <a14:useLocalDpi xmlns:a14="http://schemas.microsoft.com/office/drawing/2010/main" val="0"/>
                </a:ext>
              </a:extLst>
            </a:blip>
            <a:srcRect t="9911"/>
            <a:stretch>
              <a:fillRect/>
            </a:stretch>
          </p:blipFill>
          <p:spPr bwMode="auto">
            <a:xfrm>
              <a:off x="705533" y="4901164"/>
              <a:ext cx="1033975" cy="706681"/>
            </a:xfrm>
            <a:prstGeom prst="ellipse">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6"/>
          <p:cNvGrpSpPr>
            <a:grpSpLocks/>
          </p:cNvGrpSpPr>
          <p:nvPr/>
        </p:nvGrpSpPr>
        <p:grpSpPr bwMode="auto">
          <a:xfrm>
            <a:off x="2498725" y="204788"/>
            <a:ext cx="1871663" cy="1323975"/>
            <a:chOff x="2498518" y="204278"/>
            <a:chExt cx="1872316" cy="1324089"/>
          </a:xfrm>
        </p:grpSpPr>
        <p:sp>
          <p:nvSpPr>
            <p:cNvPr id="70" name="Cloud 69"/>
            <p:cNvSpPr/>
            <p:nvPr/>
          </p:nvSpPr>
          <p:spPr>
            <a:xfrm>
              <a:off x="2498518" y="204278"/>
              <a:ext cx="1872316" cy="1324089"/>
            </a:xfrm>
            <a:prstGeom prst="cloud">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6642" name="Picture 45"/>
            <p:cNvPicPr>
              <a:picLocks noChangeAspect="1" noChangeArrowheads="1"/>
            </p:cNvPicPr>
            <p:nvPr/>
          </p:nvPicPr>
          <p:blipFill>
            <a:blip r:embed="rId5"/>
            <a:srcRect r="6047" b="4121"/>
            <a:stretch>
              <a:fillRect/>
            </a:stretch>
          </p:blipFill>
          <p:spPr bwMode="auto">
            <a:xfrm>
              <a:off x="2787336" y="404663"/>
              <a:ext cx="1200464" cy="918797"/>
            </a:xfrm>
            <a:prstGeom prst="rect">
              <a:avLst/>
            </a:prstGeom>
            <a:noFill/>
            <a:ln w="9525">
              <a:noFill/>
              <a:miter lim="800000"/>
              <a:headEnd/>
              <a:tailEnd/>
            </a:ln>
          </p:spPr>
        </p:pic>
      </p:grpSp>
      <p:grpSp>
        <p:nvGrpSpPr>
          <p:cNvPr id="8" name="Group 7"/>
          <p:cNvGrpSpPr>
            <a:grpSpLocks/>
          </p:cNvGrpSpPr>
          <p:nvPr/>
        </p:nvGrpSpPr>
        <p:grpSpPr bwMode="auto">
          <a:xfrm>
            <a:off x="5187950" y="157163"/>
            <a:ext cx="1905000" cy="1255712"/>
            <a:chOff x="5187208" y="156762"/>
            <a:chExt cx="1905072" cy="1256014"/>
          </a:xfrm>
        </p:grpSpPr>
        <p:sp>
          <p:nvSpPr>
            <p:cNvPr id="2" name="Cloud 1"/>
            <p:cNvSpPr/>
            <p:nvPr/>
          </p:nvSpPr>
          <p:spPr>
            <a:xfrm>
              <a:off x="5187208" y="156762"/>
              <a:ext cx="1905072" cy="1256014"/>
            </a:xfrm>
            <a:prstGeom prst="cloud">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5628" name="Picture 48" descr="shutterstock_334012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380" y="382220"/>
              <a:ext cx="1261088" cy="7469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a:grpSpLocks/>
          </p:cNvGrpSpPr>
          <p:nvPr/>
        </p:nvGrpSpPr>
        <p:grpSpPr bwMode="auto">
          <a:xfrm>
            <a:off x="6994525" y="4394200"/>
            <a:ext cx="1938338" cy="1323975"/>
            <a:chOff x="6994609" y="4394340"/>
            <a:chExt cx="1938247" cy="1324089"/>
          </a:xfrm>
        </p:grpSpPr>
        <p:sp>
          <p:nvSpPr>
            <p:cNvPr id="74" name="Cloud 73"/>
            <p:cNvSpPr/>
            <p:nvPr/>
          </p:nvSpPr>
          <p:spPr>
            <a:xfrm>
              <a:off x="6994609" y="4394340"/>
              <a:ext cx="1938247" cy="1324089"/>
            </a:xfrm>
            <a:prstGeom prst="cloud">
              <a:avLst/>
            </a:prstGeom>
            <a:solidFill>
              <a:schemeClr val="bg1"/>
            </a:solidFill>
            <a:ln>
              <a:solidFill>
                <a:schemeClr val="accent5">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6638" name="Picture 63" descr="shutterstock_338590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380312" y="4542889"/>
              <a:ext cx="1132450" cy="939909"/>
            </a:xfrm>
            <a:prstGeom prst="rect">
              <a:avLst/>
            </a:prstGeom>
            <a:noFill/>
            <a:ln w="9525">
              <a:noFill/>
              <a:miter lim="800000"/>
              <a:headEnd/>
              <a:tailEnd/>
            </a:ln>
          </p:spPr>
        </p:pic>
      </p:grpSp>
      <p:grpSp>
        <p:nvGrpSpPr>
          <p:cNvPr id="9" name="Group 8"/>
          <p:cNvGrpSpPr>
            <a:grpSpLocks/>
          </p:cNvGrpSpPr>
          <p:nvPr/>
        </p:nvGrpSpPr>
        <p:grpSpPr bwMode="auto">
          <a:xfrm>
            <a:off x="7170738" y="1049338"/>
            <a:ext cx="1593850" cy="1323975"/>
            <a:chOff x="7170265" y="1049466"/>
            <a:chExt cx="1594102" cy="1324089"/>
          </a:xfrm>
        </p:grpSpPr>
        <p:sp>
          <p:nvSpPr>
            <p:cNvPr id="72" name="Cloud 71"/>
            <p:cNvSpPr/>
            <p:nvPr/>
          </p:nvSpPr>
          <p:spPr>
            <a:xfrm>
              <a:off x="7170265" y="1049466"/>
              <a:ext cx="1594102" cy="1324089"/>
            </a:xfrm>
            <a:prstGeom prst="cloud">
              <a:avLst/>
            </a:prstGeom>
            <a:solidFill>
              <a:schemeClr val="bg1"/>
            </a:solidFill>
            <a:ln>
              <a:solidFill>
                <a:schemeClr val="accent1">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solidFill>
                  <a:srgbClr val="FFFFFF"/>
                </a:solidFill>
              </a:endParaRPr>
            </a:p>
          </p:txBody>
        </p:sp>
        <p:pic>
          <p:nvPicPr>
            <p:cNvPr id="26636" name="Picture 73" descr="shutterstock_32892319"/>
            <p:cNvPicPr>
              <a:picLocks noChangeAspect="1" noChangeArrowheads="1"/>
            </p:cNvPicPr>
            <p:nvPr/>
          </p:nvPicPr>
          <p:blipFill>
            <a:blip r:embed="rId8"/>
            <a:srcRect l="17500" t="9712" r="20000" b="10001"/>
            <a:stretch>
              <a:fillRect/>
            </a:stretch>
          </p:blipFill>
          <p:spPr bwMode="auto">
            <a:xfrm>
              <a:off x="7649946" y="1334217"/>
              <a:ext cx="627575" cy="806277"/>
            </a:xfrm>
            <a:prstGeom prst="rect">
              <a:avLst/>
            </a:prstGeom>
            <a:noFill/>
            <a:ln w="9525">
              <a:noFill/>
              <a:miter lim="800000"/>
              <a:headEnd/>
              <a:tailEnd/>
            </a:ln>
          </p:spPr>
        </p:pic>
      </p:grpSp>
      <p:pic>
        <p:nvPicPr>
          <p:cNvPr id="26634" name="Picture 2"/>
          <p:cNvPicPr>
            <a:picLocks noChangeAspect="1" noChangeArrowheads="1"/>
          </p:cNvPicPr>
          <p:nvPr/>
        </p:nvPicPr>
        <p:blipFill>
          <a:blip r:embed="rId9"/>
          <a:srcRect/>
          <a:stretch>
            <a:fillRect/>
          </a:stretch>
        </p:blipFill>
        <p:spPr bwMode="auto">
          <a:xfrm>
            <a:off x="2644775" y="4314825"/>
            <a:ext cx="3857625" cy="2563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nodeType="afterGroup">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nodeType="afterGroup">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461963" y="1066800"/>
            <a:ext cx="7997825" cy="5170488"/>
          </a:xfrm>
          <a:prstGeom prst="rect">
            <a:avLst/>
          </a:prstGeom>
          <a:noFill/>
          <a:ln w="9525">
            <a:noFill/>
            <a:miter lim="800000"/>
            <a:headEnd/>
            <a:tailEnd/>
          </a:ln>
        </p:spPr>
        <p:txBody>
          <a:bodyPr>
            <a:spAutoFit/>
          </a:bodyPr>
          <a:lstStyle/>
          <a:p>
            <a:pPr algn="r"/>
            <a:r>
              <a:rPr lang="bg-BG" altLang="bg-BG" sz="4000" b="1" dirty="0" smtClean="0">
                <a:solidFill>
                  <a:srgbClr val="CC3300"/>
                </a:solidFill>
                <a:latin typeface="Calibri" pitchFamily="34" charset="0"/>
              </a:rPr>
              <a:t>Секој </a:t>
            </a:r>
            <a:r>
              <a:rPr lang="bg-BG" altLang="bg-BG" sz="4000" b="1" dirty="0">
                <a:solidFill>
                  <a:srgbClr val="CC3300"/>
                </a:solidFill>
                <a:latin typeface="Calibri" pitchFamily="34" charset="0"/>
              </a:rPr>
              <a:t>човек има </a:t>
            </a:r>
            <a:br>
              <a:rPr lang="bg-BG" altLang="bg-BG" sz="4000" b="1" dirty="0">
                <a:solidFill>
                  <a:srgbClr val="CC3300"/>
                </a:solidFill>
                <a:latin typeface="Calibri" pitchFamily="34" charset="0"/>
              </a:rPr>
            </a:br>
            <a:r>
              <a:rPr lang="bg-BG" altLang="bg-BG" sz="4000" b="1" dirty="0">
                <a:solidFill>
                  <a:srgbClr val="CC3300"/>
                </a:solidFill>
                <a:latin typeface="Calibri" pitchFamily="34" charset="0"/>
              </a:rPr>
              <a:t>цели и </a:t>
            </a:r>
            <a:r>
              <a:rPr lang="bg-BG" altLang="bg-BG" sz="4000" b="1" dirty="0" smtClean="0">
                <a:solidFill>
                  <a:srgbClr val="CC3300"/>
                </a:solidFill>
                <a:latin typeface="Calibri" pitchFamily="34" charset="0"/>
              </a:rPr>
              <a:t>мечти </a:t>
            </a:r>
            <a:r>
              <a:rPr lang="bg-BG" altLang="bg-BG" sz="4000" b="1" dirty="0">
                <a:solidFill>
                  <a:srgbClr val="CC3300"/>
                </a:solidFill>
                <a:latin typeface="Calibri" pitchFamily="34" charset="0"/>
              </a:rPr>
              <a:t/>
            </a:r>
            <a:br>
              <a:rPr lang="bg-BG" altLang="bg-BG" sz="4000" b="1" dirty="0">
                <a:solidFill>
                  <a:srgbClr val="CC3300"/>
                </a:solidFill>
                <a:latin typeface="Calibri" pitchFamily="34" charset="0"/>
              </a:rPr>
            </a:br>
            <a:r>
              <a:rPr lang="bg-BG" altLang="bg-BG" sz="4000" b="1" dirty="0" smtClean="0">
                <a:solidFill>
                  <a:srgbClr val="CC3300"/>
                </a:solidFill>
                <a:latin typeface="Calibri" pitchFamily="34" charset="0"/>
              </a:rPr>
              <a:t>кои ги следи.</a:t>
            </a:r>
            <a:endParaRPr lang="bg-BG" altLang="bg-BG" sz="4000" b="1" dirty="0">
              <a:solidFill>
                <a:srgbClr val="CC3300"/>
              </a:solidFill>
              <a:latin typeface="Calibri" pitchFamily="34" charset="0"/>
            </a:endParaRPr>
          </a:p>
          <a:p>
            <a:pPr algn="ctr"/>
            <a:r>
              <a:rPr lang="bg-BG" altLang="bg-BG" sz="3000" b="1" dirty="0">
                <a:solidFill>
                  <a:srgbClr val="CC3300"/>
                </a:solidFill>
                <a:latin typeface="Calibri" pitchFamily="34" charset="0"/>
              </a:rPr>
              <a:t> </a:t>
            </a:r>
          </a:p>
          <a:p>
            <a:pPr algn="ctr"/>
            <a:endParaRPr lang="bg-BG" altLang="bg-BG" sz="3000" b="1" dirty="0">
              <a:solidFill>
                <a:srgbClr val="CC3300"/>
              </a:solidFill>
              <a:latin typeface="Calibri" pitchFamily="34" charset="0"/>
            </a:endParaRPr>
          </a:p>
          <a:p>
            <a:pPr algn="ctr"/>
            <a:endParaRPr lang="bg-BG" altLang="bg-BG" sz="3000" b="1" dirty="0">
              <a:solidFill>
                <a:srgbClr val="CC3300"/>
              </a:solidFill>
              <a:latin typeface="Calibri" pitchFamily="34" charset="0"/>
            </a:endParaRPr>
          </a:p>
          <a:p>
            <a:r>
              <a:rPr lang="bg-BG" altLang="bg-BG" sz="4000" b="1" dirty="0">
                <a:solidFill>
                  <a:srgbClr val="CC3300"/>
                </a:solidFill>
                <a:latin typeface="Calibri" pitchFamily="34" charset="0"/>
              </a:rPr>
              <a:t>На </a:t>
            </a:r>
            <a:r>
              <a:rPr lang="bg-BG" altLang="bg-BG" sz="4000" b="1" dirty="0" smtClean="0">
                <a:solidFill>
                  <a:srgbClr val="CC3300"/>
                </a:solidFill>
                <a:latin typeface="Calibri" pitchFamily="34" charset="0"/>
              </a:rPr>
              <a:t>едни им се потребни </a:t>
            </a:r>
            <a:r>
              <a:rPr lang="bg-BG" altLang="bg-BG" sz="4000" b="1" dirty="0">
                <a:solidFill>
                  <a:srgbClr val="CC3300"/>
                </a:solidFill>
                <a:latin typeface="Calibri" pitchFamily="34" charset="0"/>
              </a:rPr>
              <a:t>години </a:t>
            </a:r>
            <a:br>
              <a:rPr lang="bg-BG" altLang="bg-BG" sz="4000" b="1" dirty="0">
                <a:solidFill>
                  <a:srgbClr val="CC3300"/>
                </a:solidFill>
                <a:latin typeface="Calibri" pitchFamily="34" charset="0"/>
              </a:rPr>
            </a:br>
            <a:r>
              <a:rPr lang="bg-BG" altLang="bg-BG" sz="4000" b="1" dirty="0" smtClean="0">
                <a:solidFill>
                  <a:srgbClr val="CC3300"/>
                </a:solidFill>
                <a:latin typeface="Calibri" pitchFamily="34" charset="0"/>
              </a:rPr>
              <a:t>за да </a:t>
            </a:r>
            <a:r>
              <a:rPr lang="bg-BG" altLang="bg-BG" sz="4000" b="1" dirty="0">
                <a:solidFill>
                  <a:srgbClr val="CC3300"/>
                </a:solidFill>
                <a:latin typeface="Calibri" pitchFamily="34" charset="0"/>
              </a:rPr>
              <a:t>ги </a:t>
            </a:r>
            <a:r>
              <a:rPr lang="bg-BG" altLang="bg-BG" sz="4000" b="1" dirty="0" smtClean="0">
                <a:solidFill>
                  <a:srgbClr val="CC3300"/>
                </a:solidFill>
                <a:latin typeface="Calibri" pitchFamily="34" charset="0"/>
              </a:rPr>
              <a:t>остварат</a:t>
            </a:r>
            <a:r>
              <a:rPr lang="bg-BG" altLang="bg-BG" sz="4000" b="1" dirty="0">
                <a:solidFill>
                  <a:srgbClr val="CC3300"/>
                </a:solidFill>
                <a:latin typeface="Calibri" pitchFamily="34" charset="0"/>
              </a:rPr>
              <a:t>, а на други </a:t>
            </a:r>
            <a:br>
              <a:rPr lang="bg-BG" altLang="bg-BG" sz="4000" b="1" dirty="0">
                <a:solidFill>
                  <a:srgbClr val="CC3300"/>
                </a:solidFill>
                <a:latin typeface="Calibri" pitchFamily="34" charset="0"/>
              </a:rPr>
            </a:br>
            <a:r>
              <a:rPr lang="bg-BG" altLang="bg-BG" sz="4000" b="1" dirty="0">
                <a:solidFill>
                  <a:srgbClr val="CC3300"/>
                </a:solidFill>
                <a:latin typeface="Calibri" pitchFamily="34" charset="0"/>
              </a:rPr>
              <a:t>не им </a:t>
            </a:r>
            <a:r>
              <a:rPr lang="bg-BG" altLang="bg-BG" sz="4000" b="1" dirty="0" smtClean="0">
                <a:solidFill>
                  <a:srgbClr val="CC3300"/>
                </a:solidFill>
                <a:latin typeface="Calibri" pitchFamily="34" charset="0"/>
              </a:rPr>
              <a:t>е доволен </a:t>
            </a:r>
            <a:r>
              <a:rPr lang="bg-BG" altLang="bg-BG" sz="4000" b="1" dirty="0">
                <a:solidFill>
                  <a:srgbClr val="CC3300"/>
                </a:solidFill>
                <a:latin typeface="Calibri" pitchFamily="34" charset="0"/>
              </a:rPr>
              <a:t>и </a:t>
            </a:r>
            <a:r>
              <a:rPr lang="bg-BG" altLang="bg-BG" sz="4000" b="1" dirty="0" smtClean="0">
                <a:solidFill>
                  <a:srgbClr val="CC3300"/>
                </a:solidFill>
                <a:latin typeface="Calibri" pitchFamily="34" charset="0"/>
              </a:rPr>
              <a:t>цел </a:t>
            </a:r>
            <a:r>
              <a:rPr lang="bg-BG" altLang="bg-BG" sz="4000" b="1" dirty="0">
                <a:solidFill>
                  <a:srgbClr val="CC3300"/>
                </a:solidFill>
                <a:latin typeface="Calibri" pitchFamily="34" charset="0"/>
              </a:rPr>
              <a:t>живот...</a:t>
            </a:r>
          </a:p>
        </p:txBody>
      </p:sp>
      <p:pic>
        <p:nvPicPr>
          <p:cNvPr id="27651" name="Picture 2"/>
          <p:cNvPicPr>
            <a:picLocks noChangeAspect="1"/>
          </p:cNvPicPr>
          <p:nvPr/>
        </p:nvPicPr>
        <p:blipFill>
          <a:blip r:embed="rId2"/>
          <a:srcRect/>
          <a:stretch>
            <a:fillRect/>
          </a:stretch>
        </p:blipFill>
        <p:spPr bwMode="auto">
          <a:xfrm>
            <a:off x="141288" y="115888"/>
            <a:ext cx="4294187" cy="3995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Проект по подразбиране">
  <a:themeElements>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оект по подразбиране">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оект по подразбиран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оект по подразбиран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оект по подразбиран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оект по подразбиран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оект по подразбиран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оект по подразбиран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оект по подразбиран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оект по подразбиран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оект по подразбиран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оект по подразбиран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оект по подразбиран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Проект по подразбиране">
  <a:themeElements>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оект по подразбиране">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оект по подразбиран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оект по подразбиран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оект по подразбиран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оект по подразбиран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оект по подразбиран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оект по подразбиран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оект по подразбиран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оект по подразбиран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оект по подразбиран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оект по подразбиран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оект по подразбиран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Проект по подразбиране">
  <a:themeElements>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оект по подразбиране">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оект по подразбиран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оект по подразбиран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оект по подразбиран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оект по подразбиран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оект по подразбиран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оект по подразбиран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оект по подразбиран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оект по подразбиран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оект по подразбиран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оект по подразбиран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оект по подразбиран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Проект по подразбиране">
  <a:themeElements>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оект по подразбиране">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оект по подразбиран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оект по подразбиран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оект по подразбиран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оект по подразбиран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оект по подразбиран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оект по подразбиран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оект по подразбиран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оект по подразбиран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оект по подразбиран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оект по подразбиран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оект по подразбиран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Проект по подразбиране">
  <a:themeElements>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оект по подразбиране">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Проект по подразбиран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оект по подразбиран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оект по подразбиран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оект по подразбиран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оект по подразбиран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оект по подразбиран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оект по подразбиран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оект по подразбиран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оект по подразбиран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оект по подразбиран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оект по подразбиран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оект по подразбиран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TotalTime>
  <Words>3654</Words>
  <Application>Microsoft Office PowerPoint</Application>
  <PresentationFormat>On-screen Show (4:3)</PresentationFormat>
  <Paragraphs>437</Paragraphs>
  <Slides>49</Slides>
  <Notes>34</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49</vt:i4>
      </vt:variant>
    </vt:vector>
  </HeadingPairs>
  <TitlesOfParts>
    <vt:vector size="66" baseType="lpstr">
      <vt:lpstr>Arial</vt:lpstr>
      <vt:lpstr>Arial Black</vt:lpstr>
      <vt:lpstr>Calibri</vt:lpstr>
      <vt:lpstr>Candara</vt:lpstr>
      <vt:lpstr>Century Gothic</vt:lpstr>
      <vt:lpstr>Garamond</vt:lpstr>
      <vt:lpstr>Times</vt:lpstr>
      <vt:lpstr>Trebuchet MS</vt:lpstr>
      <vt:lpstr>Wingdings</vt:lpstr>
      <vt:lpstr>Default Design</vt:lpstr>
      <vt:lpstr>Проект по подразбиране</vt:lpstr>
      <vt:lpstr>5_Office Theme</vt:lpstr>
      <vt:lpstr>1_Office Theme</vt:lpstr>
      <vt:lpstr>2_Проект по подразбиране</vt:lpstr>
      <vt:lpstr>3_Проект по подразбиране</vt:lpstr>
      <vt:lpstr>4_Проект по подразбиране</vt:lpstr>
      <vt:lpstr>5_Проект по подразбиране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Neshto</dc:creator>
  <cp:lastModifiedBy>Asus</cp:lastModifiedBy>
  <cp:revision>198</cp:revision>
  <dcterms:created xsi:type="dcterms:W3CDTF">2013-01-17T00:35:15Z</dcterms:created>
  <dcterms:modified xsi:type="dcterms:W3CDTF">2016-11-14T13:26:09Z</dcterms:modified>
</cp:coreProperties>
</file>