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20" r:id="rId3"/>
    <p:sldId id="258" r:id="rId4"/>
    <p:sldId id="314" r:id="rId5"/>
    <p:sldId id="315" r:id="rId6"/>
    <p:sldId id="316" r:id="rId7"/>
    <p:sldId id="317" r:id="rId8"/>
    <p:sldId id="318" r:id="rId9"/>
    <p:sldId id="264" r:id="rId10"/>
    <p:sldId id="265" r:id="rId11"/>
    <p:sldId id="309" r:id="rId12"/>
    <p:sldId id="310" r:id="rId13"/>
    <p:sldId id="268" r:id="rId14"/>
    <p:sldId id="269" r:id="rId15"/>
    <p:sldId id="270" r:id="rId16"/>
    <p:sldId id="312" r:id="rId17"/>
    <p:sldId id="272" r:id="rId18"/>
    <p:sldId id="329" r:id="rId19"/>
    <p:sldId id="319" r:id="rId20"/>
    <p:sldId id="321" r:id="rId21"/>
    <p:sldId id="322" r:id="rId22"/>
    <p:sldId id="323" r:id="rId23"/>
    <p:sldId id="279" r:id="rId24"/>
    <p:sldId id="280" r:id="rId25"/>
    <p:sldId id="281" r:id="rId26"/>
    <p:sldId id="324" r:id="rId27"/>
    <p:sldId id="325" r:id="rId28"/>
    <p:sldId id="284" r:id="rId29"/>
    <p:sldId id="326" r:id="rId30"/>
    <p:sldId id="286" r:id="rId31"/>
    <p:sldId id="327" r:id="rId32"/>
    <p:sldId id="288" r:id="rId33"/>
    <p:sldId id="289" r:id="rId34"/>
    <p:sldId id="328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576" userDrawn="1">
          <p15:clr>
            <a:srgbClr val="A4A3A4"/>
          </p15:clr>
        </p15:guide>
        <p15:guide id="4" orient="horz" pos="15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5A48"/>
    <a:srgbClr val="F5D966"/>
    <a:srgbClr val="F1D282"/>
    <a:srgbClr val="6A3E63"/>
    <a:srgbClr val="7C9592"/>
    <a:srgbClr val="47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144" y="132"/>
      </p:cViewPr>
      <p:guideLst>
        <p:guide pos="576"/>
        <p:guide orient="horz" pos="159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B01E-2439-CA46-B035-BAA72A8608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28D1-0D6C-B24E-B7C8-1E8947FE1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36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B01E-2439-CA46-B035-BAA72A8608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28D1-0D6C-B24E-B7C8-1E8947FE1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73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B01E-2439-CA46-B035-BAA72A8608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28D1-0D6C-B24E-B7C8-1E8947FE1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B01E-2439-CA46-B035-BAA72A8608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28D1-0D6C-B24E-B7C8-1E8947FE1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17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B01E-2439-CA46-B035-BAA72A8608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28D1-0D6C-B24E-B7C8-1E8947FE1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2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B01E-2439-CA46-B035-BAA72A8608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28D1-0D6C-B24E-B7C8-1E8947FE1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06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B01E-2439-CA46-B035-BAA72A8608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28D1-0D6C-B24E-B7C8-1E8947FE1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B01E-2439-CA46-B035-BAA72A8608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28D1-0D6C-B24E-B7C8-1E8947FE1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27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B01E-2439-CA46-B035-BAA72A8608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28D1-0D6C-B24E-B7C8-1E8947FE1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2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B01E-2439-CA46-B035-BAA72A8608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28D1-0D6C-B24E-B7C8-1E8947FE1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4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B01E-2439-CA46-B035-BAA72A8608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28D1-0D6C-B24E-B7C8-1E8947FE1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57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BB01E-2439-CA46-B035-BAA72A8608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628D1-0D6C-B24E-B7C8-1E8947FE1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4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openxmlformats.org/officeDocument/2006/relationships/image" Target="../media/image26.pn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image" Target="../media/image13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2.emf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2.emf"/><Relationship Id="rId10" Type="http://schemas.openxmlformats.org/officeDocument/2006/relationships/image" Target="../media/image35.png"/><Relationship Id="rId4" Type="http://schemas.openxmlformats.org/officeDocument/2006/relationships/image" Target="../media/image30.emf"/><Relationship Id="rId9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12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34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34.emf"/><Relationship Id="rId3" Type="http://schemas.openxmlformats.org/officeDocument/2006/relationships/image" Target="../media/image38.jpg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11" Type="http://schemas.openxmlformats.org/officeDocument/2006/relationships/image" Target="../media/image47.emf"/><Relationship Id="rId5" Type="http://schemas.openxmlformats.org/officeDocument/2006/relationships/image" Target="../media/image41.emf"/><Relationship Id="rId10" Type="http://schemas.openxmlformats.org/officeDocument/2006/relationships/image" Target="../media/image46.emf"/><Relationship Id="rId4" Type="http://schemas.openxmlformats.org/officeDocument/2006/relationships/image" Target="../media/image12.emf"/><Relationship Id="rId9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60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3.emf"/><Relationship Id="rId5" Type="http://schemas.openxmlformats.org/officeDocument/2006/relationships/image" Target="../media/image58.png"/><Relationship Id="rId10" Type="http://schemas.openxmlformats.org/officeDocument/2006/relationships/image" Target="../media/image62.emf"/><Relationship Id="rId4" Type="http://schemas.openxmlformats.org/officeDocument/2006/relationships/image" Target="../media/image54.png"/><Relationship Id="rId9" Type="http://schemas.openxmlformats.org/officeDocument/2006/relationships/image" Target="../media/image12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54.png"/><Relationship Id="rId7" Type="http://schemas.openxmlformats.org/officeDocument/2006/relationships/image" Target="../media/image6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64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6.png"/><Relationship Id="rId7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12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66.png"/><Relationship Id="rId7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68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66.png"/><Relationship Id="rId7" Type="http://schemas.openxmlformats.org/officeDocument/2006/relationships/image" Target="../media/image69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7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66.png"/><Relationship Id="rId7" Type="http://schemas.openxmlformats.org/officeDocument/2006/relationships/image" Target="../media/image71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54.png"/><Relationship Id="rId7" Type="http://schemas.openxmlformats.org/officeDocument/2006/relationships/image" Target="../media/image73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54.png"/><Relationship Id="rId7" Type="http://schemas.openxmlformats.org/officeDocument/2006/relationships/image" Target="../media/image7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D2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5474"/>
          <a:stretch/>
        </p:blipFill>
        <p:spPr>
          <a:xfrm>
            <a:off x="0" y="3367668"/>
            <a:ext cx="9144000" cy="1775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0941" y="815065"/>
            <a:ext cx="8176506" cy="1778692"/>
          </a:xfrm>
          <a:prstGeom prst="rect">
            <a:avLst/>
          </a:prstGeom>
          <a:solidFill>
            <a:srgbClr val="F1D28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bg-BG" sz="72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ПРВИ ЧЕКОРИ ДО  МЕНАЏЕР</a:t>
            </a:r>
            <a:endParaRPr lang="en-US" sz="7200" b="1" dirty="0">
              <a:solidFill>
                <a:srgbClr val="6A3E6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97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A3E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TextBox 2"/>
          <p:cNvSpPr txBox="1"/>
          <p:nvPr/>
        </p:nvSpPr>
        <p:spPr>
          <a:xfrm>
            <a:off x="737420" y="400513"/>
            <a:ext cx="840658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4800" b="1" dirty="0" smtClean="0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МОЖНОСТА ЗА ВАС</a:t>
            </a:r>
            <a:endParaRPr lang="bg-BG" sz="4800" b="1" dirty="0">
              <a:solidFill>
                <a:srgbClr val="F1D282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9746" y="1234539"/>
            <a:ext cx="51565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3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Неограничен доход</a:t>
            </a:r>
            <a:endParaRPr lang="bg-BG" sz="3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9746" y="1765125"/>
            <a:ext cx="51565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3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Глобален доход</a:t>
            </a:r>
            <a:endParaRPr lang="bg-BG" sz="3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2163" y="2295086"/>
            <a:ext cx="51565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3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Forever2Drive</a:t>
            </a:r>
            <a:endParaRPr lang="bg-BG" sz="3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9746" y="2808090"/>
            <a:ext cx="51565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3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Глобални патувања</a:t>
            </a:r>
            <a:endParaRPr lang="bg-BG" sz="3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163" y="3336579"/>
            <a:ext cx="5156554" cy="5693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3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</a:t>
            </a:r>
            <a:r>
              <a:rPr lang="en-US" sz="3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Chairman`s Bonus</a:t>
            </a:r>
            <a:endParaRPr lang="bg-BG" sz="3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2163" y="3842950"/>
            <a:ext cx="51565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3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Лич</a:t>
            </a:r>
            <a:r>
              <a:rPr lang="en-US" sz="3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</a:t>
            </a:r>
            <a:r>
              <a:rPr lang="bg-BG" sz="3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 развој</a:t>
            </a:r>
            <a:endParaRPr lang="bg-BG" sz="3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9746" y="4383251"/>
            <a:ext cx="6470630" cy="5693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3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Наследување на бизнисот</a:t>
            </a:r>
            <a:endParaRPr lang="bg-BG" sz="3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6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A3E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737420" y="400513"/>
            <a:ext cx="760254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4800" b="1" dirty="0" smtClean="0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ПРИДОБИВКИТЕ ЗА ВАС</a:t>
            </a:r>
            <a:endParaRPr lang="bg-BG" sz="4800" b="1" dirty="0">
              <a:solidFill>
                <a:srgbClr val="F1D282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9746" y="1212548"/>
            <a:ext cx="7327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32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Стил на живот без компромиси</a:t>
            </a:r>
            <a:endParaRPr lang="bg-BG" sz="3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0565" y="1795605"/>
            <a:ext cx="732743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58775" indent="-358775"/>
            <a:r>
              <a:rPr lang="bg-BG" sz="32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	Финансиска слобода – без заеми,</a:t>
            </a:r>
            <a:br>
              <a:rPr lang="bg-BG" sz="32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sz="32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 исплатени кредити и хипотеки</a:t>
            </a:r>
            <a:endParaRPr lang="bg-BG" sz="3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406" y="2867323"/>
            <a:ext cx="7327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32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Долгорочна финансиска сигурност</a:t>
            </a:r>
            <a:endParaRPr lang="bg-BG" sz="3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7625" y="3437193"/>
            <a:ext cx="7327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32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Слободно управување на времето</a:t>
            </a:r>
            <a:endParaRPr lang="bg-BG" sz="3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2706" y="3968963"/>
            <a:ext cx="7327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32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Личен избор</a:t>
            </a:r>
            <a:endParaRPr lang="bg-BG" sz="3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61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5474" r="60203"/>
          <a:stretch/>
        </p:blipFill>
        <p:spPr>
          <a:xfrm>
            <a:off x="0" y="0"/>
            <a:ext cx="9145019" cy="51429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5474"/>
          <a:stretch/>
        </p:blipFill>
        <p:spPr>
          <a:xfrm>
            <a:off x="0" y="3367668"/>
            <a:ext cx="9144000" cy="1775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308" y="545112"/>
            <a:ext cx="8394783" cy="1778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6500"/>
              </a:lnSpc>
              <a:defRPr sz="7200" b="1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bg-BG" dirty="0" smtClean="0"/>
              <a:t>РЕГИСТРАЦИЈАТА ВО ФОРЕВЕР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8482" y="2188007"/>
            <a:ext cx="8394783" cy="945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6500"/>
              </a:lnSpc>
              <a:defRPr sz="6600" b="1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bg-BG" sz="7200" dirty="0"/>
              <a:t>Е </a:t>
            </a:r>
            <a:r>
              <a:rPr lang="bg-BG" sz="7200" dirty="0" smtClean="0"/>
              <a:t>ЗАСЕКОГАШ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81610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A3E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734470" y="1261965"/>
            <a:ext cx="7675060" cy="21441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bg-BG" sz="4000" b="1" dirty="0" smtClean="0">
                <a:solidFill>
                  <a:srgbClr val="F5D9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Вашиот</a:t>
            </a:r>
            <a:r>
              <a:rPr lang="bg-BG" sz="4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Форевер рег. № </a:t>
            </a:r>
            <a:r>
              <a:rPr lang="bg-BG" sz="4000" b="1" dirty="0" smtClean="0">
                <a:solidFill>
                  <a:srgbClr val="F5D9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е вашата лиценца за глобален бизнис и е вредна актива за вас и вашите наследници</a:t>
            </a:r>
          </a:p>
        </p:txBody>
      </p:sp>
    </p:spTree>
    <p:extLst>
      <p:ext uri="{BB962C8B-B14F-4D97-AF65-F5344CB8AC3E}">
        <p14:creationId xmlns:p14="http://schemas.microsoft.com/office/powerpoint/2010/main" val="288827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D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4824"/>
          <a:stretch/>
        </p:blipFill>
        <p:spPr>
          <a:xfrm>
            <a:off x="0" y="3334214"/>
            <a:ext cx="9144000" cy="1809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608" y="882519"/>
            <a:ext cx="8394783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bg-BG" sz="72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ВАШИОТ ЖИВОТ;</a:t>
            </a:r>
          </a:p>
          <a:p>
            <a:pPr algn="ctr">
              <a:lnSpc>
                <a:spcPts val="6500"/>
              </a:lnSpc>
            </a:pPr>
            <a:r>
              <a:rPr lang="bg-BG" sz="72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ВАШИОТ ИЗБОР</a:t>
            </a:r>
          </a:p>
        </p:txBody>
      </p:sp>
    </p:spTree>
    <p:extLst>
      <p:ext uri="{BB962C8B-B14F-4D97-AF65-F5344CB8AC3E}">
        <p14:creationId xmlns:p14="http://schemas.microsoft.com/office/powerpoint/2010/main" val="98650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602" y="4404992"/>
            <a:ext cx="1828277" cy="74764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413761" y="4404992"/>
            <a:ext cx="1614210" cy="729153"/>
          </a:xfrm>
          <a:prstGeom prst="rect">
            <a:avLst/>
          </a:prstGeom>
          <a:solidFill>
            <a:srgbClr val="E3E8EB"/>
          </a:solidFill>
          <a:ln>
            <a:solidFill>
              <a:srgbClr val="E3E8E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mk-MK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 rot="5400000">
            <a:off x="149174" y="305743"/>
            <a:ext cx="4237704" cy="38433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7"/>
          <a:stretch/>
        </p:blipFill>
        <p:spPr>
          <a:xfrm rot="5400000">
            <a:off x="4861145" y="962954"/>
            <a:ext cx="3576256" cy="32249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1669" y="3106008"/>
            <a:ext cx="1481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- 500 </a:t>
            </a:r>
            <a:r>
              <a:rPr lang="bg-BG" sz="900" b="1" spc="-100" dirty="0">
                <a:solidFill>
                  <a:schemeClr val="tx2"/>
                </a:solidFill>
                <a:latin typeface="Segoe Print" panose="02000600000000000000" pitchFamily="2" charset="0"/>
              </a:rPr>
              <a:t>€</a:t>
            </a:r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</a:t>
            </a:r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месечно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да напуштам работа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повеќе време со децата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нова кола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одмор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денови за семејството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плаќање на кр. картица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плаќане хипотека</a:t>
            </a:r>
            <a:endParaRPr lang="bg-BG" sz="900" b="1" spc="-100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7" t="6101" b="741"/>
          <a:stretch/>
        </p:blipFill>
        <p:spPr>
          <a:xfrm rot="5400000">
            <a:off x="6400206" y="3011969"/>
            <a:ext cx="739948" cy="3484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28" y="3352886"/>
            <a:ext cx="1580271" cy="1621616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2168260" y="3205969"/>
            <a:ext cx="17075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да возам Порше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исплата на хипотеката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без заеми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цело лето одмор со децата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сопругът/та да не работи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приватно образование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</a:t>
            </a:r>
            <a:r>
              <a:rPr lang="bg-BG" sz="900" b="1" spc="-100" dirty="0">
                <a:solidFill>
                  <a:schemeClr val="tx2"/>
                </a:solidFill>
                <a:latin typeface="Segoe Print" panose="02000600000000000000" pitchFamily="2" charset="0"/>
              </a:rPr>
              <a:t>н</a:t>
            </a:r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а одмор дома</a:t>
            </a:r>
          </a:p>
          <a:p>
            <a:endParaRPr lang="bg-BG" sz="900" b="1" spc="-100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44677" y="1403484"/>
            <a:ext cx="179889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</a:t>
            </a:r>
            <a:r>
              <a:rPr lang="en-US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</a:t>
            </a:r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патување до Дизниленд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</a:t>
            </a:r>
            <a:r>
              <a:rPr lang="en-US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</a:t>
            </a:r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да платам за Божиќ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</a:t>
            </a:r>
            <a:r>
              <a:rPr lang="en-US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</a:t>
            </a:r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да имаме чистачка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</a:t>
            </a:r>
            <a:r>
              <a:rPr lang="en-US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</a:t>
            </a:r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тренинзи за децата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</a:t>
            </a:r>
            <a:r>
              <a:rPr lang="en-US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</a:t>
            </a:r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вечера во ресторан секој месец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</a:t>
            </a:r>
            <a:r>
              <a:rPr lang="en-US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</a:t>
            </a:r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нова гардероба</a:t>
            </a:r>
          </a:p>
          <a:p>
            <a:endParaRPr lang="bg-BG" sz="900" b="1" spc="-100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22745" y="1394937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</a:t>
            </a:r>
            <a:r>
              <a:rPr lang="en-US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</a:t>
            </a:r>
            <a:r>
              <a:rPr lang="bg-BG" sz="8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универзитет во странство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</a:t>
            </a:r>
            <a:r>
              <a:rPr lang="en-US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</a:t>
            </a:r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голема семејна куќа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</a:t>
            </a:r>
            <a:r>
              <a:rPr lang="en-US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</a:t>
            </a:r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помош за родителите</a:t>
            </a:r>
          </a:p>
          <a:p>
            <a:endParaRPr lang="bg-BG" sz="900" b="1" spc="-100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76215" y="3261862"/>
            <a:ext cx="136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Менаџер со </a:t>
            </a:r>
            <a:b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</a:br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1250 </a:t>
            </a:r>
            <a:r>
              <a:rPr lang="bg-BG" sz="900" b="1" spc="-100" dirty="0">
                <a:solidFill>
                  <a:schemeClr val="tx2"/>
                </a:solidFill>
                <a:latin typeface="Segoe Print" panose="02000600000000000000" pitchFamily="2" charset="0"/>
              </a:rPr>
              <a:t>€</a:t>
            </a:r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/мес</a:t>
            </a:r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.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Менаџер Орел</a:t>
            </a: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Forever2Drive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64322" y="3261861"/>
            <a:ext cx="1542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</a:t>
            </a:r>
            <a:r>
              <a:rPr lang="en-US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Chairman`s Bonus</a:t>
            </a:r>
            <a:endParaRPr lang="bg-BG" sz="900" b="1" spc="-100" dirty="0" smtClean="0">
              <a:solidFill>
                <a:schemeClr val="tx2"/>
              </a:solidFill>
              <a:latin typeface="Segoe Print" panose="02000600000000000000" pitchFamily="2" charset="0"/>
            </a:endParaRP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Менаџер </a:t>
            </a:r>
            <a:r>
              <a:rPr lang="en-US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“</a:t>
            </a:r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Сафир</a:t>
            </a:r>
            <a:r>
              <a:rPr lang="en-US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”</a:t>
            </a:r>
            <a:endParaRPr lang="bg-BG" sz="900" b="1" spc="-100" dirty="0" smtClean="0">
              <a:solidFill>
                <a:schemeClr val="tx2"/>
              </a:solidFill>
              <a:latin typeface="Segoe Print" panose="02000600000000000000" pitchFamily="2" charset="0"/>
            </a:endParaRPr>
          </a:p>
          <a:p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</a:t>
            </a:r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патување</a:t>
            </a:r>
            <a:endParaRPr lang="bg-BG" sz="900" b="1" spc="-100" dirty="0" smtClean="0">
              <a:solidFill>
                <a:schemeClr val="tx2"/>
              </a:solidFill>
              <a:latin typeface="Segoe Print" panose="02000600000000000000" pitchFamily="2" charset="0"/>
            </a:endParaRPr>
          </a:p>
          <a:p>
            <a:pPr marL="92075" indent="-92075"/>
            <a:r>
              <a:rPr lang="bg-BG" sz="900" b="1" spc="-1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- 6-цифрен годишен доход</a:t>
            </a:r>
            <a:endParaRPr lang="bg-BG" sz="900" b="1" spc="-100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62109" y="3991089"/>
            <a:ext cx="1300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Што сакаш?</a:t>
            </a:r>
          </a:p>
          <a:p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2-5 години</a:t>
            </a:r>
            <a:endParaRPr lang="bg-BG" sz="12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513" y="2285245"/>
            <a:ext cx="1581569" cy="1622948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3992858" y="2842781"/>
            <a:ext cx="1300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Што сакаш?</a:t>
            </a:r>
          </a:p>
          <a:p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1-2 години</a:t>
            </a:r>
            <a:endParaRPr lang="bg-BG" sz="12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421" y="914485"/>
            <a:ext cx="1681755" cy="1725755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3943852" y="1216332"/>
            <a:ext cx="130082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Што ти треба?</a:t>
            </a:r>
          </a:p>
          <a:p>
            <a:r>
              <a:rPr lang="bg-BG" sz="10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Краткорочни цели:</a:t>
            </a:r>
          </a:p>
          <a:p>
            <a:r>
              <a:rPr lang="bg-BG" sz="10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3-9 месеци</a:t>
            </a:r>
            <a:endParaRPr lang="bg-BG" sz="10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735" y="334637"/>
            <a:ext cx="1681755" cy="1725755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2375214" y="608486"/>
            <a:ext cx="16850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За што си</a:t>
            </a:r>
          </a:p>
          <a:p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подготвен да </a:t>
            </a:r>
          </a:p>
          <a:p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работиш </a:t>
            </a:r>
          </a:p>
          <a:p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здраво? </a:t>
            </a:r>
            <a:endParaRPr lang="bg-BG" sz="1600" b="1" dirty="0">
              <a:solidFill>
                <a:srgbClr val="474747"/>
              </a:solidFill>
              <a:latin typeface="Segoe Print" panose="02000600000000000000" pitchFamily="2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0" t="1496" r="309" b="5632"/>
          <a:stretch/>
        </p:blipFill>
        <p:spPr>
          <a:xfrm rot="5400000">
            <a:off x="1408658" y="2983104"/>
            <a:ext cx="736375" cy="35536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44613" y="10967"/>
            <a:ext cx="4280339" cy="89255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bg-BG" sz="3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*</a:t>
            </a:r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 Не заборавај...</a:t>
            </a:r>
          </a:p>
          <a:p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ова е список со работа, НЕ со желби</a:t>
            </a:r>
          </a:p>
        </p:txBody>
      </p:sp>
    </p:spTree>
    <p:extLst>
      <p:ext uri="{BB962C8B-B14F-4D97-AF65-F5344CB8AC3E}">
        <p14:creationId xmlns:p14="http://schemas.microsoft.com/office/powerpoint/2010/main" val="28331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2" grpId="0"/>
      <p:bldP spid="21" grpId="0"/>
      <p:bldP spid="20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A3E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734470" y="1049318"/>
            <a:ext cx="7675060" cy="2657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bg-BG" sz="4000" b="1" dirty="0" smtClean="0">
                <a:solidFill>
                  <a:srgbClr val="F5D9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Никогаш</a:t>
            </a:r>
            <a:r>
              <a:rPr lang="bg-BG" sz="4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нема да пропаднете  </a:t>
            </a:r>
            <a:r>
              <a:rPr lang="bg-BG" sz="4000" b="1" dirty="0" smtClean="0">
                <a:solidFill>
                  <a:srgbClr val="F5D9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 Форевер, </a:t>
            </a:r>
            <a:r>
              <a:rPr lang="mk-MK" sz="4000" b="1" dirty="0" smtClean="0">
                <a:solidFill>
                  <a:srgbClr val="F5D9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сѐ </a:t>
            </a:r>
            <a:r>
              <a:rPr lang="bg-BG" sz="4000" b="1" dirty="0" smtClean="0">
                <a:solidFill>
                  <a:srgbClr val="F5D9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додека сте постојани и последователни </a:t>
            </a:r>
          </a:p>
          <a:p>
            <a:pPr algn="ctr">
              <a:lnSpc>
                <a:spcPts val="4000"/>
              </a:lnSpc>
            </a:pPr>
            <a:r>
              <a:rPr lang="bg-BG" sz="4000" b="1" dirty="0" smtClean="0">
                <a:solidFill>
                  <a:srgbClr val="F5D9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 секојдневното градење </a:t>
            </a:r>
          </a:p>
          <a:p>
            <a:pPr algn="ctr">
              <a:lnSpc>
                <a:spcPts val="4000"/>
              </a:lnSpc>
            </a:pPr>
            <a:r>
              <a:rPr lang="bg-BG" sz="4000" b="1" dirty="0" smtClean="0">
                <a:solidFill>
                  <a:srgbClr val="F5D9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 бизнисот </a:t>
            </a:r>
            <a:endParaRPr lang="bg-BG" sz="4000" b="1" dirty="0">
              <a:solidFill>
                <a:srgbClr val="F5D96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4470" y="3990231"/>
            <a:ext cx="767506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Одделете 10 минути за да определите за што навистина сте подготовени да работите здраво.</a:t>
            </a:r>
            <a:endParaRPr lang="bg-BG" sz="2400" b="1" dirty="0">
              <a:solidFill>
                <a:srgbClr val="F5D96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2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5474" r="60203"/>
          <a:stretch/>
        </p:blipFill>
        <p:spPr>
          <a:xfrm>
            <a:off x="0" y="0"/>
            <a:ext cx="9145019" cy="514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5474"/>
          <a:stretch/>
        </p:blipFill>
        <p:spPr>
          <a:xfrm>
            <a:off x="0" y="3367668"/>
            <a:ext cx="9144000" cy="1775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608" y="811973"/>
            <a:ext cx="8394783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6500"/>
              </a:lnSpc>
              <a:defRPr sz="7200" b="1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bg-BG" dirty="0" smtClean="0"/>
              <a:t>ОБЈАСНУВАЊЕ ЗА БОДОВИТЕ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9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3413761" y="4404992"/>
            <a:ext cx="1614210" cy="729153"/>
          </a:xfrm>
          <a:prstGeom prst="rect">
            <a:avLst/>
          </a:prstGeom>
          <a:solidFill>
            <a:srgbClr val="E3E8EB"/>
          </a:solidFill>
          <a:ln>
            <a:solidFill>
              <a:srgbClr val="E3E8E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mk-MK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15"/>
            <a:ext cx="9144000" cy="5136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06"/>
          <a:stretch/>
        </p:blipFill>
        <p:spPr>
          <a:xfrm rot="5400000">
            <a:off x="1808049" y="-1392358"/>
            <a:ext cx="549498" cy="41614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23" y="1974874"/>
            <a:ext cx="1171293" cy="11712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3444" y="3097359"/>
            <a:ext cx="1701944" cy="1746470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872" y="2085014"/>
            <a:ext cx="406722" cy="4032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95" y="1753996"/>
            <a:ext cx="409222" cy="4057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05" y="2685888"/>
            <a:ext cx="391723" cy="3884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373" y="3594367"/>
            <a:ext cx="371740" cy="3685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643" y="3577453"/>
            <a:ext cx="388726" cy="3854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424" y="3895256"/>
            <a:ext cx="385554" cy="3822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009" y="1016530"/>
            <a:ext cx="485481" cy="4813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983" y="1694167"/>
            <a:ext cx="1644662" cy="1687690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204" y="291780"/>
            <a:ext cx="1640184" cy="1683094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3733433" y="519634"/>
            <a:ext cx="13008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Како?</a:t>
            </a:r>
          </a:p>
          <a:p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Лична употреба – </a:t>
            </a:r>
          </a:p>
          <a:p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запознајте ја целата гама на производи</a:t>
            </a:r>
            <a:endParaRPr lang="en-US" sz="12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21157" y="2038946"/>
            <a:ext cx="1517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Продажби</a:t>
            </a:r>
          </a:p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20+</a:t>
            </a:r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 клиенти кои купуваат за</a:t>
            </a:r>
            <a:r>
              <a:rPr lang="bg-BG" sz="1200" b="1" dirty="0">
                <a:solidFill>
                  <a:srgbClr val="6A3E63"/>
                </a:solidFill>
                <a:latin typeface="Segoe Print" panose="02000600000000000000" pitchFamily="2" charset="0"/>
              </a:rPr>
              <a:t> </a:t>
            </a:r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25 </a:t>
            </a:r>
            <a:r>
              <a:rPr lang="bg-BG" sz="1200" b="1" dirty="0">
                <a:solidFill>
                  <a:srgbClr val="6A3E63"/>
                </a:solidFill>
                <a:latin typeface="Segoe Print" panose="02000600000000000000" pitchFamily="2" charset="0"/>
              </a:rPr>
              <a:t>€</a:t>
            </a:r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/месец</a:t>
            </a:r>
            <a:endParaRPr lang="bg-BG" sz="1200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=500 </a:t>
            </a:r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€</a:t>
            </a:r>
            <a:endParaRPr lang="en-US" sz="12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28752" y="3512433"/>
            <a:ext cx="1300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Спонзо-</a:t>
            </a:r>
          </a:p>
          <a:p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рирање</a:t>
            </a:r>
          </a:p>
          <a:p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2хАС месечно</a:t>
            </a:r>
          </a:p>
          <a:p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= 3.300 б.</a:t>
            </a:r>
            <a:endParaRPr lang="en-US" sz="12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34487" y="1131555"/>
            <a:ext cx="548547" cy="300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1,650</a:t>
            </a:r>
          </a:p>
          <a:p>
            <a:pPr algn="ctr">
              <a:lnSpc>
                <a:spcPts val="800"/>
              </a:lnSpc>
            </a:pPr>
            <a:r>
              <a:rPr lang="bg-BG" sz="9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б.</a:t>
            </a:r>
            <a:endParaRPr lang="en-US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75210" y="3621872"/>
            <a:ext cx="484427" cy="333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9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0,138</a:t>
            </a:r>
          </a:p>
          <a:p>
            <a:pPr algn="ctr">
              <a:lnSpc>
                <a:spcPts val="800"/>
              </a:lnSpc>
            </a:pPr>
            <a:r>
              <a:rPr lang="bg-BG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</a:t>
            </a:r>
            <a:r>
              <a:rPr lang="bg-BG" sz="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60019" y="2126429"/>
            <a:ext cx="484428" cy="333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9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0,053</a:t>
            </a:r>
          </a:p>
          <a:p>
            <a:pPr algn="ctr">
              <a:lnSpc>
                <a:spcPts val="800"/>
              </a:lnSpc>
            </a:pPr>
            <a:r>
              <a:rPr lang="bg-BG" sz="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б.</a:t>
            </a:r>
            <a:endParaRPr lang="en-US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34032" y="3621872"/>
            <a:ext cx="484428" cy="333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9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0,015</a:t>
            </a:r>
          </a:p>
          <a:p>
            <a:pPr algn="ctr">
              <a:lnSpc>
                <a:spcPts val="800"/>
              </a:lnSpc>
            </a:pPr>
            <a:r>
              <a:rPr lang="bg-BG" sz="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б.</a:t>
            </a:r>
            <a:endParaRPr lang="en-US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78987" y="3931897"/>
            <a:ext cx="484428" cy="333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9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0,014</a:t>
            </a:r>
          </a:p>
          <a:p>
            <a:pPr algn="ctr">
              <a:lnSpc>
                <a:spcPts val="800"/>
              </a:lnSpc>
            </a:pPr>
            <a:r>
              <a:rPr lang="bg-BG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</a:t>
            </a:r>
            <a:r>
              <a:rPr lang="bg-BG" sz="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35658" y="2721924"/>
            <a:ext cx="478016" cy="333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9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0,127</a:t>
            </a:r>
          </a:p>
          <a:p>
            <a:pPr algn="ctr">
              <a:lnSpc>
                <a:spcPts val="800"/>
              </a:lnSpc>
            </a:pPr>
            <a:r>
              <a:rPr lang="bg-BG" sz="8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б.т</a:t>
            </a:r>
            <a:r>
              <a:rPr lang="bg-BG" sz="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37398" y="1796712"/>
            <a:ext cx="478016" cy="333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9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0,070</a:t>
            </a:r>
          </a:p>
          <a:p>
            <a:pPr algn="ctr">
              <a:lnSpc>
                <a:spcPts val="800"/>
              </a:lnSpc>
            </a:pPr>
            <a:r>
              <a:rPr lang="bg-BG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</a:t>
            </a:r>
            <a:r>
              <a:rPr lang="bg-BG" sz="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2" b="76672" l="17346" r="754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6" t="34125" r="40129" b="30494"/>
          <a:stretch/>
        </p:blipFill>
        <p:spPr>
          <a:xfrm rot="5400000">
            <a:off x="1452878" y="1960880"/>
            <a:ext cx="1259840" cy="12259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1" t="4367" b="5710"/>
          <a:stretch/>
        </p:blipFill>
        <p:spPr>
          <a:xfrm rot="5400000">
            <a:off x="1414576" y="3001522"/>
            <a:ext cx="758758" cy="353406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/>
          <a:srcRect l="971" t="85681" r="5635"/>
          <a:stretch/>
        </p:blipFill>
        <p:spPr>
          <a:xfrm>
            <a:off x="5410645" y="4389458"/>
            <a:ext cx="3736491" cy="74911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6" t="62024" r="62836" b="10745"/>
          <a:stretch/>
        </p:blipFill>
        <p:spPr>
          <a:xfrm rot="5400000">
            <a:off x="751796" y="1192368"/>
            <a:ext cx="897376" cy="10373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39587" r="66542" b="37860"/>
          <a:stretch/>
        </p:blipFill>
        <p:spPr>
          <a:xfrm rot="5400000">
            <a:off x="1613095" y="1112169"/>
            <a:ext cx="1025956" cy="77145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08" b="41322" l="17529" r="371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16296" r="62231" b="59480"/>
          <a:stretch/>
        </p:blipFill>
        <p:spPr>
          <a:xfrm rot="5400000">
            <a:off x="2453220" y="1355529"/>
            <a:ext cx="827441" cy="8331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70740" r="90299" b="988"/>
          <a:stretch/>
        </p:blipFill>
        <p:spPr>
          <a:xfrm rot="5400000">
            <a:off x="5579623" y="8116"/>
            <a:ext cx="490503" cy="13698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29" b="41720" l="49361" r="795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66" t="16357" r="27971" b="59586"/>
          <a:stretch/>
        </p:blipFill>
        <p:spPr>
          <a:xfrm rot="5400000">
            <a:off x="2503421" y="2947390"/>
            <a:ext cx="819911" cy="82564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25" b="39252" l="13208" r="898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85" t="6797" r="45546" b="64581"/>
          <a:stretch/>
        </p:blipFill>
        <p:spPr>
          <a:xfrm rot="5400000">
            <a:off x="2755298" y="2133304"/>
            <a:ext cx="734455" cy="90950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4" t="40000" r="20365" b="37901"/>
          <a:stretch/>
        </p:blipFill>
        <p:spPr>
          <a:xfrm rot="5400000">
            <a:off x="1592662" y="3249025"/>
            <a:ext cx="1027761" cy="79640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1" t="61852" r="26783" b="13827"/>
          <a:stretch/>
        </p:blipFill>
        <p:spPr>
          <a:xfrm rot="5400000">
            <a:off x="736419" y="2965856"/>
            <a:ext cx="979301" cy="93199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459" b="100000" l="27450" r="611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76" t="66667" r="46130" b="3827"/>
          <a:stretch/>
        </p:blipFill>
        <p:spPr>
          <a:xfrm rot="5400000">
            <a:off x="615268" y="2032954"/>
            <a:ext cx="794053" cy="10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A3E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232756" y="1170458"/>
            <a:ext cx="8753302" cy="2657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bg-BG" sz="4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Ако стекнете навика за 4 б.</a:t>
            </a:r>
          </a:p>
          <a:p>
            <a:pPr algn="ctr">
              <a:lnSpc>
                <a:spcPts val="4000"/>
              </a:lnSpc>
            </a:pPr>
            <a:r>
              <a:rPr lang="bg-BG" sz="4000" b="1" dirty="0">
                <a:solidFill>
                  <a:srgbClr val="F5D9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</a:t>
            </a:r>
            <a:r>
              <a:rPr lang="bg-BG" sz="4000" b="1" dirty="0" smtClean="0">
                <a:solidFill>
                  <a:srgbClr val="F5D9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го научите тимот да стекне навика за 4 б., секоја позиција во маркетинг планот ќе биде можна за вас.</a:t>
            </a:r>
            <a:endParaRPr lang="en-US" sz="4000" b="1" dirty="0">
              <a:solidFill>
                <a:srgbClr val="F5D96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09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A3E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TextBox 2"/>
          <p:cNvSpPr txBox="1"/>
          <p:nvPr/>
        </p:nvSpPr>
        <p:spPr>
          <a:xfrm>
            <a:off x="452582" y="474057"/>
            <a:ext cx="8158599" cy="17979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bg-BG" sz="2400" b="1" dirty="0" smtClean="0">
                <a:solidFill>
                  <a:srgbClr val="F1D28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НАШАТА МИСИЈА </a:t>
            </a:r>
          </a:p>
          <a:p>
            <a:pPr>
              <a:lnSpc>
                <a:spcPts val="3100"/>
              </a:lnSpc>
            </a:pPr>
            <a:r>
              <a:rPr lang="bg-BG" sz="28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Создаваме профитабилна средина во која секој може достоинствено да биде она што сака да биде;</a:t>
            </a:r>
            <a:endParaRPr lang="bg-BG" sz="2800" b="1" dirty="0">
              <a:solidFill>
                <a:srgbClr val="F5D96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4501" r="64267"/>
          <a:stretch/>
        </p:blipFill>
        <p:spPr>
          <a:xfrm>
            <a:off x="564453" y="3854368"/>
            <a:ext cx="2421816" cy="10235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2582" y="2271985"/>
            <a:ext cx="8158599" cy="1582383"/>
          </a:xfrm>
          <a:prstGeom prst="rect">
            <a:avLst/>
          </a:prstGeom>
          <a:noFill/>
          <a:ln>
            <a:solidFill>
              <a:srgbClr val="6A3E63"/>
            </a:solidFill>
          </a:ln>
        </p:spPr>
        <p:txBody>
          <a:bodyPr wrap="square" rtlCol="0">
            <a:noAutofit/>
          </a:bodyPr>
          <a:lstStyle/>
          <a:p>
            <a:r>
              <a:rPr lang="bg-BG" b="1" dirty="0" smtClean="0">
                <a:solidFill>
                  <a:srgbClr val="F1D28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 која чесноста, коректноста, емпатијата и задоволството од работата се наши главни приоритети. Градиме и негуваме ентузијазам и верба во нашата компанија, производи и индустрија. Бараме знаење и рамнотежа, и без страв ги водиме напред компанијата и сопствениците на Форевер бизнис.</a:t>
            </a:r>
          </a:p>
          <a:p>
            <a:pPr>
              <a:lnSpc>
                <a:spcPts val="2000"/>
              </a:lnSpc>
            </a:pPr>
            <a:endParaRPr lang="bg-BG" b="1" dirty="0" smtClean="0">
              <a:solidFill>
                <a:srgbClr val="F1D28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1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D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4824" b="5679"/>
          <a:stretch/>
        </p:blipFill>
        <p:spPr>
          <a:xfrm>
            <a:off x="0" y="3626315"/>
            <a:ext cx="9144000" cy="1517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85280"/>
            <a:ext cx="9144000" cy="30162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700"/>
              </a:lnSpc>
            </a:pPr>
            <a:r>
              <a:rPr lang="bg-BG" sz="66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ОТКЛУЧУВАЊЕ</a:t>
            </a:r>
          </a:p>
          <a:p>
            <a:pPr algn="ctr">
              <a:lnSpc>
                <a:spcPts val="5700"/>
              </a:lnSpc>
            </a:pPr>
            <a:r>
              <a:rPr lang="bg-BG" sz="66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 ПОТЕНЦИЈАЛОТ НА</a:t>
            </a:r>
          </a:p>
          <a:p>
            <a:pPr algn="ctr">
              <a:lnSpc>
                <a:spcPts val="5700"/>
              </a:lnSpc>
            </a:pPr>
            <a:r>
              <a:rPr lang="bg-BG" sz="66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МАРКЕТИНГ ПЛАНОТ</a:t>
            </a:r>
            <a:endParaRPr lang="en-US" sz="6600" b="1" dirty="0">
              <a:solidFill>
                <a:srgbClr val="6A3E6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0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6724"/>
            <a:ext cx="9144000" cy="5143500"/>
          </a:xfrm>
          <a:prstGeom prst="rect">
            <a:avLst/>
          </a:prstGeom>
          <a:solidFill>
            <a:srgbClr val="6A3E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737420" y="400513"/>
            <a:ext cx="840658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4800" b="1" dirty="0" smtClean="0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ПРЕДИМСТВА НА МАРКЕТИНГ ПЛАНОТ</a:t>
            </a:r>
            <a:endParaRPr lang="bg-BG" sz="4800" b="1" dirty="0">
              <a:solidFill>
                <a:srgbClr val="F1D282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5165" y="1840209"/>
            <a:ext cx="810238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6213" indent="-176213"/>
            <a:r>
              <a:rPr lang="bg-BG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Сите бонуси се пресметуваат на база на цените за</a:t>
            </a:r>
            <a:br>
              <a:rPr lang="bg-BG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клиенти (без ДДВ)</a:t>
            </a:r>
            <a:endParaRPr lang="bg-BG" sz="20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3191" y="2459784"/>
            <a:ext cx="395390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Без претекнување во ниво</a:t>
            </a:r>
            <a:endParaRPr lang="bg-BG" sz="20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5165" y="3608435"/>
            <a:ext cx="395390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Секоја позиција е постојана</a:t>
            </a:r>
            <a:endParaRPr lang="bg-BG" sz="20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5167" y="3977976"/>
            <a:ext cx="643843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Доходите и напредокот зависат само од вас</a:t>
            </a:r>
            <a:endParaRPr lang="bg-BG" sz="20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5167" y="2840097"/>
            <a:ext cx="395390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Глобална можност</a:t>
            </a:r>
            <a:endParaRPr lang="bg-BG" sz="20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3191" y="3225781"/>
            <a:ext cx="472104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Без ограничување на доходите</a:t>
            </a:r>
            <a:endParaRPr lang="bg-BG" sz="20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5165" y="4376545"/>
            <a:ext cx="43937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Не можете да бидете оштетен</a:t>
            </a:r>
            <a:endParaRPr lang="bg-BG" sz="20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4973" y="-15732"/>
            <a:ext cx="9144000" cy="5159232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5" r="42373" b="648"/>
          <a:stretch/>
        </p:blipFill>
        <p:spPr>
          <a:xfrm rot="5400000">
            <a:off x="3858301" y="-1558035"/>
            <a:ext cx="1691374" cy="5760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236" y="813007"/>
            <a:ext cx="1409563" cy="728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75" y="827412"/>
            <a:ext cx="1639025" cy="1681905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61" y="2798482"/>
            <a:ext cx="1648935" cy="1692075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285" y="3753371"/>
            <a:ext cx="1170082" cy="9758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229" y="2620727"/>
            <a:ext cx="1644871" cy="1687904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77" y="3622673"/>
            <a:ext cx="901434" cy="1122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150" y="2369490"/>
            <a:ext cx="1651000" cy="1694194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3551" y="913065"/>
            <a:ext cx="1092199" cy="6508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636" y="392649"/>
            <a:ext cx="1623264" cy="1665732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6169" y="1747233"/>
            <a:ext cx="2471831" cy="346151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759" y="1683118"/>
            <a:ext cx="819741" cy="124867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37701" y="109748"/>
            <a:ext cx="390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35%</a:t>
            </a:r>
            <a:r>
              <a:rPr lang="bg-BG" sz="32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 попуст</a:t>
            </a:r>
            <a:endParaRPr lang="bg-BG" sz="2400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491" y="1135611"/>
            <a:ext cx="1769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Цена </a:t>
            </a:r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АС=16,96 </a:t>
            </a:r>
            <a:r>
              <a:rPr lang="bg-BG" sz="1000" b="1" dirty="0">
                <a:solidFill>
                  <a:srgbClr val="5B5A48"/>
                </a:solidFill>
                <a:latin typeface="Segoe Print" panose="02000600000000000000" pitchFamily="2" charset="0"/>
              </a:rPr>
              <a:t>€</a:t>
            </a:r>
            <a:endParaRPr lang="en-US" sz="1000" b="1" dirty="0">
              <a:solidFill>
                <a:srgbClr val="5B5A48"/>
              </a:solidFill>
              <a:latin typeface="Segoe Print" panose="02000600000000000000" pitchFamily="2" charset="0"/>
            </a:endParaRPr>
          </a:p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ППЦ=26,</a:t>
            </a:r>
            <a:r>
              <a:rPr lang="mk-MK" sz="1000" b="1" dirty="0">
                <a:solidFill>
                  <a:srgbClr val="474747"/>
                </a:solidFill>
                <a:latin typeface="Segoe Print" panose="02000600000000000000" pitchFamily="2" charset="0"/>
              </a:rPr>
              <a:t>1</a:t>
            </a:r>
            <a:r>
              <a:rPr lang="en-US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0</a:t>
            </a:r>
            <a:r>
              <a:rPr lang="bg-BG" sz="1000" b="1" dirty="0">
                <a:solidFill>
                  <a:srgbClr val="474747"/>
                </a:solidFill>
                <a:latin typeface="Segoe Print" panose="02000600000000000000" pitchFamily="2" charset="0"/>
              </a:rPr>
              <a:t> </a:t>
            </a:r>
            <a:r>
              <a:rPr lang="bg-BG" sz="1000" b="1" dirty="0">
                <a:solidFill>
                  <a:srgbClr val="5B5A48"/>
                </a:solidFill>
                <a:latin typeface="Segoe Print" panose="02000600000000000000" pitchFamily="2" charset="0"/>
              </a:rPr>
              <a:t>€</a:t>
            </a:r>
            <a:endParaRPr lang="en-US" sz="1000" b="1" dirty="0">
              <a:solidFill>
                <a:srgbClr val="5B5A48"/>
              </a:solidFill>
              <a:latin typeface="Segoe Print" panose="02000600000000000000" pitchFamily="2" charset="0"/>
            </a:endParaRPr>
          </a:p>
          <a:p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Профит=9,14</a:t>
            </a:r>
            <a:r>
              <a:rPr lang="bg-BG" sz="1200" b="1" dirty="0">
                <a:solidFill>
                  <a:srgbClr val="6A3E63"/>
                </a:solidFill>
                <a:latin typeface="Segoe Print" panose="02000600000000000000" pitchFamily="2" charset="0"/>
              </a:rPr>
              <a:t>€</a:t>
            </a:r>
            <a:endParaRPr lang="en-US" sz="12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83022" y="2941017"/>
            <a:ext cx="166507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Цена </a:t>
            </a:r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АС=46,02 </a:t>
            </a:r>
            <a:r>
              <a:rPr lang="bg-BG" sz="1000" b="1" dirty="0">
                <a:solidFill>
                  <a:srgbClr val="5B5A48"/>
                </a:solidFill>
                <a:latin typeface="Segoe Print" panose="02000600000000000000" pitchFamily="2" charset="0"/>
              </a:rPr>
              <a:t>€</a:t>
            </a:r>
            <a:endParaRPr lang="en-US" sz="1000" b="1" dirty="0">
              <a:solidFill>
                <a:srgbClr val="5B5A48"/>
              </a:solidFill>
              <a:latin typeface="Segoe Print" panose="02000600000000000000" pitchFamily="2" charset="0"/>
            </a:endParaRPr>
          </a:p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ППЦ=70,82 </a:t>
            </a:r>
            <a:r>
              <a:rPr lang="bg-BG" sz="1000" b="1" dirty="0">
                <a:solidFill>
                  <a:srgbClr val="5B5A48"/>
                </a:solidFill>
                <a:latin typeface="Segoe Print" panose="02000600000000000000" pitchFamily="2" charset="0"/>
              </a:rPr>
              <a:t>€</a:t>
            </a:r>
            <a:endParaRPr lang="en-US" sz="1000" b="1" dirty="0">
              <a:solidFill>
                <a:srgbClr val="5B5A48"/>
              </a:solidFill>
              <a:latin typeface="Segoe Print" panose="02000600000000000000" pitchFamily="2" charset="0"/>
            </a:endParaRPr>
          </a:p>
          <a:p>
            <a:r>
              <a:rPr lang="bg-BG" sz="1100" b="1" dirty="0">
                <a:solidFill>
                  <a:srgbClr val="6A3E63"/>
                </a:solidFill>
                <a:latin typeface="Segoe Print" panose="02000600000000000000" pitchFamily="2" charset="0"/>
              </a:rPr>
              <a:t>Профит=24,8 €</a:t>
            </a:r>
            <a:endParaRPr lang="en-US" sz="11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7094" y="3119085"/>
            <a:ext cx="176947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Цена </a:t>
            </a:r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АС=78,33 </a:t>
            </a:r>
            <a:r>
              <a:rPr lang="bg-BG" sz="1000" b="1" dirty="0">
                <a:solidFill>
                  <a:srgbClr val="5B5A48"/>
                </a:solidFill>
                <a:latin typeface="Segoe Print" panose="02000600000000000000" pitchFamily="2" charset="0"/>
              </a:rPr>
              <a:t>€</a:t>
            </a:r>
            <a:endParaRPr lang="en-US" sz="1000" b="1" dirty="0">
              <a:solidFill>
                <a:srgbClr val="5B5A48"/>
              </a:solidFill>
              <a:latin typeface="Segoe Print" panose="02000600000000000000" pitchFamily="2" charset="0"/>
            </a:endParaRPr>
          </a:p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ППЦ=120,51 </a:t>
            </a:r>
            <a:r>
              <a:rPr lang="bg-BG" sz="1000" b="1" dirty="0">
                <a:solidFill>
                  <a:srgbClr val="5B5A48"/>
                </a:solidFill>
                <a:latin typeface="Segoe Print" panose="02000600000000000000" pitchFamily="2" charset="0"/>
              </a:rPr>
              <a:t>€</a:t>
            </a:r>
            <a:endParaRPr lang="en-US" sz="1000" b="1" dirty="0">
              <a:solidFill>
                <a:srgbClr val="5B5A48"/>
              </a:solidFill>
              <a:latin typeface="Segoe Print" panose="02000600000000000000" pitchFamily="2" charset="0"/>
            </a:endParaRPr>
          </a:p>
          <a:p>
            <a:r>
              <a:rPr lang="bg-BG" sz="1100" b="1" dirty="0">
                <a:solidFill>
                  <a:srgbClr val="6A3E63"/>
                </a:solidFill>
                <a:latin typeface="Segoe Print" panose="02000600000000000000" pitchFamily="2" charset="0"/>
              </a:rPr>
              <a:t>Профит=42,18€</a:t>
            </a:r>
            <a:endParaRPr lang="en-US" sz="11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67150" y="2718054"/>
            <a:ext cx="16650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За секој 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1 б. </a:t>
            </a:r>
            <a:endParaRPr lang="bg-BG" sz="1000" b="1" dirty="0" smtClean="0">
              <a:solidFill>
                <a:srgbClr val="474747"/>
              </a:solidFill>
              <a:latin typeface="Segoe Print" panose="02000600000000000000" pitchFamily="2" charset="0"/>
            </a:endParaRPr>
          </a:p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продадени производи вие заработувате:</a:t>
            </a:r>
          </a:p>
          <a:p>
            <a:pPr algn="ctr"/>
            <a:r>
              <a:rPr lang="bg-BG" sz="1400" b="1" dirty="0">
                <a:solidFill>
                  <a:srgbClr val="6A3E63"/>
                </a:solidFill>
                <a:latin typeface="Segoe Print" panose="02000600000000000000" pitchFamily="2" charset="0"/>
              </a:rPr>
              <a:t>90,26 €</a:t>
            </a:r>
            <a:endParaRPr lang="en-US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02877" y="735435"/>
            <a:ext cx="1665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За секој</a:t>
            </a:r>
          </a:p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спонзориран 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АС</a:t>
            </a:r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 </a:t>
            </a:r>
          </a:p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со Старт пакет</a:t>
            </a:r>
          </a:p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добивате:</a:t>
            </a:r>
          </a:p>
          <a:p>
            <a:pPr algn="ctr"/>
            <a:r>
              <a:rPr lang="bg-BG" sz="1400" b="1" dirty="0">
                <a:solidFill>
                  <a:srgbClr val="6A3E63"/>
                </a:solidFill>
                <a:latin typeface="Segoe Print" panose="02000600000000000000" pitchFamily="2" charset="0"/>
              </a:rPr>
              <a:t>70,36 €</a:t>
            </a:r>
            <a:endParaRPr lang="en-US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70247" y="2078126"/>
            <a:ext cx="25081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Пример 1</a:t>
            </a:r>
          </a:p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продажби 2 б</a:t>
            </a:r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.=180,51 €</a:t>
            </a:r>
          </a:p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2 нови АС=1</a:t>
            </a:r>
            <a:r>
              <a:rPr lang="en-US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4</a:t>
            </a:r>
            <a:r>
              <a:rPr lang="mk-MK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0</a:t>
            </a:r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,72 €</a:t>
            </a:r>
          </a:p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Вкупо </a:t>
            </a:r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профит и бонус: </a:t>
            </a:r>
            <a:r>
              <a:rPr lang="bg-BG" sz="1000" b="1" u="sng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321,23 €</a:t>
            </a:r>
            <a:endParaRPr lang="bg-BG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57642" y="2959301"/>
            <a:ext cx="25942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Пример 2</a:t>
            </a:r>
          </a:p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продажби 2 б</a:t>
            </a:r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.=180,51€</a:t>
            </a:r>
          </a:p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3 </a:t>
            </a:r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нови </a:t>
            </a:r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АС=211,08 €</a:t>
            </a:r>
          </a:p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Вкупно </a:t>
            </a:r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профит и бонус: </a:t>
            </a:r>
            <a:r>
              <a:rPr lang="bg-BG" sz="1000" b="1" u="sng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391,59 €</a:t>
            </a:r>
            <a:endParaRPr lang="bg-BG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70247" y="3909227"/>
            <a:ext cx="25081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Пример 3</a:t>
            </a:r>
          </a:p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продажби 3 б</a:t>
            </a:r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.=270,77 €</a:t>
            </a:r>
          </a:p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4 </a:t>
            </a:r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нови </a:t>
            </a:r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АС=266,05 €</a:t>
            </a:r>
          </a:p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Вкупно </a:t>
            </a:r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профит и бонус: </a:t>
            </a:r>
            <a:r>
              <a:rPr lang="bg-BG" sz="1000" b="1" u="sng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536,82€</a:t>
            </a:r>
            <a:endParaRPr lang="bg-BG" sz="1400" b="1" u="sng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95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10327"/>
            <a:ext cx="9144000" cy="5159232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3" r="15983"/>
          <a:stretch/>
        </p:blipFill>
        <p:spPr>
          <a:xfrm rot="5400000">
            <a:off x="3819348" y="-1401591"/>
            <a:ext cx="1937547" cy="5586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999" y="696132"/>
            <a:ext cx="1465964" cy="757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056" y="743534"/>
            <a:ext cx="1113396" cy="709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163" y="2513365"/>
            <a:ext cx="2523384" cy="35337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842" y="1355349"/>
            <a:ext cx="2015309" cy="2068034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964" y="1142999"/>
            <a:ext cx="2034336" cy="2087558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3716" y="2829533"/>
            <a:ext cx="1995133" cy="2047330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2737701" y="57748"/>
            <a:ext cx="390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38%</a:t>
            </a:r>
            <a:r>
              <a:rPr lang="bg-BG" sz="32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 попуст</a:t>
            </a:r>
            <a:endParaRPr lang="bg-BG" sz="2400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265887" y="1271169"/>
            <a:ext cx="1333995" cy="1217678"/>
            <a:chOff x="5125398" y="1271169"/>
            <a:chExt cx="1333995" cy="1217678"/>
          </a:xfrm>
        </p:grpSpPr>
        <p:sp>
          <p:nvSpPr>
            <p:cNvPr id="22" name="TextBox 21"/>
            <p:cNvSpPr txBox="1"/>
            <p:nvPr/>
          </p:nvSpPr>
          <p:spPr>
            <a:xfrm>
              <a:off x="5125398" y="1473184"/>
              <a:ext cx="133399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2000" b="1" dirty="0" smtClean="0">
                  <a:solidFill>
                    <a:srgbClr val="6A3E63"/>
                  </a:solidFill>
                  <a:latin typeface="Segoe Print" panose="02000600000000000000" pitchFamily="2" charset="0"/>
                </a:rPr>
                <a:t>3%</a:t>
              </a:r>
            </a:p>
            <a:p>
              <a:pPr algn="ctr"/>
              <a:r>
                <a:rPr lang="bg-BG" sz="2000" dirty="0" smtClean="0">
                  <a:solidFill>
                    <a:srgbClr val="6A3E63"/>
                  </a:solidFill>
                  <a:latin typeface="Segoe Print" panose="02000600000000000000" pitchFamily="2" charset="0"/>
                </a:rPr>
                <a:t>бонус од група</a:t>
              </a:r>
              <a:endParaRPr lang="bg-BG" sz="1600" dirty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  <p:cxnSp>
          <p:nvCxnSpPr>
            <p:cNvPr id="4" name="Curved Connector 3"/>
            <p:cNvCxnSpPr/>
            <p:nvPr/>
          </p:nvCxnSpPr>
          <p:spPr>
            <a:xfrm rot="10800000">
              <a:off x="5156330" y="1271169"/>
              <a:ext cx="412388" cy="274398"/>
            </a:xfrm>
            <a:prstGeom prst="curvedConnector3">
              <a:avLst/>
            </a:prstGeom>
            <a:ln>
              <a:solidFill>
                <a:srgbClr val="6A3E6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476352" y="1863546"/>
            <a:ext cx="16650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За секој 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1 б. </a:t>
            </a:r>
            <a:endParaRPr lang="bg-BG" sz="1000" b="1" dirty="0" smtClean="0">
              <a:solidFill>
                <a:srgbClr val="474747"/>
              </a:solidFill>
              <a:latin typeface="Segoe Print" panose="02000600000000000000" pitchFamily="2" charset="0"/>
            </a:endParaRPr>
          </a:p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продадени производи вие заработувате:</a:t>
            </a:r>
          </a:p>
          <a:p>
            <a:pPr algn="ctr"/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98,31 €</a:t>
            </a:r>
            <a:endParaRPr lang="bg-BG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46593" y="1515450"/>
            <a:ext cx="1665078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За секој</a:t>
            </a:r>
          </a:p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спонзориран </a:t>
            </a:r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АС</a:t>
            </a:r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 </a:t>
            </a:r>
          </a:p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со Старт пакет</a:t>
            </a:r>
          </a:p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добивате:</a:t>
            </a:r>
          </a:p>
          <a:p>
            <a:pPr algn="ctr"/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80,91 €</a:t>
            </a:r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78743" y="3285733"/>
            <a:ext cx="161634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За секој </a:t>
            </a:r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АС</a:t>
            </a: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со </a:t>
            </a:r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4 б. 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обрт</a:t>
            </a: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во групата </a:t>
            </a:r>
          </a:p>
          <a:p>
            <a:pPr algn="ctr"/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25,87€</a:t>
            </a:r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77252" y="2977956"/>
            <a:ext cx="14267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Пример</a:t>
            </a:r>
          </a:p>
          <a:p>
            <a:pPr algn="ctr"/>
            <a:endParaRPr lang="bg-BG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97727" y="3561707"/>
            <a:ext cx="2436821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продажби 2 б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.=196,63 €</a:t>
            </a: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3 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нови 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АС=242,74 €</a:t>
            </a:r>
          </a:p>
          <a:p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3 </a:t>
            </a:r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х АС х 4 б</a:t>
            </a:r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.=77,62 €</a:t>
            </a:r>
            <a:endParaRPr lang="bg-BG" sz="1050" b="1" u="sng" dirty="0" smtClean="0">
              <a:solidFill>
                <a:srgbClr val="474747"/>
              </a:solidFill>
              <a:latin typeface="Segoe Print" panose="020006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11163" y="4277007"/>
            <a:ext cx="2523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Вкупен приход во месецот=</a:t>
            </a:r>
          </a:p>
          <a:p>
            <a:pPr algn="ctr"/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516,98 €</a:t>
            </a:r>
            <a:endParaRPr lang="bg-BG" sz="16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0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8475"/>
            <a:ext cx="9144000" cy="5159232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0" t="7574" r="50882" b="4141"/>
          <a:stretch/>
        </p:blipFill>
        <p:spPr>
          <a:xfrm rot="5400000">
            <a:off x="3361645" y="-903559"/>
            <a:ext cx="1979706" cy="4482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546" y="514115"/>
            <a:ext cx="1465396" cy="756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218" y="613438"/>
            <a:ext cx="902747" cy="576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112" y="2525545"/>
            <a:ext cx="1990938" cy="2043027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259" y="217119"/>
            <a:ext cx="2017441" cy="2070223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7709" y="2693568"/>
            <a:ext cx="2013403" cy="2066080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1284" y="2525545"/>
            <a:ext cx="2485115" cy="348011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39" y="898541"/>
            <a:ext cx="1999668" cy="2051985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2740731" y="25020"/>
            <a:ext cx="390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43%</a:t>
            </a:r>
            <a:r>
              <a:rPr lang="bg-BG" sz="32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 попуст</a:t>
            </a:r>
            <a:endParaRPr lang="bg-BG" sz="2400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401838" y="1061997"/>
            <a:ext cx="1338164" cy="1388327"/>
            <a:chOff x="5452948" y="1110829"/>
            <a:chExt cx="1338164" cy="1388327"/>
          </a:xfrm>
        </p:grpSpPr>
        <p:sp>
          <p:nvSpPr>
            <p:cNvPr id="24" name="TextBox 23"/>
            <p:cNvSpPr txBox="1"/>
            <p:nvPr/>
          </p:nvSpPr>
          <p:spPr>
            <a:xfrm>
              <a:off x="5452948" y="1175717"/>
              <a:ext cx="13381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2000" b="1" dirty="0" smtClean="0">
                  <a:solidFill>
                    <a:srgbClr val="6A3E63"/>
                  </a:solidFill>
                  <a:latin typeface="Segoe Print" panose="02000600000000000000" pitchFamily="2" charset="0"/>
                </a:rPr>
                <a:t>8%</a:t>
              </a:r>
            </a:p>
            <a:p>
              <a:pPr algn="ctr"/>
              <a:endParaRPr lang="bg-BG" sz="2000" b="1" dirty="0" smtClean="0">
                <a:solidFill>
                  <a:srgbClr val="6A3E63"/>
                </a:solidFill>
                <a:latin typeface="Segoe Print" panose="02000600000000000000" pitchFamily="2" charset="0"/>
              </a:endParaRPr>
            </a:p>
            <a:p>
              <a:pPr algn="ctr"/>
              <a:r>
                <a:rPr lang="bg-BG" sz="2000" dirty="0">
                  <a:solidFill>
                    <a:srgbClr val="6A3E63"/>
                  </a:solidFill>
                  <a:latin typeface="Segoe Print" panose="02000600000000000000" pitchFamily="2" charset="0"/>
                </a:rPr>
                <a:t>б</a:t>
              </a:r>
              <a:r>
                <a:rPr lang="bg-BG" sz="2000" dirty="0" smtClean="0">
                  <a:solidFill>
                    <a:srgbClr val="6A3E63"/>
                  </a:solidFill>
                  <a:latin typeface="Segoe Print" panose="02000600000000000000" pitchFamily="2" charset="0"/>
                </a:rPr>
                <a:t>онус од група </a:t>
              </a:r>
              <a:endParaRPr lang="bg-BG" sz="1600" dirty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  <p:cxnSp>
          <p:nvCxnSpPr>
            <p:cNvPr id="27" name="Curved Connector 26"/>
            <p:cNvCxnSpPr/>
            <p:nvPr/>
          </p:nvCxnSpPr>
          <p:spPr>
            <a:xfrm rot="10800000">
              <a:off x="5452948" y="1110829"/>
              <a:ext cx="558142" cy="150443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6A3E6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33050" y="1449358"/>
            <a:ext cx="16650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За секој 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1 б. </a:t>
            </a:r>
            <a:endParaRPr lang="bg-BG" sz="1000" b="1" dirty="0" smtClean="0">
              <a:solidFill>
                <a:srgbClr val="474747"/>
              </a:solidFill>
              <a:latin typeface="Segoe Print" panose="02000600000000000000" pitchFamily="2" charset="0"/>
            </a:endParaRPr>
          </a:p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продадени производи вие заработувате:</a:t>
            </a:r>
          </a:p>
          <a:p>
            <a:pPr algn="ctr"/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111,25 €</a:t>
            </a:r>
            <a:endParaRPr lang="bg-BG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24760" y="694523"/>
            <a:ext cx="1747758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За секој</a:t>
            </a:r>
          </a:p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спонзориран </a:t>
            </a:r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АС</a:t>
            </a:r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 </a:t>
            </a:r>
          </a:p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со Старт пакет</a:t>
            </a:r>
          </a:p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добивате:</a:t>
            </a:r>
          </a:p>
          <a:p>
            <a:pPr algn="ctr"/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98,50 €</a:t>
            </a:r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45193" y="3020384"/>
            <a:ext cx="16650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За секој 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АС</a:t>
            </a: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со 4 б. обрт</a:t>
            </a: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во тимот:</a:t>
            </a:r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 </a:t>
            </a:r>
          </a:p>
          <a:p>
            <a:pPr algn="ctr"/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68,99 €</a:t>
            </a:r>
            <a:endParaRPr lang="bg-BG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30224" y="3015685"/>
            <a:ext cx="16650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За секој 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</a:t>
            </a: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со 15 б. обрт</a:t>
            </a: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во тимот:</a:t>
            </a:r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 </a:t>
            </a:r>
          </a:p>
          <a:p>
            <a:pPr algn="ctr"/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161,70 €</a:t>
            </a:r>
            <a:endParaRPr lang="bg-BG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92243" y="2977956"/>
            <a:ext cx="14267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Пример</a:t>
            </a:r>
          </a:p>
          <a:p>
            <a:pPr algn="ctr"/>
            <a:endParaRPr lang="bg-BG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59301" y="3500193"/>
            <a:ext cx="24577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продажби 2 б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.=222,50 €</a:t>
            </a: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2 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нови 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АС=197,01 €</a:t>
            </a:r>
          </a:p>
          <a:p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1 </a:t>
            </a:r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х АС х 4 б</a:t>
            </a:r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.=35,20 €</a:t>
            </a:r>
          </a:p>
          <a:p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2 </a:t>
            </a:r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х С х 15 б</a:t>
            </a:r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.=323,41 €</a:t>
            </a:r>
            <a:endParaRPr lang="bg-BG" sz="1050" b="1" dirty="0" smtClean="0">
              <a:solidFill>
                <a:srgbClr val="474747"/>
              </a:solidFill>
              <a:latin typeface="Segoe Print" panose="020006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10318" y="4413671"/>
            <a:ext cx="2523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Вкупен приход во </a:t>
            </a:r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месецот=778,11 €</a:t>
            </a:r>
            <a:endParaRPr lang="bg-BG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158010" y="1465615"/>
            <a:ext cx="650780" cy="550554"/>
            <a:chOff x="5197720" y="1465615"/>
            <a:chExt cx="650780" cy="550554"/>
          </a:xfrm>
        </p:grpSpPr>
        <p:sp>
          <p:nvSpPr>
            <p:cNvPr id="39" name="TextBox 38"/>
            <p:cNvSpPr txBox="1"/>
            <p:nvPr/>
          </p:nvSpPr>
          <p:spPr>
            <a:xfrm>
              <a:off x="5197720" y="1616059"/>
              <a:ext cx="6507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2000" b="1" dirty="0" smtClean="0">
                  <a:solidFill>
                    <a:srgbClr val="6A3E63"/>
                  </a:solidFill>
                  <a:latin typeface="Segoe Print" panose="02000600000000000000" pitchFamily="2" charset="0"/>
                </a:rPr>
                <a:t>5%</a:t>
              </a:r>
            </a:p>
          </p:txBody>
        </p:sp>
        <p:cxnSp>
          <p:nvCxnSpPr>
            <p:cNvPr id="42" name="Curved Connector 41"/>
            <p:cNvCxnSpPr/>
            <p:nvPr/>
          </p:nvCxnSpPr>
          <p:spPr>
            <a:xfrm rot="16200000" flipV="1">
              <a:off x="5207561" y="1532937"/>
              <a:ext cx="276851" cy="142208"/>
            </a:xfrm>
            <a:prstGeom prst="curvedConnector3">
              <a:avLst/>
            </a:prstGeom>
            <a:ln>
              <a:solidFill>
                <a:srgbClr val="6A3E6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97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024"/>
            <a:ext cx="9144000" cy="5159232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9" t="4009" r="14963" b="6087"/>
          <a:stretch/>
        </p:blipFill>
        <p:spPr>
          <a:xfrm rot="5400000">
            <a:off x="3444565" y="-792430"/>
            <a:ext cx="2104095" cy="4448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688" y="2436224"/>
            <a:ext cx="2031562" cy="2084714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930" y="547996"/>
            <a:ext cx="1378370" cy="703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853" y="635917"/>
            <a:ext cx="848785" cy="542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6215" y="1142075"/>
            <a:ext cx="541074" cy="148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2754" y="1333814"/>
            <a:ext cx="459596" cy="2373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1669" y="1508354"/>
            <a:ext cx="476865" cy="4238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8534" y="1734080"/>
            <a:ext cx="444431" cy="224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9680" y="1388618"/>
            <a:ext cx="114448" cy="4577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1709" y="2217555"/>
            <a:ext cx="337549" cy="2096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843" y="542526"/>
            <a:ext cx="1992972" cy="2045114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8253" y="2686631"/>
            <a:ext cx="2481090" cy="347447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1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4502" y="2512573"/>
            <a:ext cx="2016925" cy="2069694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273" y="2744329"/>
            <a:ext cx="1974867" cy="2026535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74" y="491308"/>
            <a:ext cx="2026526" cy="2079546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2737701" y="109748"/>
            <a:ext cx="390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48%</a:t>
            </a:r>
            <a:r>
              <a:rPr lang="bg-BG" sz="32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 попуст</a:t>
            </a:r>
            <a:endParaRPr lang="en-US" sz="2400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4166" y="1068803"/>
            <a:ext cx="16650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За секој 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1 б. </a:t>
            </a:r>
            <a:endParaRPr lang="bg-BG" sz="1000" b="1" dirty="0" smtClean="0">
              <a:solidFill>
                <a:srgbClr val="474747"/>
              </a:solidFill>
              <a:latin typeface="Segoe Print" panose="02000600000000000000" pitchFamily="2" charset="0"/>
            </a:endParaRPr>
          </a:p>
          <a:p>
            <a:r>
              <a:rPr lang="bg-BG" sz="1000" b="1" dirty="0">
                <a:solidFill>
                  <a:srgbClr val="474747"/>
                </a:solidFill>
                <a:latin typeface="Segoe Print" panose="02000600000000000000" pitchFamily="2" charset="0"/>
              </a:rPr>
              <a:t>п</a:t>
            </a:r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родадени производи вие заработувате:</a:t>
            </a:r>
          </a:p>
          <a:p>
            <a:pPr algn="ctr"/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124,18€</a:t>
            </a:r>
            <a:endParaRPr lang="en-US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48120" y="928951"/>
            <a:ext cx="1766098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За секој</a:t>
            </a:r>
          </a:p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спонзориран </a:t>
            </a:r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АС</a:t>
            </a:r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 </a:t>
            </a:r>
          </a:p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со Старт пакет</a:t>
            </a:r>
          </a:p>
          <a:p>
            <a:r>
              <a:rPr lang="bg-BG" sz="11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добивате:</a:t>
            </a:r>
          </a:p>
          <a:p>
            <a:pPr algn="ctr"/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116,09 €</a:t>
            </a:r>
            <a:endParaRPr lang="en-US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67323" y="3003796"/>
            <a:ext cx="16650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За секој 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АС</a:t>
            </a: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со 4 б. обрт</a:t>
            </a: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во тимот:</a:t>
            </a:r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 </a:t>
            </a:r>
          </a:p>
          <a:p>
            <a:pPr algn="ctr"/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112,11 €</a:t>
            </a:r>
            <a:endParaRPr lang="en-US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14132" y="3114004"/>
            <a:ext cx="16650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За секој 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</a:t>
            </a: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со 15 б. обрт</a:t>
            </a: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во тимот:</a:t>
            </a:r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 </a:t>
            </a:r>
          </a:p>
          <a:p>
            <a:pPr algn="ctr"/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323,40 €</a:t>
            </a:r>
            <a:endParaRPr lang="en-US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01392" y="3114415"/>
            <a:ext cx="16650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За секој 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АМ</a:t>
            </a: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со 45 б. обрт</a:t>
            </a: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во тимот:</a:t>
            </a:r>
            <a:r>
              <a:rPr lang="bg-BG" sz="1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 </a:t>
            </a:r>
          </a:p>
          <a:p>
            <a:pPr algn="ctr"/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485,10 €</a:t>
            </a:r>
            <a:endParaRPr lang="en-US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10392" y="2066072"/>
            <a:ext cx="1295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>
                <a:solidFill>
                  <a:srgbClr val="6A3E63"/>
                </a:solidFill>
                <a:latin typeface="Segoe Print" panose="02000600000000000000" pitchFamily="2" charset="0"/>
              </a:rPr>
              <a:t>бонус од група </a:t>
            </a:r>
            <a:endParaRPr lang="bg-BG" sz="1600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4690" y="2909206"/>
            <a:ext cx="14267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Пример</a:t>
            </a:r>
          </a:p>
          <a:p>
            <a:pPr algn="ctr"/>
            <a:endParaRPr lang="en-US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9402" y="3389879"/>
            <a:ext cx="2457753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продажби 2 б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.=248,37€</a:t>
            </a:r>
            <a:endParaRPr lang="bg-BG" sz="1200" b="1" dirty="0" smtClean="0">
              <a:solidFill>
                <a:srgbClr val="474747"/>
              </a:solidFill>
              <a:latin typeface="Segoe Print" panose="02000600000000000000" pitchFamily="2" charset="0"/>
            </a:endParaRP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2 нови </a:t>
            </a: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АС=232,18 €</a:t>
            </a:r>
          </a:p>
          <a:p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3 </a:t>
            </a:r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х АС х 4 б</a:t>
            </a:r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.=336,34 €</a:t>
            </a:r>
          </a:p>
          <a:p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2 </a:t>
            </a:r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х С х 15 б</a:t>
            </a:r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.=646,80 €</a:t>
            </a:r>
          </a:p>
          <a:p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1 </a:t>
            </a:r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х АМ х 45 б</a:t>
            </a:r>
            <a:r>
              <a:rPr lang="bg-BG" sz="105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.=485,10 €</a:t>
            </a:r>
            <a:endParaRPr lang="bg-BG" sz="1050" b="1" dirty="0">
              <a:solidFill>
                <a:srgbClr val="474747"/>
              </a:solidFill>
              <a:latin typeface="Segoe Print" panose="020006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6747" y="4318041"/>
            <a:ext cx="2523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Вкупен приход за </a:t>
            </a:r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месецот=1948,79 €</a:t>
            </a:r>
            <a:endParaRPr lang="en-US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A3E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232756" y="986700"/>
            <a:ext cx="8753302" cy="3170099"/>
          </a:xfrm>
          <a:prstGeom prst="rect">
            <a:avLst/>
          </a:prstGeom>
          <a:noFill/>
          <a:ln>
            <a:solidFill>
              <a:srgbClr val="6A3E63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bg-BG" sz="4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Размислете што би значеле за вас 1 900 </a:t>
            </a:r>
            <a:r>
              <a:rPr lang="bg-BG" sz="4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€ </a:t>
            </a:r>
            <a:r>
              <a:rPr lang="bg-BG" sz="4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 месец.</a:t>
            </a:r>
          </a:p>
          <a:p>
            <a:pPr algn="ctr">
              <a:lnSpc>
                <a:spcPts val="4000"/>
              </a:lnSpc>
            </a:pPr>
            <a:r>
              <a:rPr lang="bg-BG" sz="4000" b="1" dirty="0" smtClean="0">
                <a:solidFill>
                  <a:srgbClr val="F5D9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Колку од вашите цели и мечти ќе </a:t>
            </a:r>
            <a:br>
              <a:rPr lang="bg-BG" sz="4000" b="1" dirty="0" smtClean="0">
                <a:solidFill>
                  <a:srgbClr val="F5D96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sz="4000" b="1" dirty="0" smtClean="0">
                <a:solidFill>
                  <a:srgbClr val="F5D9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можете да исполните, </a:t>
            </a:r>
            <a:br>
              <a:rPr lang="bg-BG" sz="4000" b="1" dirty="0" smtClean="0">
                <a:solidFill>
                  <a:srgbClr val="F5D96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sz="4000" b="1" dirty="0" smtClean="0">
                <a:solidFill>
                  <a:srgbClr val="F5D9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ако го развиете бизнисот </a:t>
            </a:r>
            <a:br>
              <a:rPr lang="bg-BG" sz="4000" b="1" dirty="0" smtClean="0">
                <a:solidFill>
                  <a:srgbClr val="F5D96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sz="4000" b="1" dirty="0" smtClean="0">
                <a:solidFill>
                  <a:srgbClr val="F5D9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до ниво Менаџер?</a:t>
            </a:r>
            <a:endParaRPr lang="bg-BG" sz="4000" b="1" dirty="0">
              <a:solidFill>
                <a:srgbClr val="F5D96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747" y="685280"/>
            <a:ext cx="8176506" cy="2593018"/>
          </a:xfrm>
          <a:prstGeom prst="rect">
            <a:avLst/>
          </a:prstGeom>
          <a:solidFill>
            <a:srgbClr val="F1D28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bg-BG" sz="72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РАЗВИЈТЕ</a:t>
            </a:r>
            <a:br>
              <a:rPr lang="bg-BG" sz="72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sz="72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СВОИ</a:t>
            </a:r>
            <a:br>
              <a:rPr lang="bg-BG" sz="72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sz="72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МЕНАЏЕРИ</a:t>
            </a:r>
            <a:endParaRPr lang="en-US" sz="7200" b="1" dirty="0">
              <a:solidFill>
                <a:srgbClr val="6A3E6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28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61" y="2444428"/>
            <a:ext cx="2299700" cy="2359867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82" y="289660"/>
            <a:ext cx="2299700" cy="2359867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795" y="2444428"/>
            <a:ext cx="2299700" cy="2359867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795" y="289660"/>
            <a:ext cx="2299700" cy="2359867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22845" y="624740"/>
            <a:ext cx="21307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Сениор Менаџер</a:t>
            </a: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потенцијален доход:</a:t>
            </a: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20 000 €-</a:t>
            </a:r>
            <a:endParaRPr lang="bg-BG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40 000 </a:t>
            </a:r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€/год</a:t>
            </a:r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.</a:t>
            </a:r>
            <a:endParaRPr lang="bg-BG" sz="16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869" y="2812201"/>
            <a:ext cx="22504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Соаринг Менаџер</a:t>
            </a: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потенцијален доход:</a:t>
            </a: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40 000 €-</a:t>
            </a:r>
            <a:endParaRPr lang="bg-BG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100 000€/год</a:t>
            </a:r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.</a:t>
            </a:r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6807" y="391901"/>
            <a:ext cx="22376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Менаџер</a:t>
            </a:r>
          </a:p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„Сафир“</a:t>
            </a: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потенцијален доход:</a:t>
            </a: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75 000 €-</a:t>
            </a:r>
            <a:endParaRPr lang="bg-BG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150 000 </a:t>
            </a:r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€/год</a:t>
            </a:r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.</a:t>
            </a:r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6807" y="2715949"/>
            <a:ext cx="21599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+ Forever2Drive</a:t>
            </a:r>
          </a:p>
          <a:p>
            <a:pPr marL="268288" indent="-268288"/>
            <a:r>
              <a:rPr lang="bg-BG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+ Глобални патувања</a:t>
            </a:r>
          </a:p>
          <a:p>
            <a:pPr marL="268288" indent="-268288"/>
            <a:r>
              <a:rPr lang="bg-BG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+ Менаџер Орел</a:t>
            </a:r>
          </a:p>
          <a:p>
            <a:pPr marL="268288" indent="-268288"/>
            <a:r>
              <a:rPr lang="bg-BG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+ </a:t>
            </a:r>
            <a:r>
              <a:rPr lang="en-US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Chairman`s</a:t>
            </a:r>
            <a:r>
              <a:rPr lang="bg-BG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 </a:t>
            </a:r>
            <a:r>
              <a:rPr lang="en-US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Bonus</a:t>
            </a:r>
            <a:endParaRPr lang="bg-BG" b="1" dirty="0" smtClean="0">
              <a:solidFill>
                <a:srgbClr val="474747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32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D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4824" b="5679"/>
          <a:stretch/>
        </p:blipFill>
        <p:spPr>
          <a:xfrm>
            <a:off x="0" y="3626315"/>
            <a:ext cx="9144000" cy="15171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66712"/>
            <a:ext cx="9144000" cy="22852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700"/>
              </a:lnSpc>
            </a:pPr>
            <a:r>
              <a:rPr lang="bg-BG" sz="66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СТА</a:t>
            </a:r>
            <a:r>
              <a:rPr lang="mk-MK" sz="66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НУ</a:t>
            </a:r>
            <a:r>
              <a:rPr lang="bg-BG" sz="66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ВА ЗБОР ЗА</a:t>
            </a:r>
          </a:p>
          <a:p>
            <a:pPr algn="ctr">
              <a:lnSpc>
                <a:spcPts val="5700"/>
              </a:lnSpc>
            </a:pPr>
            <a:r>
              <a:rPr lang="bg-BG" sz="66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БОНУСНИ БОДОВИ:</a:t>
            </a:r>
          </a:p>
          <a:p>
            <a:pPr algn="ctr">
              <a:lnSpc>
                <a:spcPts val="5700"/>
              </a:lnSpc>
            </a:pPr>
            <a:r>
              <a:rPr lang="bg-BG" sz="66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ПРОДАЖБИ</a:t>
            </a:r>
          </a:p>
        </p:txBody>
      </p:sp>
    </p:spTree>
    <p:extLst>
      <p:ext uri="{BB962C8B-B14F-4D97-AF65-F5344CB8AC3E}">
        <p14:creationId xmlns:p14="http://schemas.microsoft.com/office/powerpoint/2010/main" val="347922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D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4824"/>
          <a:stretch/>
        </p:blipFill>
        <p:spPr>
          <a:xfrm>
            <a:off x="0" y="3334214"/>
            <a:ext cx="9144000" cy="1809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747" y="685280"/>
            <a:ext cx="8176506" cy="261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bg-BG" sz="72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ФОРЕВЕР:</a:t>
            </a:r>
          </a:p>
          <a:p>
            <a:pPr algn="ctr">
              <a:lnSpc>
                <a:spcPts val="6500"/>
              </a:lnSpc>
            </a:pPr>
            <a:r>
              <a:rPr lang="bg-BG" sz="72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ВАШАТА МОЖНОСТ</a:t>
            </a:r>
            <a:endParaRPr lang="en-US" sz="7200" b="1" dirty="0">
              <a:solidFill>
                <a:srgbClr val="6A3E6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9" y="36902"/>
            <a:ext cx="9078397" cy="5106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715" y="2452589"/>
            <a:ext cx="2328333" cy="2389249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643" y="2452589"/>
            <a:ext cx="2328333" cy="2389249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66" y="242908"/>
            <a:ext cx="2328333" cy="2389249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048" y="267207"/>
            <a:ext cx="2328333" cy="2389249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968" y="257665"/>
            <a:ext cx="2328333" cy="2389249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68782" y="451990"/>
            <a:ext cx="2297029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9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Претставување </a:t>
            </a:r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на производи:</a:t>
            </a:r>
          </a:p>
          <a:p>
            <a:pPr marL="177800" indent="-177800"/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дома</a:t>
            </a: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покани</a:t>
            </a: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спроведување</a:t>
            </a: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завршување</a:t>
            </a: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што следува?</a:t>
            </a:r>
          </a:p>
          <a:p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943" y="260868"/>
            <a:ext cx="224816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Онлајн:</a:t>
            </a:r>
          </a:p>
          <a:p>
            <a:pPr marL="177800" indent="-177800"/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користете Skype</a:t>
            </a:r>
          </a:p>
          <a:p>
            <a:pPr marL="177800" indent="-177800"/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подготовката</a:t>
            </a:r>
            <a:b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</a:br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е важна!!!</a:t>
            </a:r>
          </a:p>
          <a:p>
            <a:pPr marL="177800" indent="-177800"/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спроведување</a:t>
            </a:r>
          </a:p>
          <a:p>
            <a:pPr marL="177800" indent="-177800"/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како да завршам?</a:t>
            </a:r>
          </a:p>
          <a:p>
            <a:pPr marL="177800" indent="-177800"/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како да следам?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03581" y="255799"/>
            <a:ext cx="20831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Клин 9:</a:t>
            </a:r>
          </a:p>
          <a:p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направи ја сам</a:t>
            </a:r>
          </a:p>
          <a:p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сподели со секого</a:t>
            </a:r>
          </a:p>
          <a:p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претстави им на Клин 9 клиентите и други производи</a:t>
            </a:r>
          </a:p>
          <a:p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39873" y="2839934"/>
            <a:ext cx="20831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Приложение:</a:t>
            </a:r>
          </a:p>
          <a:p>
            <a:pPr marL="177800" indent="-177800"/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персонализирај</a:t>
            </a:r>
          </a:p>
          <a:p>
            <a:pPr marL="177800" indent="-177800"/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спорт</a:t>
            </a:r>
          </a:p>
          <a:p>
            <a:pPr marL="177800" indent="-177800"/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нега на кожата</a:t>
            </a:r>
          </a:p>
          <a:p>
            <a:pPr marL="177800" indent="-177800"/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домашни љубимци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57769" y="2739575"/>
            <a:ext cx="208318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мажи</a:t>
            </a:r>
          </a:p>
          <a:p>
            <a:pPr marL="177800" indent="-177800"/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деца</a:t>
            </a:r>
          </a:p>
          <a:p>
            <a:pPr marL="177800" indent="-177800"/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лето</a:t>
            </a:r>
          </a:p>
          <a:p>
            <a:pPr marL="177800" indent="-177800"/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зима и др.</a:t>
            </a:r>
          </a:p>
          <a:p>
            <a:pPr marL="177800" indent="-177800"/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користи каталог, брошури,бизнис брошури...</a:t>
            </a:r>
          </a:p>
          <a:p>
            <a:pPr marL="177800" indent="-177800"/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D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4824" b="5679"/>
          <a:stretch/>
        </p:blipFill>
        <p:spPr>
          <a:xfrm>
            <a:off x="0" y="3626315"/>
            <a:ext cx="9144000" cy="15171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866712"/>
            <a:ext cx="9144000" cy="23112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700"/>
              </a:lnSpc>
            </a:pPr>
            <a:r>
              <a:rPr lang="bg-BG" sz="66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СТАНУВА ЗБОР </a:t>
            </a:r>
            <a:r>
              <a:rPr lang="bg-BG" sz="6600" b="1" dirty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</a:t>
            </a:r>
          </a:p>
          <a:p>
            <a:pPr algn="ctr">
              <a:lnSpc>
                <a:spcPts val="5700"/>
              </a:lnSpc>
            </a:pPr>
            <a:r>
              <a:rPr lang="bg-BG" sz="6600" b="1" dirty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БОНУСНИ </a:t>
            </a:r>
            <a:r>
              <a:rPr lang="bg-BG" sz="66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БОДОВИ</a:t>
            </a:r>
            <a:r>
              <a:rPr lang="bg-BG" sz="6600" b="1" dirty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 algn="ctr">
              <a:lnSpc>
                <a:spcPts val="5700"/>
              </a:lnSpc>
            </a:pPr>
            <a:r>
              <a:rPr lang="bg-BG" sz="66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СПОНЗОРИРАЊЕ</a:t>
            </a:r>
          </a:p>
        </p:txBody>
      </p:sp>
    </p:spTree>
    <p:extLst>
      <p:ext uri="{BB962C8B-B14F-4D97-AF65-F5344CB8AC3E}">
        <p14:creationId xmlns:p14="http://schemas.microsoft.com/office/powerpoint/2010/main" val="303761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" y="70337"/>
            <a:ext cx="9018955" cy="5073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2363202"/>
            <a:ext cx="2371701" cy="2433752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98" y="352789"/>
            <a:ext cx="2371701" cy="2433752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151" y="2436139"/>
            <a:ext cx="2371701" cy="2433752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749" y="352789"/>
            <a:ext cx="2371701" cy="2433752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23971" y="757792"/>
            <a:ext cx="197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Зошто го користиме  циклусот на Форевер за градење на бизнисот?</a:t>
            </a:r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597" y="2987302"/>
            <a:ext cx="197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За да ги научиме неопходните вештини за градење на бизнисот.</a:t>
            </a:r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2053" y="707354"/>
            <a:ext cx="22407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За да ја создадеме и управуваме повторливоста, локално и глобално. </a:t>
            </a:r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72620" y="2878506"/>
            <a:ext cx="22407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За да им ги покажеме можностите на луѓето околу нас.</a:t>
            </a:r>
          </a:p>
          <a:p>
            <a:r>
              <a:rPr lang="bg-BG" sz="16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За да им биде по-лесно на новите СФБ да научат и применат.</a:t>
            </a:r>
            <a:endParaRPr lang="bg-BG" sz="16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r="7773"/>
          <a:stretch/>
        </p:blipFill>
        <p:spPr>
          <a:xfrm>
            <a:off x="2806141" y="369760"/>
            <a:ext cx="6123989" cy="4124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7" t="25432" r="57551" b="57407"/>
          <a:stretch/>
        </p:blipFill>
        <p:spPr>
          <a:xfrm rot="5400000">
            <a:off x="1167509" y="1339861"/>
            <a:ext cx="877924" cy="8190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4444" r="69328" b="45680"/>
          <a:stretch/>
        </p:blipFill>
        <p:spPr>
          <a:xfrm rot="5400000">
            <a:off x="1003523" y="17516"/>
            <a:ext cx="1189491" cy="17787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t="2963" r="50566" b="72222"/>
          <a:stretch/>
        </p:blipFill>
        <p:spPr>
          <a:xfrm rot="5400000">
            <a:off x="1551940" y="1146043"/>
            <a:ext cx="1728728" cy="1092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7" t="14197" r="41789" b="46667"/>
          <a:stretch/>
        </p:blipFill>
        <p:spPr>
          <a:xfrm rot="5400000">
            <a:off x="1056217" y="1609230"/>
            <a:ext cx="1123254" cy="17627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39876" r="50567" b="34939"/>
          <a:stretch/>
        </p:blipFill>
        <p:spPr>
          <a:xfrm rot="5400000">
            <a:off x="-37661" y="1129421"/>
            <a:ext cx="1700748" cy="1097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3780" y="2411191"/>
            <a:ext cx="2278683" cy="2338300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3780" y="422254"/>
            <a:ext cx="2278683" cy="2338300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336" y="2412186"/>
            <a:ext cx="2277714" cy="2337305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591129" y="2479227"/>
            <a:ext cx="19784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Мојот 100+ список со познати</a:t>
            </a:r>
            <a:endParaRPr lang="bg-BG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922" y="3519714"/>
            <a:ext cx="197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100-500+ имиња, </a:t>
            </a: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на кои се сеќаваш</a:t>
            </a:r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85757" y="447805"/>
            <a:ext cx="197843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+ Телефон</a:t>
            </a:r>
          </a:p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+ </a:t>
            </a:r>
            <a:r>
              <a:rPr lang="bg-BG" sz="2000" b="1" dirty="0" err="1" smtClean="0">
                <a:solidFill>
                  <a:srgbClr val="474747"/>
                </a:solidFill>
                <a:latin typeface="Segoe Print" panose="02000600000000000000" pitchFamily="2" charset="0"/>
              </a:rPr>
              <a:t>Facebook</a:t>
            </a:r>
            <a:endParaRPr lang="bg-BG" sz="2000" b="1" dirty="0" smtClean="0">
              <a:solidFill>
                <a:srgbClr val="474747"/>
              </a:solidFill>
              <a:latin typeface="Segoe Print" panose="02000600000000000000" pitchFamily="2" charset="0"/>
            </a:endParaRPr>
          </a:p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+ </a:t>
            </a:r>
            <a:r>
              <a:rPr lang="bg-BG" sz="2000" b="1" dirty="0" err="1" smtClean="0">
                <a:solidFill>
                  <a:srgbClr val="474747"/>
                </a:solidFill>
                <a:latin typeface="Segoe Print" panose="02000600000000000000" pitchFamily="2" charset="0"/>
              </a:rPr>
              <a:t>LinkedIn</a:t>
            </a:r>
            <a:endParaRPr lang="bg-BG" sz="2000" b="1" dirty="0" smtClean="0">
              <a:solidFill>
                <a:srgbClr val="474747"/>
              </a:solidFill>
              <a:latin typeface="Segoe Print" panose="02000600000000000000" pitchFamily="2" charset="0"/>
            </a:endParaRPr>
          </a:p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+ </a:t>
            </a:r>
            <a:r>
              <a:rPr lang="bg-BG" sz="2000" b="1" dirty="0" err="1" smtClean="0">
                <a:solidFill>
                  <a:srgbClr val="474747"/>
                </a:solidFill>
                <a:latin typeface="Segoe Print" panose="02000600000000000000" pitchFamily="2" charset="0"/>
              </a:rPr>
              <a:t>Twitter</a:t>
            </a:r>
            <a:endParaRPr lang="bg-BG" sz="2000" b="1" dirty="0" smtClean="0">
              <a:solidFill>
                <a:srgbClr val="474747"/>
              </a:solidFill>
              <a:latin typeface="Segoe Print" panose="02000600000000000000" pitchFamily="2" charset="0"/>
            </a:endParaRPr>
          </a:p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+ </a:t>
            </a:r>
            <a:r>
              <a:rPr lang="bg-BG" sz="2000" b="1" dirty="0" err="1" smtClean="0">
                <a:solidFill>
                  <a:srgbClr val="474747"/>
                </a:solidFill>
                <a:latin typeface="Segoe Print" panose="02000600000000000000" pitchFamily="2" charset="0"/>
              </a:rPr>
              <a:t>Viber</a:t>
            </a:r>
            <a:endParaRPr lang="bg-BG" sz="2000" b="1" dirty="0" smtClean="0">
              <a:solidFill>
                <a:srgbClr val="474747"/>
              </a:solidFill>
              <a:latin typeface="Segoe Print" panose="02000600000000000000" pitchFamily="2" charset="0"/>
            </a:endParaRPr>
          </a:p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+ </a:t>
            </a:r>
            <a:r>
              <a:rPr lang="bg-BG" sz="2000" b="1" dirty="0" err="1" smtClean="0">
                <a:solidFill>
                  <a:srgbClr val="474747"/>
                </a:solidFill>
                <a:latin typeface="Segoe Print" panose="02000600000000000000" pitchFamily="2" charset="0"/>
              </a:rPr>
              <a:t>WhatsApp</a:t>
            </a:r>
            <a:endParaRPr lang="bg-BG" sz="2000" b="1" dirty="0" smtClean="0">
              <a:solidFill>
                <a:srgbClr val="474747"/>
              </a:solidFill>
              <a:latin typeface="Segoe Print" panose="02000600000000000000" pitchFamily="2" charset="0"/>
            </a:endParaRPr>
          </a:p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+ други</a:t>
            </a:r>
            <a:endParaRPr lang="bg-BG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85757" y="3104215"/>
            <a:ext cx="2093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+ во градот</a:t>
            </a:r>
          </a:p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+ во </a:t>
            </a:r>
            <a:r>
              <a:rPr lang="bg-BG" sz="19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државата</a:t>
            </a:r>
          </a:p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+ во светот</a:t>
            </a:r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24416" y="935610"/>
            <a:ext cx="1128835" cy="875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Иван Петров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Марија Иванова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Васил Василев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Георги Георгиев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Дим. Димитров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Емилија </a:t>
            </a: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Смилева</a:t>
            </a:r>
            <a:endParaRPr lang="bg-BG" sz="800" b="1" dirty="0" smtClean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20162" y="937040"/>
            <a:ext cx="787395" cy="875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12345678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22345678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32345678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42345678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52345678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62345678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79534" y="920991"/>
            <a:ext cx="1409360" cy="882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учител, Софи</a:t>
            </a:r>
            <a:r>
              <a:rPr lang="mk-MK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ја</a:t>
            </a:r>
            <a:endParaRPr lang="bg-BG" sz="800" b="1" dirty="0" smtClean="0">
              <a:solidFill>
                <a:schemeClr val="tx2"/>
              </a:solidFill>
              <a:latin typeface="Segoe Print" panose="02000600000000000000" pitchFamily="2" charset="0"/>
            </a:endParaRPr>
          </a:p>
          <a:p>
            <a:pPr>
              <a:lnSpc>
                <a:spcPct val="107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секретарка, весела</a:t>
            </a:r>
          </a:p>
          <a:p>
            <a:pPr>
              <a:lnSpc>
                <a:spcPct val="107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Фитнес, универ</a:t>
            </a:r>
            <a:r>
              <a:rPr lang="mk-MK" sz="800" b="1" dirty="0">
                <a:solidFill>
                  <a:schemeClr val="tx2"/>
                </a:solidFill>
                <a:latin typeface="Segoe Print" panose="02000600000000000000" pitchFamily="2" charset="0"/>
              </a:rPr>
              <a:t>з</a:t>
            </a: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итет</a:t>
            </a:r>
          </a:p>
          <a:p>
            <a:pPr>
              <a:lnSpc>
                <a:spcPct val="107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3 деца</a:t>
            </a:r>
          </a:p>
          <a:p>
            <a:pPr>
              <a:lnSpc>
                <a:spcPct val="107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долгови, позитивен</a:t>
            </a:r>
          </a:p>
          <a:p>
            <a:pPr>
              <a:lnSpc>
                <a:spcPct val="107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контакти, Русе</a:t>
            </a:r>
          </a:p>
        </p:txBody>
      </p:sp>
    </p:spTree>
    <p:extLst>
      <p:ext uri="{BB962C8B-B14F-4D97-AF65-F5344CB8AC3E}">
        <p14:creationId xmlns:p14="http://schemas.microsoft.com/office/powerpoint/2010/main" val="28064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r="7482"/>
          <a:stretch/>
        </p:blipFill>
        <p:spPr>
          <a:xfrm>
            <a:off x="2832309" y="434229"/>
            <a:ext cx="6093839" cy="409978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7" t="25432" r="57551" b="57407"/>
          <a:stretch/>
        </p:blipFill>
        <p:spPr>
          <a:xfrm rot="5400000">
            <a:off x="1186576" y="1323406"/>
            <a:ext cx="877924" cy="81900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4444" r="69328" b="45680"/>
          <a:stretch/>
        </p:blipFill>
        <p:spPr>
          <a:xfrm rot="5400000">
            <a:off x="1016123" y="-27369"/>
            <a:ext cx="1189491" cy="177872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t="2963" r="50566" b="72222"/>
          <a:stretch/>
        </p:blipFill>
        <p:spPr>
          <a:xfrm rot="5400000">
            <a:off x="1572113" y="1115555"/>
            <a:ext cx="1732960" cy="1095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11" y="1977627"/>
            <a:ext cx="1726516" cy="1040640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7" t="14197" r="41789" b="46667"/>
          <a:stretch/>
        </p:blipFill>
        <p:spPr>
          <a:xfrm rot="5400000">
            <a:off x="1056217" y="1627005"/>
            <a:ext cx="1123254" cy="1762730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39876" r="50567" b="34939"/>
          <a:stretch/>
        </p:blipFill>
        <p:spPr>
          <a:xfrm rot="5400000">
            <a:off x="-52009" y="1129421"/>
            <a:ext cx="1700748" cy="1097951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2940282" y="994909"/>
            <a:ext cx="1128835" cy="875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Иван Петров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Мария Иванова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Васил Василев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Георги Георгиев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Дим. Димитров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Емилија Емилова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872031" y="974965"/>
            <a:ext cx="787395" cy="875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12345678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22345678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32345678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42345678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52345678</a:t>
            </a:r>
          </a:p>
          <a:p>
            <a:pPr>
              <a:lnSpc>
                <a:spcPct val="106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62345678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783347" y="999437"/>
            <a:ext cx="1409360" cy="882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учител, Софија</a:t>
            </a:r>
          </a:p>
          <a:p>
            <a:pPr>
              <a:lnSpc>
                <a:spcPct val="107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секретарка, весела</a:t>
            </a:r>
          </a:p>
          <a:p>
            <a:pPr>
              <a:lnSpc>
                <a:spcPct val="107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Фитнес, универзитет</a:t>
            </a:r>
          </a:p>
          <a:p>
            <a:pPr>
              <a:lnSpc>
                <a:spcPct val="107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3 деца</a:t>
            </a:r>
          </a:p>
          <a:p>
            <a:pPr>
              <a:lnSpc>
                <a:spcPct val="107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долгови, позитивен</a:t>
            </a:r>
          </a:p>
          <a:p>
            <a:pPr>
              <a:lnSpc>
                <a:spcPct val="107000"/>
              </a:lnSpc>
            </a:pPr>
            <a:r>
              <a:rPr lang="bg-BG" sz="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контакти, Русе</a:t>
            </a:r>
          </a:p>
        </p:txBody>
      </p:sp>
      <p:sp>
        <p:nvSpPr>
          <p:cNvPr id="82" name="Rectangle 81"/>
          <p:cNvSpPr/>
          <p:nvPr/>
        </p:nvSpPr>
        <p:spPr>
          <a:xfrm>
            <a:off x="0" y="0"/>
            <a:ext cx="9144000" cy="5159232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656" y="2782027"/>
            <a:ext cx="2070119" cy="2124279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7549" y="2332917"/>
            <a:ext cx="837728" cy="5325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610" y="2464725"/>
            <a:ext cx="837728" cy="5325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2737" y="2419187"/>
            <a:ext cx="837728" cy="5325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5472" y="2644254"/>
            <a:ext cx="2600623" cy="61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9749" y="2598693"/>
            <a:ext cx="2513200" cy="594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6675" y="2792395"/>
            <a:ext cx="2070119" cy="2124279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grpSp>
        <p:nvGrpSpPr>
          <p:cNvPr id="169" name="Group 168"/>
          <p:cNvGrpSpPr/>
          <p:nvPr/>
        </p:nvGrpSpPr>
        <p:grpSpPr>
          <a:xfrm>
            <a:off x="344488" y="2981324"/>
            <a:ext cx="1817688" cy="1400416"/>
            <a:chOff x="344488" y="2981324"/>
            <a:chExt cx="1817688" cy="1400416"/>
          </a:xfrm>
        </p:grpSpPr>
        <p:sp>
          <p:nvSpPr>
            <p:cNvPr id="41" name="TextBox 40"/>
            <p:cNvSpPr txBox="1"/>
            <p:nvPr/>
          </p:nvSpPr>
          <p:spPr>
            <a:xfrm>
              <a:off x="498731" y="3257018"/>
              <a:ext cx="13939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образование</a:t>
              </a:r>
              <a:endPara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44488" y="3677783"/>
              <a:ext cx="8644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високо</a:t>
              </a:r>
              <a:endPara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75394" y="4073963"/>
              <a:ext cx="13939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средно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159596" y="3644022"/>
              <a:ext cx="1002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основно</a:t>
              </a:r>
            </a:p>
          </p:txBody>
        </p:sp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385763" y="2981324"/>
              <a:ext cx="1751012" cy="1327150"/>
              <a:chOff x="243" y="-226"/>
              <a:chExt cx="1103" cy="836"/>
            </a:xfrm>
          </p:grpSpPr>
          <p:sp>
            <p:nvSpPr>
              <p:cNvPr id="1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" y="-221"/>
                <a:ext cx="1103" cy="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22" name="Freeform 10"/>
              <p:cNvSpPr>
                <a:spLocks/>
              </p:cNvSpPr>
              <p:nvPr/>
            </p:nvSpPr>
            <p:spPr bwMode="auto">
              <a:xfrm>
                <a:off x="732" y="101"/>
                <a:ext cx="72" cy="339"/>
              </a:xfrm>
              <a:custGeom>
                <a:avLst/>
                <a:gdLst>
                  <a:gd name="T0" fmla="*/ 8 w 383"/>
                  <a:gd name="T1" fmla="*/ 29 h 1810"/>
                  <a:gd name="T2" fmla="*/ 8 w 383"/>
                  <a:gd name="T3" fmla="*/ 29 h 1810"/>
                  <a:gd name="T4" fmla="*/ 162 w 383"/>
                  <a:gd name="T5" fmla="*/ 933 h 1810"/>
                  <a:gd name="T6" fmla="*/ 239 w 383"/>
                  <a:gd name="T7" fmla="*/ 1327 h 1810"/>
                  <a:gd name="T8" fmla="*/ 318 w 383"/>
                  <a:gd name="T9" fmla="*/ 1741 h 1810"/>
                  <a:gd name="T10" fmla="*/ 383 w 383"/>
                  <a:gd name="T11" fmla="*/ 1785 h 1810"/>
                  <a:gd name="T12" fmla="*/ 319 w 383"/>
                  <a:gd name="T13" fmla="*/ 1422 h 1810"/>
                  <a:gd name="T14" fmla="*/ 214 w 383"/>
                  <a:gd name="T15" fmla="*/ 949 h 1810"/>
                  <a:gd name="T16" fmla="*/ 53 w 383"/>
                  <a:gd name="T17" fmla="*/ 66 h 1810"/>
                  <a:gd name="T18" fmla="*/ 8 w 383"/>
                  <a:gd name="T19" fmla="*/ 29 h 1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3" h="1810">
                    <a:moveTo>
                      <a:pt x="8" y="29"/>
                    </a:moveTo>
                    <a:lnTo>
                      <a:pt x="8" y="29"/>
                    </a:lnTo>
                    <a:cubicBezTo>
                      <a:pt x="82" y="325"/>
                      <a:pt x="111" y="634"/>
                      <a:pt x="162" y="933"/>
                    </a:cubicBezTo>
                    <a:cubicBezTo>
                      <a:pt x="185" y="1064"/>
                      <a:pt x="209" y="1196"/>
                      <a:pt x="239" y="1327"/>
                    </a:cubicBezTo>
                    <a:cubicBezTo>
                      <a:pt x="272" y="1467"/>
                      <a:pt x="290" y="1603"/>
                      <a:pt x="318" y="1741"/>
                    </a:cubicBezTo>
                    <a:cubicBezTo>
                      <a:pt x="323" y="1763"/>
                      <a:pt x="383" y="1810"/>
                      <a:pt x="383" y="1785"/>
                    </a:cubicBezTo>
                    <a:cubicBezTo>
                      <a:pt x="380" y="1661"/>
                      <a:pt x="352" y="1548"/>
                      <a:pt x="319" y="1422"/>
                    </a:cubicBezTo>
                    <a:cubicBezTo>
                      <a:pt x="278" y="1265"/>
                      <a:pt x="244" y="1108"/>
                      <a:pt x="214" y="949"/>
                    </a:cubicBezTo>
                    <a:cubicBezTo>
                      <a:pt x="158" y="656"/>
                      <a:pt x="129" y="357"/>
                      <a:pt x="53" y="66"/>
                    </a:cubicBezTo>
                    <a:cubicBezTo>
                      <a:pt x="48" y="45"/>
                      <a:pt x="0" y="0"/>
                      <a:pt x="8" y="29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23" name="Freeform 11"/>
              <p:cNvSpPr>
                <a:spLocks/>
              </p:cNvSpPr>
              <p:nvPr/>
            </p:nvSpPr>
            <p:spPr bwMode="auto">
              <a:xfrm>
                <a:off x="751" y="104"/>
                <a:ext cx="185" cy="125"/>
              </a:xfrm>
              <a:custGeom>
                <a:avLst/>
                <a:gdLst>
                  <a:gd name="T0" fmla="*/ 16 w 987"/>
                  <a:gd name="T1" fmla="*/ 23 h 665"/>
                  <a:gd name="T2" fmla="*/ 16 w 987"/>
                  <a:gd name="T3" fmla="*/ 23 h 665"/>
                  <a:gd name="T4" fmla="*/ 488 w 987"/>
                  <a:gd name="T5" fmla="*/ 365 h 665"/>
                  <a:gd name="T6" fmla="*/ 700 w 987"/>
                  <a:gd name="T7" fmla="*/ 507 h 665"/>
                  <a:gd name="T8" fmla="*/ 921 w 987"/>
                  <a:gd name="T9" fmla="*/ 657 h 665"/>
                  <a:gd name="T10" fmla="*/ 977 w 987"/>
                  <a:gd name="T11" fmla="*/ 629 h 665"/>
                  <a:gd name="T12" fmla="*/ 786 w 987"/>
                  <a:gd name="T13" fmla="*/ 493 h 665"/>
                  <a:gd name="T14" fmla="*/ 525 w 987"/>
                  <a:gd name="T15" fmla="*/ 333 h 665"/>
                  <a:gd name="T16" fmla="*/ 58 w 987"/>
                  <a:gd name="T17" fmla="*/ 6 h 665"/>
                  <a:gd name="T18" fmla="*/ 16 w 987"/>
                  <a:gd name="T19" fmla="*/ 23 h 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7" h="665">
                    <a:moveTo>
                      <a:pt x="16" y="23"/>
                    </a:moveTo>
                    <a:lnTo>
                      <a:pt x="16" y="23"/>
                    </a:lnTo>
                    <a:cubicBezTo>
                      <a:pt x="185" y="116"/>
                      <a:pt x="332" y="252"/>
                      <a:pt x="488" y="365"/>
                    </a:cubicBezTo>
                    <a:cubicBezTo>
                      <a:pt x="557" y="415"/>
                      <a:pt x="627" y="463"/>
                      <a:pt x="700" y="507"/>
                    </a:cubicBezTo>
                    <a:cubicBezTo>
                      <a:pt x="778" y="553"/>
                      <a:pt x="846" y="608"/>
                      <a:pt x="921" y="657"/>
                    </a:cubicBezTo>
                    <a:cubicBezTo>
                      <a:pt x="933" y="665"/>
                      <a:pt x="987" y="641"/>
                      <a:pt x="977" y="629"/>
                    </a:cubicBezTo>
                    <a:cubicBezTo>
                      <a:pt x="923" y="567"/>
                      <a:pt x="858" y="531"/>
                      <a:pt x="786" y="493"/>
                    </a:cubicBezTo>
                    <a:cubicBezTo>
                      <a:pt x="696" y="445"/>
                      <a:pt x="610" y="390"/>
                      <a:pt x="525" y="333"/>
                    </a:cubicBezTo>
                    <a:cubicBezTo>
                      <a:pt x="369" y="226"/>
                      <a:pt x="225" y="96"/>
                      <a:pt x="58" y="6"/>
                    </a:cubicBezTo>
                    <a:cubicBezTo>
                      <a:pt x="47" y="0"/>
                      <a:pt x="0" y="14"/>
                      <a:pt x="16" y="23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24" name="Freeform 12"/>
              <p:cNvSpPr>
                <a:spLocks/>
              </p:cNvSpPr>
              <p:nvPr/>
            </p:nvSpPr>
            <p:spPr bwMode="auto">
              <a:xfrm>
                <a:off x="1106" y="341"/>
                <a:ext cx="186" cy="125"/>
              </a:xfrm>
              <a:custGeom>
                <a:avLst/>
                <a:gdLst>
                  <a:gd name="T0" fmla="*/ 16 w 987"/>
                  <a:gd name="T1" fmla="*/ 23 h 665"/>
                  <a:gd name="T2" fmla="*/ 16 w 987"/>
                  <a:gd name="T3" fmla="*/ 23 h 665"/>
                  <a:gd name="T4" fmla="*/ 488 w 987"/>
                  <a:gd name="T5" fmla="*/ 365 h 665"/>
                  <a:gd name="T6" fmla="*/ 700 w 987"/>
                  <a:gd name="T7" fmla="*/ 507 h 665"/>
                  <a:gd name="T8" fmla="*/ 921 w 987"/>
                  <a:gd name="T9" fmla="*/ 657 h 665"/>
                  <a:gd name="T10" fmla="*/ 977 w 987"/>
                  <a:gd name="T11" fmla="*/ 629 h 665"/>
                  <a:gd name="T12" fmla="*/ 786 w 987"/>
                  <a:gd name="T13" fmla="*/ 493 h 665"/>
                  <a:gd name="T14" fmla="*/ 525 w 987"/>
                  <a:gd name="T15" fmla="*/ 333 h 665"/>
                  <a:gd name="T16" fmla="*/ 58 w 987"/>
                  <a:gd name="T17" fmla="*/ 6 h 665"/>
                  <a:gd name="T18" fmla="*/ 16 w 987"/>
                  <a:gd name="T19" fmla="*/ 23 h 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7" h="665">
                    <a:moveTo>
                      <a:pt x="16" y="23"/>
                    </a:moveTo>
                    <a:lnTo>
                      <a:pt x="16" y="23"/>
                    </a:lnTo>
                    <a:cubicBezTo>
                      <a:pt x="185" y="117"/>
                      <a:pt x="332" y="252"/>
                      <a:pt x="488" y="365"/>
                    </a:cubicBezTo>
                    <a:cubicBezTo>
                      <a:pt x="557" y="415"/>
                      <a:pt x="627" y="464"/>
                      <a:pt x="700" y="507"/>
                    </a:cubicBezTo>
                    <a:cubicBezTo>
                      <a:pt x="778" y="553"/>
                      <a:pt x="846" y="609"/>
                      <a:pt x="921" y="657"/>
                    </a:cubicBezTo>
                    <a:cubicBezTo>
                      <a:pt x="933" y="665"/>
                      <a:pt x="987" y="641"/>
                      <a:pt x="977" y="629"/>
                    </a:cubicBezTo>
                    <a:cubicBezTo>
                      <a:pt x="922" y="567"/>
                      <a:pt x="858" y="531"/>
                      <a:pt x="786" y="493"/>
                    </a:cubicBezTo>
                    <a:cubicBezTo>
                      <a:pt x="695" y="445"/>
                      <a:pt x="610" y="391"/>
                      <a:pt x="525" y="333"/>
                    </a:cubicBezTo>
                    <a:cubicBezTo>
                      <a:pt x="368" y="227"/>
                      <a:pt x="225" y="96"/>
                      <a:pt x="58" y="6"/>
                    </a:cubicBezTo>
                    <a:cubicBezTo>
                      <a:pt x="47" y="0"/>
                      <a:pt x="0" y="14"/>
                      <a:pt x="16" y="23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25" name="Freeform 13"/>
              <p:cNvSpPr>
                <a:spLocks/>
              </p:cNvSpPr>
              <p:nvPr/>
            </p:nvSpPr>
            <p:spPr bwMode="auto">
              <a:xfrm>
                <a:off x="519" y="104"/>
                <a:ext cx="186" cy="125"/>
              </a:xfrm>
              <a:custGeom>
                <a:avLst/>
                <a:gdLst>
                  <a:gd name="T0" fmla="*/ 971 w 988"/>
                  <a:gd name="T1" fmla="*/ 23 h 665"/>
                  <a:gd name="T2" fmla="*/ 971 w 988"/>
                  <a:gd name="T3" fmla="*/ 23 h 665"/>
                  <a:gd name="T4" fmla="*/ 499 w 988"/>
                  <a:gd name="T5" fmla="*/ 365 h 665"/>
                  <a:gd name="T6" fmla="*/ 288 w 988"/>
                  <a:gd name="T7" fmla="*/ 507 h 665"/>
                  <a:gd name="T8" fmla="*/ 67 w 988"/>
                  <a:gd name="T9" fmla="*/ 657 h 665"/>
                  <a:gd name="T10" fmla="*/ 11 w 988"/>
                  <a:gd name="T11" fmla="*/ 629 h 665"/>
                  <a:gd name="T12" fmla="*/ 202 w 988"/>
                  <a:gd name="T13" fmla="*/ 493 h 665"/>
                  <a:gd name="T14" fmla="*/ 463 w 988"/>
                  <a:gd name="T15" fmla="*/ 333 h 665"/>
                  <a:gd name="T16" fmla="*/ 929 w 988"/>
                  <a:gd name="T17" fmla="*/ 6 h 665"/>
                  <a:gd name="T18" fmla="*/ 971 w 988"/>
                  <a:gd name="T19" fmla="*/ 23 h 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8" h="665">
                    <a:moveTo>
                      <a:pt x="971" y="23"/>
                    </a:moveTo>
                    <a:lnTo>
                      <a:pt x="971" y="23"/>
                    </a:lnTo>
                    <a:cubicBezTo>
                      <a:pt x="803" y="116"/>
                      <a:pt x="655" y="252"/>
                      <a:pt x="499" y="365"/>
                    </a:cubicBezTo>
                    <a:cubicBezTo>
                      <a:pt x="430" y="415"/>
                      <a:pt x="361" y="463"/>
                      <a:pt x="288" y="507"/>
                    </a:cubicBezTo>
                    <a:cubicBezTo>
                      <a:pt x="209" y="553"/>
                      <a:pt x="142" y="608"/>
                      <a:pt x="67" y="657"/>
                    </a:cubicBezTo>
                    <a:cubicBezTo>
                      <a:pt x="55" y="665"/>
                      <a:pt x="0" y="641"/>
                      <a:pt x="11" y="629"/>
                    </a:cubicBezTo>
                    <a:cubicBezTo>
                      <a:pt x="65" y="567"/>
                      <a:pt x="129" y="531"/>
                      <a:pt x="202" y="493"/>
                    </a:cubicBezTo>
                    <a:cubicBezTo>
                      <a:pt x="292" y="444"/>
                      <a:pt x="378" y="390"/>
                      <a:pt x="463" y="333"/>
                    </a:cubicBezTo>
                    <a:cubicBezTo>
                      <a:pt x="619" y="226"/>
                      <a:pt x="762" y="96"/>
                      <a:pt x="929" y="6"/>
                    </a:cubicBezTo>
                    <a:cubicBezTo>
                      <a:pt x="941" y="0"/>
                      <a:pt x="988" y="14"/>
                      <a:pt x="971" y="23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26" name="Freeform 14"/>
              <p:cNvSpPr>
                <a:spLocks/>
              </p:cNvSpPr>
              <p:nvPr/>
            </p:nvSpPr>
            <p:spPr bwMode="auto">
              <a:xfrm>
                <a:off x="676" y="-226"/>
                <a:ext cx="39" cy="216"/>
              </a:xfrm>
              <a:custGeom>
                <a:avLst/>
                <a:gdLst>
                  <a:gd name="T0" fmla="*/ 5 w 207"/>
                  <a:gd name="T1" fmla="*/ 18 h 1153"/>
                  <a:gd name="T2" fmla="*/ 5 w 207"/>
                  <a:gd name="T3" fmla="*/ 18 h 1153"/>
                  <a:gd name="T4" fmla="*/ 66 w 207"/>
                  <a:gd name="T5" fmla="*/ 597 h 1153"/>
                  <a:gd name="T6" fmla="*/ 103 w 207"/>
                  <a:gd name="T7" fmla="*/ 849 h 1153"/>
                  <a:gd name="T8" fmla="*/ 139 w 207"/>
                  <a:gd name="T9" fmla="*/ 1114 h 1153"/>
                  <a:gd name="T10" fmla="*/ 197 w 207"/>
                  <a:gd name="T11" fmla="*/ 1137 h 1153"/>
                  <a:gd name="T12" fmla="*/ 171 w 207"/>
                  <a:gd name="T13" fmla="*/ 904 h 1153"/>
                  <a:gd name="T14" fmla="*/ 115 w 207"/>
                  <a:gd name="T15" fmla="*/ 603 h 1153"/>
                  <a:gd name="T16" fmla="*/ 45 w 207"/>
                  <a:gd name="T17" fmla="*/ 37 h 1153"/>
                  <a:gd name="T18" fmla="*/ 5 w 207"/>
                  <a:gd name="T19" fmla="*/ 18 h 1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7" h="1153">
                    <a:moveTo>
                      <a:pt x="5" y="18"/>
                    </a:moveTo>
                    <a:lnTo>
                      <a:pt x="5" y="18"/>
                    </a:lnTo>
                    <a:cubicBezTo>
                      <a:pt x="48" y="205"/>
                      <a:pt x="46" y="405"/>
                      <a:pt x="66" y="597"/>
                    </a:cubicBezTo>
                    <a:cubicBezTo>
                      <a:pt x="76" y="682"/>
                      <a:pt x="86" y="766"/>
                      <a:pt x="103" y="849"/>
                    </a:cubicBezTo>
                    <a:cubicBezTo>
                      <a:pt x="121" y="939"/>
                      <a:pt x="125" y="1026"/>
                      <a:pt x="139" y="1114"/>
                    </a:cubicBezTo>
                    <a:cubicBezTo>
                      <a:pt x="142" y="1128"/>
                      <a:pt x="195" y="1153"/>
                      <a:pt x="197" y="1137"/>
                    </a:cubicBezTo>
                    <a:cubicBezTo>
                      <a:pt x="207" y="1056"/>
                      <a:pt x="191" y="984"/>
                      <a:pt x="171" y="904"/>
                    </a:cubicBezTo>
                    <a:cubicBezTo>
                      <a:pt x="146" y="805"/>
                      <a:pt x="129" y="705"/>
                      <a:pt x="115" y="603"/>
                    </a:cubicBezTo>
                    <a:cubicBezTo>
                      <a:pt x="89" y="415"/>
                      <a:pt x="90" y="221"/>
                      <a:pt x="45" y="37"/>
                    </a:cubicBezTo>
                    <a:cubicBezTo>
                      <a:pt x="42" y="25"/>
                      <a:pt x="0" y="0"/>
                      <a:pt x="5" y="18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  <p:grpSp>
        <p:nvGrpSpPr>
          <p:cNvPr id="170" name="Group 169"/>
          <p:cNvGrpSpPr/>
          <p:nvPr/>
        </p:nvGrpSpPr>
        <p:grpSpPr>
          <a:xfrm>
            <a:off x="429600" y="661988"/>
            <a:ext cx="1936318" cy="1995488"/>
            <a:chOff x="429600" y="661988"/>
            <a:chExt cx="1936318" cy="1995488"/>
          </a:xfrm>
        </p:grpSpPr>
        <p:sp>
          <p:nvSpPr>
            <p:cNvPr id="44" name="TextBox 43"/>
            <p:cNvSpPr txBox="1"/>
            <p:nvPr/>
          </p:nvSpPr>
          <p:spPr>
            <a:xfrm>
              <a:off x="1352800" y="1973550"/>
              <a:ext cx="925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работа</a:t>
              </a:r>
              <a:endParaRPr lang="en-US" sz="1200" b="1" dirty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26669" y="1189856"/>
              <a:ext cx="1239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сегашна</a:t>
              </a:r>
              <a:endParaRPr lang="en-US" sz="1200" b="1" dirty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9600" y="1482554"/>
              <a:ext cx="12182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претходна</a:t>
              </a:r>
              <a:endPara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  <p:grpSp>
          <p:nvGrpSpPr>
            <p:cNvPr id="110" name="Group 28"/>
            <p:cNvGrpSpPr>
              <a:grpSpLocks noChangeAspect="1"/>
            </p:cNvGrpSpPr>
            <p:nvPr/>
          </p:nvGrpSpPr>
          <p:grpSpPr bwMode="auto">
            <a:xfrm>
              <a:off x="695325" y="661988"/>
              <a:ext cx="1441450" cy="1995488"/>
              <a:chOff x="438" y="417"/>
              <a:chExt cx="908" cy="1257"/>
            </a:xfrm>
          </p:grpSpPr>
          <p:sp>
            <p:nvSpPr>
              <p:cNvPr id="111" name="AutoShape 27"/>
              <p:cNvSpPr>
                <a:spLocks noChangeAspect="1" noChangeArrowheads="1" noTextEdit="1"/>
              </p:cNvSpPr>
              <p:nvPr/>
            </p:nvSpPr>
            <p:spPr bwMode="auto">
              <a:xfrm>
                <a:off x="438" y="419"/>
                <a:ext cx="908" cy="1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5" name="Freeform 32"/>
              <p:cNvSpPr>
                <a:spLocks noEditPoints="1"/>
              </p:cNvSpPr>
              <p:nvPr/>
            </p:nvSpPr>
            <p:spPr bwMode="auto">
              <a:xfrm>
                <a:off x="810" y="434"/>
                <a:ext cx="48" cy="109"/>
              </a:xfrm>
              <a:custGeom>
                <a:avLst/>
                <a:gdLst>
                  <a:gd name="T0" fmla="*/ 207 w 207"/>
                  <a:gd name="T1" fmla="*/ 60 h 466"/>
                  <a:gd name="T2" fmla="*/ 207 w 207"/>
                  <a:gd name="T3" fmla="*/ 60 h 466"/>
                  <a:gd name="T4" fmla="*/ 173 w 207"/>
                  <a:gd name="T5" fmla="*/ 15 h 466"/>
                  <a:gd name="T6" fmla="*/ 115 w 207"/>
                  <a:gd name="T7" fmla="*/ 0 h 466"/>
                  <a:gd name="T8" fmla="*/ 57 w 207"/>
                  <a:gd name="T9" fmla="*/ 21 h 466"/>
                  <a:gd name="T10" fmla="*/ 42 w 207"/>
                  <a:gd name="T11" fmla="*/ 64 h 466"/>
                  <a:gd name="T12" fmla="*/ 47 w 207"/>
                  <a:gd name="T13" fmla="*/ 90 h 466"/>
                  <a:gd name="T14" fmla="*/ 75 w 207"/>
                  <a:gd name="T15" fmla="*/ 105 h 466"/>
                  <a:gd name="T16" fmla="*/ 91 w 207"/>
                  <a:gd name="T17" fmla="*/ 90 h 466"/>
                  <a:gd name="T18" fmla="*/ 90 w 207"/>
                  <a:gd name="T19" fmla="*/ 74 h 466"/>
                  <a:gd name="T20" fmla="*/ 95 w 207"/>
                  <a:gd name="T21" fmla="*/ 58 h 466"/>
                  <a:gd name="T22" fmla="*/ 124 w 207"/>
                  <a:gd name="T23" fmla="*/ 43 h 466"/>
                  <a:gd name="T24" fmla="*/ 155 w 207"/>
                  <a:gd name="T25" fmla="*/ 67 h 466"/>
                  <a:gd name="T26" fmla="*/ 104 w 207"/>
                  <a:gd name="T27" fmla="*/ 133 h 466"/>
                  <a:gd name="T28" fmla="*/ 15 w 207"/>
                  <a:gd name="T29" fmla="*/ 241 h 466"/>
                  <a:gd name="T30" fmla="*/ 11 w 207"/>
                  <a:gd name="T31" fmla="*/ 248 h 466"/>
                  <a:gd name="T32" fmla="*/ 7 w 207"/>
                  <a:gd name="T33" fmla="*/ 260 h 466"/>
                  <a:gd name="T34" fmla="*/ 8 w 207"/>
                  <a:gd name="T35" fmla="*/ 267 h 466"/>
                  <a:gd name="T36" fmla="*/ 15 w 207"/>
                  <a:gd name="T37" fmla="*/ 283 h 466"/>
                  <a:gd name="T38" fmla="*/ 37 w 207"/>
                  <a:gd name="T39" fmla="*/ 303 h 466"/>
                  <a:gd name="T40" fmla="*/ 134 w 207"/>
                  <a:gd name="T41" fmla="*/ 317 h 466"/>
                  <a:gd name="T42" fmla="*/ 155 w 207"/>
                  <a:gd name="T43" fmla="*/ 313 h 466"/>
                  <a:gd name="T44" fmla="*/ 166 w 207"/>
                  <a:gd name="T45" fmla="*/ 302 h 466"/>
                  <a:gd name="T46" fmla="*/ 162 w 207"/>
                  <a:gd name="T47" fmla="*/ 288 h 466"/>
                  <a:gd name="T48" fmla="*/ 152 w 207"/>
                  <a:gd name="T49" fmla="*/ 279 h 466"/>
                  <a:gd name="T50" fmla="*/ 115 w 207"/>
                  <a:gd name="T51" fmla="*/ 268 h 466"/>
                  <a:gd name="T52" fmla="*/ 91 w 207"/>
                  <a:gd name="T53" fmla="*/ 269 h 466"/>
                  <a:gd name="T54" fmla="*/ 64 w 207"/>
                  <a:gd name="T55" fmla="*/ 258 h 466"/>
                  <a:gd name="T56" fmla="*/ 132 w 207"/>
                  <a:gd name="T57" fmla="*/ 176 h 466"/>
                  <a:gd name="T58" fmla="*/ 207 w 207"/>
                  <a:gd name="T59" fmla="*/ 60 h 466"/>
                  <a:gd name="T60" fmla="*/ 80 w 207"/>
                  <a:gd name="T61" fmla="*/ 423 h 466"/>
                  <a:gd name="T62" fmla="*/ 80 w 207"/>
                  <a:gd name="T63" fmla="*/ 423 h 466"/>
                  <a:gd name="T64" fmla="*/ 31 w 207"/>
                  <a:gd name="T65" fmla="*/ 387 h 466"/>
                  <a:gd name="T66" fmla="*/ 4 w 207"/>
                  <a:gd name="T67" fmla="*/ 416 h 466"/>
                  <a:gd name="T68" fmla="*/ 0 w 207"/>
                  <a:gd name="T69" fmla="*/ 435 h 466"/>
                  <a:gd name="T70" fmla="*/ 14 w 207"/>
                  <a:gd name="T71" fmla="*/ 455 h 466"/>
                  <a:gd name="T72" fmla="*/ 39 w 207"/>
                  <a:gd name="T73" fmla="*/ 466 h 466"/>
                  <a:gd name="T74" fmla="*/ 74 w 207"/>
                  <a:gd name="T75" fmla="*/ 448 h 466"/>
                  <a:gd name="T76" fmla="*/ 80 w 207"/>
                  <a:gd name="T77" fmla="*/ 423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7" h="466">
                    <a:moveTo>
                      <a:pt x="207" y="60"/>
                    </a:moveTo>
                    <a:lnTo>
                      <a:pt x="207" y="60"/>
                    </a:lnTo>
                    <a:cubicBezTo>
                      <a:pt x="207" y="40"/>
                      <a:pt x="188" y="23"/>
                      <a:pt x="173" y="15"/>
                    </a:cubicBezTo>
                    <a:cubicBezTo>
                      <a:pt x="155" y="4"/>
                      <a:pt x="140" y="0"/>
                      <a:pt x="115" y="0"/>
                    </a:cubicBezTo>
                    <a:cubicBezTo>
                      <a:pt x="93" y="0"/>
                      <a:pt x="73" y="7"/>
                      <a:pt x="57" y="21"/>
                    </a:cubicBezTo>
                    <a:cubicBezTo>
                      <a:pt x="48" y="30"/>
                      <a:pt x="42" y="46"/>
                      <a:pt x="42" y="64"/>
                    </a:cubicBezTo>
                    <a:cubicBezTo>
                      <a:pt x="42" y="72"/>
                      <a:pt x="43" y="84"/>
                      <a:pt x="47" y="90"/>
                    </a:cubicBezTo>
                    <a:cubicBezTo>
                      <a:pt x="55" y="100"/>
                      <a:pt x="64" y="105"/>
                      <a:pt x="75" y="105"/>
                    </a:cubicBezTo>
                    <a:cubicBezTo>
                      <a:pt x="88" y="105"/>
                      <a:pt x="91" y="98"/>
                      <a:pt x="91" y="90"/>
                    </a:cubicBezTo>
                    <a:cubicBezTo>
                      <a:pt x="91" y="86"/>
                      <a:pt x="90" y="78"/>
                      <a:pt x="90" y="74"/>
                    </a:cubicBezTo>
                    <a:cubicBezTo>
                      <a:pt x="90" y="68"/>
                      <a:pt x="90" y="63"/>
                      <a:pt x="95" y="58"/>
                    </a:cubicBezTo>
                    <a:cubicBezTo>
                      <a:pt x="103" y="50"/>
                      <a:pt x="112" y="43"/>
                      <a:pt x="124" y="43"/>
                    </a:cubicBezTo>
                    <a:cubicBezTo>
                      <a:pt x="135" y="43"/>
                      <a:pt x="155" y="52"/>
                      <a:pt x="155" y="67"/>
                    </a:cubicBezTo>
                    <a:cubicBezTo>
                      <a:pt x="155" y="76"/>
                      <a:pt x="140" y="94"/>
                      <a:pt x="104" y="133"/>
                    </a:cubicBezTo>
                    <a:cubicBezTo>
                      <a:pt x="64" y="175"/>
                      <a:pt x="34" y="207"/>
                      <a:pt x="15" y="241"/>
                    </a:cubicBezTo>
                    <a:cubicBezTo>
                      <a:pt x="14" y="243"/>
                      <a:pt x="13" y="246"/>
                      <a:pt x="11" y="248"/>
                    </a:cubicBezTo>
                    <a:cubicBezTo>
                      <a:pt x="8" y="251"/>
                      <a:pt x="7" y="256"/>
                      <a:pt x="7" y="260"/>
                    </a:cubicBezTo>
                    <a:cubicBezTo>
                      <a:pt x="7" y="262"/>
                      <a:pt x="8" y="265"/>
                      <a:pt x="8" y="267"/>
                    </a:cubicBezTo>
                    <a:cubicBezTo>
                      <a:pt x="8" y="270"/>
                      <a:pt x="10" y="275"/>
                      <a:pt x="15" y="283"/>
                    </a:cubicBezTo>
                    <a:cubicBezTo>
                      <a:pt x="22" y="296"/>
                      <a:pt x="24" y="298"/>
                      <a:pt x="37" y="303"/>
                    </a:cubicBezTo>
                    <a:cubicBezTo>
                      <a:pt x="62" y="314"/>
                      <a:pt x="95" y="317"/>
                      <a:pt x="134" y="317"/>
                    </a:cubicBezTo>
                    <a:cubicBezTo>
                      <a:pt x="141" y="317"/>
                      <a:pt x="150" y="314"/>
                      <a:pt x="155" y="313"/>
                    </a:cubicBezTo>
                    <a:cubicBezTo>
                      <a:pt x="160" y="312"/>
                      <a:pt x="166" y="308"/>
                      <a:pt x="166" y="302"/>
                    </a:cubicBezTo>
                    <a:cubicBezTo>
                      <a:pt x="166" y="300"/>
                      <a:pt x="164" y="291"/>
                      <a:pt x="162" y="288"/>
                    </a:cubicBezTo>
                    <a:cubicBezTo>
                      <a:pt x="160" y="283"/>
                      <a:pt x="155" y="279"/>
                      <a:pt x="152" y="279"/>
                    </a:cubicBezTo>
                    <a:cubicBezTo>
                      <a:pt x="149" y="279"/>
                      <a:pt x="142" y="268"/>
                      <a:pt x="115" y="268"/>
                    </a:cubicBezTo>
                    <a:cubicBezTo>
                      <a:pt x="107" y="268"/>
                      <a:pt x="99" y="269"/>
                      <a:pt x="91" y="269"/>
                    </a:cubicBezTo>
                    <a:cubicBezTo>
                      <a:pt x="79" y="269"/>
                      <a:pt x="64" y="265"/>
                      <a:pt x="64" y="258"/>
                    </a:cubicBezTo>
                    <a:cubicBezTo>
                      <a:pt x="64" y="252"/>
                      <a:pt x="92" y="214"/>
                      <a:pt x="132" y="176"/>
                    </a:cubicBezTo>
                    <a:cubicBezTo>
                      <a:pt x="207" y="103"/>
                      <a:pt x="207" y="95"/>
                      <a:pt x="207" y="60"/>
                    </a:cubicBezTo>
                    <a:close/>
                    <a:moveTo>
                      <a:pt x="80" y="423"/>
                    </a:moveTo>
                    <a:lnTo>
                      <a:pt x="80" y="423"/>
                    </a:lnTo>
                    <a:cubicBezTo>
                      <a:pt x="80" y="411"/>
                      <a:pt x="40" y="387"/>
                      <a:pt x="31" y="387"/>
                    </a:cubicBezTo>
                    <a:cubicBezTo>
                      <a:pt x="22" y="387"/>
                      <a:pt x="11" y="389"/>
                      <a:pt x="4" y="416"/>
                    </a:cubicBezTo>
                    <a:cubicBezTo>
                      <a:pt x="2" y="420"/>
                      <a:pt x="0" y="429"/>
                      <a:pt x="0" y="435"/>
                    </a:cubicBezTo>
                    <a:cubicBezTo>
                      <a:pt x="0" y="442"/>
                      <a:pt x="10" y="449"/>
                      <a:pt x="14" y="455"/>
                    </a:cubicBezTo>
                    <a:cubicBezTo>
                      <a:pt x="17" y="460"/>
                      <a:pt x="30" y="466"/>
                      <a:pt x="39" y="466"/>
                    </a:cubicBezTo>
                    <a:cubicBezTo>
                      <a:pt x="52" y="466"/>
                      <a:pt x="65" y="457"/>
                      <a:pt x="74" y="448"/>
                    </a:cubicBezTo>
                    <a:cubicBezTo>
                      <a:pt x="79" y="442"/>
                      <a:pt x="80" y="435"/>
                      <a:pt x="80" y="423"/>
                    </a:cubicBezTo>
                    <a:close/>
                  </a:path>
                </a:pathLst>
              </a:custGeom>
              <a:solidFill>
                <a:srgbClr val="47474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6" name="Freeform 33"/>
              <p:cNvSpPr>
                <a:spLocks noEditPoints="1"/>
              </p:cNvSpPr>
              <p:nvPr/>
            </p:nvSpPr>
            <p:spPr bwMode="auto">
              <a:xfrm>
                <a:off x="1265" y="417"/>
                <a:ext cx="49" cy="108"/>
              </a:xfrm>
              <a:custGeom>
                <a:avLst/>
                <a:gdLst>
                  <a:gd name="T0" fmla="*/ 207 w 207"/>
                  <a:gd name="T1" fmla="*/ 59 h 465"/>
                  <a:gd name="T2" fmla="*/ 207 w 207"/>
                  <a:gd name="T3" fmla="*/ 59 h 465"/>
                  <a:gd name="T4" fmla="*/ 173 w 207"/>
                  <a:gd name="T5" fmla="*/ 14 h 465"/>
                  <a:gd name="T6" fmla="*/ 116 w 207"/>
                  <a:gd name="T7" fmla="*/ 0 h 465"/>
                  <a:gd name="T8" fmla="*/ 58 w 207"/>
                  <a:gd name="T9" fmla="*/ 21 h 465"/>
                  <a:gd name="T10" fmla="*/ 42 w 207"/>
                  <a:gd name="T11" fmla="*/ 64 h 465"/>
                  <a:gd name="T12" fmla="*/ 47 w 207"/>
                  <a:gd name="T13" fmla="*/ 89 h 465"/>
                  <a:gd name="T14" fmla="*/ 75 w 207"/>
                  <a:gd name="T15" fmla="*/ 104 h 465"/>
                  <a:gd name="T16" fmla="*/ 91 w 207"/>
                  <a:gd name="T17" fmla="*/ 90 h 465"/>
                  <a:gd name="T18" fmla="*/ 90 w 207"/>
                  <a:gd name="T19" fmla="*/ 74 h 465"/>
                  <a:gd name="T20" fmla="*/ 96 w 207"/>
                  <a:gd name="T21" fmla="*/ 57 h 465"/>
                  <a:gd name="T22" fmla="*/ 125 w 207"/>
                  <a:gd name="T23" fmla="*/ 42 h 465"/>
                  <a:gd name="T24" fmla="*/ 155 w 207"/>
                  <a:gd name="T25" fmla="*/ 66 h 465"/>
                  <a:gd name="T26" fmla="*/ 104 w 207"/>
                  <a:gd name="T27" fmla="*/ 132 h 465"/>
                  <a:gd name="T28" fmla="*/ 16 w 207"/>
                  <a:gd name="T29" fmla="*/ 240 h 465"/>
                  <a:gd name="T30" fmla="*/ 11 w 207"/>
                  <a:gd name="T31" fmla="*/ 247 h 465"/>
                  <a:gd name="T32" fmla="*/ 7 w 207"/>
                  <a:gd name="T33" fmla="*/ 259 h 465"/>
                  <a:gd name="T34" fmla="*/ 9 w 207"/>
                  <a:gd name="T35" fmla="*/ 266 h 465"/>
                  <a:gd name="T36" fmla="*/ 15 w 207"/>
                  <a:gd name="T37" fmla="*/ 282 h 465"/>
                  <a:gd name="T38" fmla="*/ 38 w 207"/>
                  <a:gd name="T39" fmla="*/ 303 h 465"/>
                  <a:gd name="T40" fmla="*/ 134 w 207"/>
                  <a:gd name="T41" fmla="*/ 316 h 465"/>
                  <a:gd name="T42" fmla="*/ 155 w 207"/>
                  <a:gd name="T43" fmla="*/ 312 h 465"/>
                  <a:gd name="T44" fmla="*/ 167 w 207"/>
                  <a:gd name="T45" fmla="*/ 302 h 465"/>
                  <a:gd name="T46" fmla="*/ 162 w 207"/>
                  <a:gd name="T47" fmla="*/ 287 h 465"/>
                  <a:gd name="T48" fmla="*/ 153 w 207"/>
                  <a:gd name="T49" fmla="*/ 278 h 465"/>
                  <a:gd name="T50" fmla="*/ 116 w 207"/>
                  <a:gd name="T51" fmla="*/ 267 h 465"/>
                  <a:gd name="T52" fmla="*/ 91 w 207"/>
                  <a:gd name="T53" fmla="*/ 269 h 465"/>
                  <a:gd name="T54" fmla="*/ 65 w 207"/>
                  <a:gd name="T55" fmla="*/ 257 h 465"/>
                  <a:gd name="T56" fmla="*/ 132 w 207"/>
                  <a:gd name="T57" fmla="*/ 175 h 465"/>
                  <a:gd name="T58" fmla="*/ 207 w 207"/>
                  <a:gd name="T59" fmla="*/ 59 h 465"/>
                  <a:gd name="T60" fmla="*/ 80 w 207"/>
                  <a:gd name="T61" fmla="*/ 422 h 465"/>
                  <a:gd name="T62" fmla="*/ 80 w 207"/>
                  <a:gd name="T63" fmla="*/ 422 h 465"/>
                  <a:gd name="T64" fmla="*/ 31 w 207"/>
                  <a:gd name="T65" fmla="*/ 386 h 465"/>
                  <a:gd name="T66" fmla="*/ 4 w 207"/>
                  <a:gd name="T67" fmla="*/ 416 h 465"/>
                  <a:gd name="T68" fmla="*/ 0 w 207"/>
                  <a:gd name="T69" fmla="*/ 435 h 465"/>
                  <a:gd name="T70" fmla="*/ 14 w 207"/>
                  <a:gd name="T71" fmla="*/ 455 h 465"/>
                  <a:gd name="T72" fmla="*/ 40 w 207"/>
                  <a:gd name="T73" fmla="*/ 465 h 465"/>
                  <a:gd name="T74" fmla="*/ 74 w 207"/>
                  <a:gd name="T75" fmla="*/ 447 h 465"/>
                  <a:gd name="T76" fmla="*/ 80 w 207"/>
                  <a:gd name="T77" fmla="*/ 422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7" h="465">
                    <a:moveTo>
                      <a:pt x="207" y="59"/>
                    </a:moveTo>
                    <a:lnTo>
                      <a:pt x="207" y="59"/>
                    </a:lnTo>
                    <a:cubicBezTo>
                      <a:pt x="207" y="39"/>
                      <a:pt x="188" y="22"/>
                      <a:pt x="173" y="14"/>
                    </a:cubicBezTo>
                    <a:cubicBezTo>
                      <a:pt x="156" y="5"/>
                      <a:pt x="140" y="0"/>
                      <a:pt x="116" y="0"/>
                    </a:cubicBezTo>
                    <a:cubicBezTo>
                      <a:pt x="93" y="0"/>
                      <a:pt x="74" y="7"/>
                      <a:pt x="58" y="21"/>
                    </a:cubicBezTo>
                    <a:cubicBezTo>
                      <a:pt x="49" y="29"/>
                      <a:pt x="42" y="45"/>
                      <a:pt x="42" y="64"/>
                    </a:cubicBezTo>
                    <a:cubicBezTo>
                      <a:pt x="42" y="71"/>
                      <a:pt x="43" y="84"/>
                      <a:pt x="47" y="89"/>
                    </a:cubicBezTo>
                    <a:cubicBezTo>
                      <a:pt x="55" y="99"/>
                      <a:pt x="64" y="104"/>
                      <a:pt x="75" y="104"/>
                    </a:cubicBezTo>
                    <a:cubicBezTo>
                      <a:pt x="89" y="104"/>
                      <a:pt x="91" y="97"/>
                      <a:pt x="91" y="90"/>
                    </a:cubicBezTo>
                    <a:cubicBezTo>
                      <a:pt x="91" y="86"/>
                      <a:pt x="90" y="77"/>
                      <a:pt x="90" y="74"/>
                    </a:cubicBezTo>
                    <a:cubicBezTo>
                      <a:pt x="90" y="68"/>
                      <a:pt x="91" y="62"/>
                      <a:pt x="96" y="57"/>
                    </a:cubicBezTo>
                    <a:cubicBezTo>
                      <a:pt x="103" y="50"/>
                      <a:pt x="113" y="42"/>
                      <a:pt x="125" y="42"/>
                    </a:cubicBezTo>
                    <a:cubicBezTo>
                      <a:pt x="135" y="42"/>
                      <a:pt x="155" y="52"/>
                      <a:pt x="155" y="66"/>
                    </a:cubicBezTo>
                    <a:cubicBezTo>
                      <a:pt x="155" y="75"/>
                      <a:pt x="140" y="94"/>
                      <a:pt x="104" y="132"/>
                    </a:cubicBezTo>
                    <a:cubicBezTo>
                      <a:pt x="64" y="174"/>
                      <a:pt x="34" y="206"/>
                      <a:pt x="16" y="240"/>
                    </a:cubicBezTo>
                    <a:cubicBezTo>
                      <a:pt x="14" y="242"/>
                      <a:pt x="14" y="245"/>
                      <a:pt x="11" y="247"/>
                    </a:cubicBezTo>
                    <a:cubicBezTo>
                      <a:pt x="9" y="250"/>
                      <a:pt x="7" y="255"/>
                      <a:pt x="7" y="259"/>
                    </a:cubicBezTo>
                    <a:cubicBezTo>
                      <a:pt x="7" y="261"/>
                      <a:pt x="9" y="264"/>
                      <a:pt x="9" y="266"/>
                    </a:cubicBezTo>
                    <a:cubicBezTo>
                      <a:pt x="9" y="270"/>
                      <a:pt x="11" y="274"/>
                      <a:pt x="15" y="282"/>
                    </a:cubicBezTo>
                    <a:cubicBezTo>
                      <a:pt x="23" y="295"/>
                      <a:pt x="25" y="297"/>
                      <a:pt x="38" y="303"/>
                    </a:cubicBezTo>
                    <a:cubicBezTo>
                      <a:pt x="62" y="313"/>
                      <a:pt x="95" y="316"/>
                      <a:pt x="134" y="316"/>
                    </a:cubicBezTo>
                    <a:cubicBezTo>
                      <a:pt x="141" y="316"/>
                      <a:pt x="151" y="313"/>
                      <a:pt x="155" y="312"/>
                    </a:cubicBezTo>
                    <a:cubicBezTo>
                      <a:pt x="160" y="312"/>
                      <a:pt x="167" y="307"/>
                      <a:pt x="167" y="302"/>
                    </a:cubicBezTo>
                    <a:cubicBezTo>
                      <a:pt x="167" y="299"/>
                      <a:pt x="164" y="291"/>
                      <a:pt x="162" y="287"/>
                    </a:cubicBezTo>
                    <a:cubicBezTo>
                      <a:pt x="160" y="282"/>
                      <a:pt x="155" y="278"/>
                      <a:pt x="153" y="278"/>
                    </a:cubicBezTo>
                    <a:cubicBezTo>
                      <a:pt x="149" y="278"/>
                      <a:pt x="142" y="267"/>
                      <a:pt x="116" y="267"/>
                    </a:cubicBezTo>
                    <a:cubicBezTo>
                      <a:pt x="107" y="267"/>
                      <a:pt x="100" y="269"/>
                      <a:pt x="91" y="269"/>
                    </a:cubicBezTo>
                    <a:cubicBezTo>
                      <a:pt x="79" y="269"/>
                      <a:pt x="65" y="264"/>
                      <a:pt x="65" y="257"/>
                    </a:cubicBezTo>
                    <a:cubicBezTo>
                      <a:pt x="65" y="252"/>
                      <a:pt x="92" y="214"/>
                      <a:pt x="132" y="175"/>
                    </a:cubicBezTo>
                    <a:cubicBezTo>
                      <a:pt x="207" y="102"/>
                      <a:pt x="207" y="95"/>
                      <a:pt x="207" y="59"/>
                    </a:cubicBezTo>
                    <a:close/>
                    <a:moveTo>
                      <a:pt x="80" y="422"/>
                    </a:moveTo>
                    <a:lnTo>
                      <a:pt x="80" y="422"/>
                    </a:lnTo>
                    <a:cubicBezTo>
                      <a:pt x="80" y="411"/>
                      <a:pt x="40" y="386"/>
                      <a:pt x="31" y="386"/>
                    </a:cubicBezTo>
                    <a:cubicBezTo>
                      <a:pt x="22" y="386"/>
                      <a:pt x="11" y="388"/>
                      <a:pt x="4" y="416"/>
                    </a:cubicBezTo>
                    <a:cubicBezTo>
                      <a:pt x="3" y="420"/>
                      <a:pt x="0" y="428"/>
                      <a:pt x="0" y="435"/>
                    </a:cubicBezTo>
                    <a:cubicBezTo>
                      <a:pt x="0" y="441"/>
                      <a:pt x="10" y="449"/>
                      <a:pt x="14" y="455"/>
                    </a:cubicBezTo>
                    <a:cubicBezTo>
                      <a:pt x="18" y="460"/>
                      <a:pt x="30" y="465"/>
                      <a:pt x="40" y="465"/>
                    </a:cubicBezTo>
                    <a:cubicBezTo>
                      <a:pt x="52" y="465"/>
                      <a:pt x="65" y="456"/>
                      <a:pt x="74" y="447"/>
                    </a:cubicBezTo>
                    <a:cubicBezTo>
                      <a:pt x="80" y="442"/>
                      <a:pt x="80" y="435"/>
                      <a:pt x="80" y="422"/>
                    </a:cubicBezTo>
                    <a:close/>
                  </a:path>
                </a:pathLst>
              </a:custGeom>
              <a:solidFill>
                <a:srgbClr val="47474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9" name="Freeform 36"/>
              <p:cNvSpPr>
                <a:spLocks/>
              </p:cNvSpPr>
              <p:nvPr/>
            </p:nvSpPr>
            <p:spPr bwMode="auto">
              <a:xfrm>
                <a:off x="1178" y="1416"/>
                <a:ext cx="47" cy="258"/>
              </a:xfrm>
              <a:custGeom>
                <a:avLst/>
                <a:gdLst>
                  <a:gd name="T0" fmla="*/ 4 w 199"/>
                  <a:gd name="T1" fmla="*/ 17 h 1108"/>
                  <a:gd name="T2" fmla="*/ 4 w 199"/>
                  <a:gd name="T3" fmla="*/ 17 h 1108"/>
                  <a:gd name="T4" fmla="*/ 64 w 199"/>
                  <a:gd name="T5" fmla="*/ 574 h 1108"/>
                  <a:gd name="T6" fmla="*/ 99 w 199"/>
                  <a:gd name="T7" fmla="*/ 816 h 1108"/>
                  <a:gd name="T8" fmla="*/ 134 w 199"/>
                  <a:gd name="T9" fmla="*/ 1070 h 1108"/>
                  <a:gd name="T10" fmla="*/ 189 w 199"/>
                  <a:gd name="T11" fmla="*/ 1092 h 1108"/>
                  <a:gd name="T12" fmla="*/ 164 w 199"/>
                  <a:gd name="T13" fmla="*/ 869 h 1108"/>
                  <a:gd name="T14" fmla="*/ 110 w 199"/>
                  <a:gd name="T15" fmla="*/ 580 h 1108"/>
                  <a:gd name="T16" fmla="*/ 43 w 199"/>
                  <a:gd name="T17" fmla="*/ 36 h 1108"/>
                  <a:gd name="T18" fmla="*/ 4 w 199"/>
                  <a:gd name="T19" fmla="*/ 17 h 1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9" h="1108">
                    <a:moveTo>
                      <a:pt x="4" y="17"/>
                    </a:moveTo>
                    <a:lnTo>
                      <a:pt x="4" y="17"/>
                    </a:lnTo>
                    <a:cubicBezTo>
                      <a:pt x="46" y="198"/>
                      <a:pt x="44" y="390"/>
                      <a:pt x="64" y="574"/>
                    </a:cubicBezTo>
                    <a:cubicBezTo>
                      <a:pt x="72" y="655"/>
                      <a:pt x="82" y="736"/>
                      <a:pt x="99" y="816"/>
                    </a:cubicBezTo>
                    <a:cubicBezTo>
                      <a:pt x="116" y="902"/>
                      <a:pt x="120" y="985"/>
                      <a:pt x="134" y="1070"/>
                    </a:cubicBezTo>
                    <a:cubicBezTo>
                      <a:pt x="136" y="1084"/>
                      <a:pt x="188" y="1108"/>
                      <a:pt x="189" y="1092"/>
                    </a:cubicBezTo>
                    <a:cubicBezTo>
                      <a:pt x="199" y="1014"/>
                      <a:pt x="183" y="945"/>
                      <a:pt x="164" y="869"/>
                    </a:cubicBezTo>
                    <a:cubicBezTo>
                      <a:pt x="140" y="773"/>
                      <a:pt x="124" y="677"/>
                      <a:pt x="110" y="580"/>
                    </a:cubicBezTo>
                    <a:cubicBezTo>
                      <a:pt x="85" y="399"/>
                      <a:pt x="86" y="213"/>
                      <a:pt x="43" y="36"/>
                    </a:cubicBezTo>
                    <a:cubicBezTo>
                      <a:pt x="40" y="24"/>
                      <a:pt x="0" y="0"/>
                      <a:pt x="4" y="17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20" name="Freeform 37"/>
              <p:cNvSpPr>
                <a:spLocks/>
              </p:cNvSpPr>
              <p:nvPr/>
            </p:nvSpPr>
            <p:spPr bwMode="auto">
              <a:xfrm>
                <a:off x="1108" y="991"/>
                <a:ext cx="47" cy="258"/>
              </a:xfrm>
              <a:custGeom>
                <a:avLst/>
                <a:gdLst>
                  <a:gd name="T0" fmla="*/ 4 w 199"/>
                  <a:gd name="T1" fmla="*/ 18 h 1108"/>
                  <a:gd name="T2" fmla="*/ 4 w 199"/>
                  <a:gd name="T3" fmla="*/ 18 h 1108"/>
                  <a:gd name="T4" fmla="*/ 63 w 199"/>
                  <a:gd name="T5" fmla="*/ 575 h 1108"/>
                  <a:gd name="T6" fmla="*/ 98 w 199"/>
                  <a:gd name="T7" fmla="*/ 817 h 1108"/>
                  <a:gd name="T8" fmla="*/ 133 w 199"/>
                  <a:gd name="T9" fmla="*/ 1071 h 1108"/>
                  <a:gd name="T10" fmla="*/ 189 w 199"/>
                  <a:gd name="T11" fmla="*/ 1093 h 1108"/>
                  <a:gd name="T12" fmla="*/ 164 w 199"/>
                  <a:gd name="T13" fmla="*/ 869 h 1108"/>
                  <a:gd name="T14" fmla="*/ 110 w 199"/>
                  <a:gd name="T15" fmla="*/ 580 h 1108"/>
                  <a:gd name="T16" fmla="*/ 43 w 199"/>
                  <a:gd name="T17" fmla="*/ 37 h 1108"/>
                  <a:gd name="T18" fmla="*/ 4 w 199"/>
                  <a:gd name="T19" fmla="*/ 18 h 1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9" h="1108">
                    <a:moveTo>
                      <a:pt x="4" y="18"/>
                    </a:moveTo>
                    <a:lnTo>
                      <a:pt x="4" y="18"/>
                    </a:lnTo>
                    <a:cubicBezTo>
                      <a:pt x="45" y="198"/>
                      <a:pt x="44" y="391"/>
                      <a:pt x="63" y="575"/>
                    </a:cubicBezTo>
                    <a:cubicBezTo>
                      <a:pt x="72" y="656"/>
                      <a:pt x="82" y="737"/>
                      <a:pt x="98" y="817"/>
                    </a:cubicBezTo>
                    <a:cubicBezTo>
                      <a:pt x="116" y="902"/>
                      <a:pt x="119" y="986"/>
                      <a:pt x="133" y="1071"/>
                    </a:cubicBezTo>
                    <a:cubicBezTo>
                      <a:pt x="135" y="1084"/>
                      <a:pt x="187" y="1108"/>
                      <a:pt x="189" y="1093"/>
                    </a:cubicBezTo>
                    <a:cubicBezTo>
                      <a:pt x="199" y="1015"/>
                      <a:pt x="183" y="945"/>
                      <a:pt x="164" y="869"/>
                    </a:cubicBezTo>
                    <a:cubicBezTo>
                      <a:pt x="140" y="774"/>
                      <a:pt x="123" y="678"/>
                      <a:pt x="110" y="580"/>
                    </a:cubicBezTo>
                    <a:cubicBezTo>
                      <a:pt x="85" y="400"/>
                      <a:pt x="86" y="214"/>
                      <a:pt x="43" y="37"/>
                    </a:cubicBezTo>
                    <a:cubicBezTo>
                      <a:pt x="40" y="25"/>
                      <a:pt x="0" y="0"/>
                      <a:pt x="4" y="18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21" name="Freeform 38"/>
              <p:cNvSpPr>
                <a:spLocks/>
              </p:cNvSpPr>
              <p:nvPr/>
            </p:nvSpPr>
            <p:spPr bwMode="auto">
              <a:xfrm>
                <a:off x="1104" y="463"/>
                <a:ext cx="135" cy="231"/>
              </a:xfrm>
              <a:custGeom>
                <a:avLst/>
                <a:gdLst>
                  <a:gd name="T0" fmla="*/ 554 w 578"/>
                  <a:gd name="T1" fmla="*/ 17 h 989"/>
                  <a:gd name="T2" fmla="*/ 554 w 578"/>
                  <a:gd name="T3" fmla="*/ 17 h 989"/>
                  <a:gd name="T4" fmla="*/ 258 w 578"/>
                  <a:gd name="T5" fmla="*/ 492 h 989"/>
                  <a:gd name="T6" fmla="*/ 136 w 578"/>
                  <a:gd name="T7" fmla="*/ 704 h 989"/>
                  <a:gd name="T8" fmla="*/ 7 w 578"/>
                  <a:gd name="T9" fmla="*/ 926 h 989"/>
                  <a:gd name="T10" fmla="*/ 38 w 578"/>
                  <a:gd name="T11" fmla="*/ 978 h 989"/>
                  <a:gd name="T12" fmla="*/ 155 w 578"/>
                  <a:gd name="T13" fmla="*/ 786 h 989"/>
                  <a:gd name="T14" fmla="*/ 291 w 578"/>
                  <a:gd name="T15" fmla="*/ 525 h 989"/>
                  <a:gd name="T16" fmla="*/ 573 w 578"/>
                  <a:gd name="T17" fmla="*/ 56 h 989"/>
                  <a:gd name="T18" fmla="*/ 554 w 578"/>
                  <a:gd name="T19" fmla="*/ 17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8" h="989">
                    <a:moveTo>
                      <a:pt x="554" y="17"/>
                    </a:moveTo>
                    <a:lnTo>
                      <a:pt x="554" y="17"/>
                    </a:lnTo>
                    <a:cubicBezTo>
                      <a:pt x="475" y="185"/>
                      <a:pt x="355" y="335"/>
                      <a:pt x="258" y="492"/>
                    </a:cubicBezTo>
                    <a:cubicBezTo>
                      <a:pt x="215" y="561"/>
                      <a:pt x="173" y="631"/>
                      <a:pt x="136" y="704"/>
                    </a:cubicBezTo>
                    <a:cubicBezTo>
                      <a:pt x="97" y="783"/>
                      <a:pt x="48" y="851"/>
                      <a:pt x="7" y="926"/>
                    </a:cubicBezTo>
                    <a:cubicBezTo>
                      <a:pt x="0" y="938"/>
                      <a:pt x="27" y="989"/>
                      <a:pt x="38" y="978"/>
                    </a:cubicBezTo>
                    <a:cubicBezTo>
                      <a:pt x="93" y="922"/>
                      <a:pt x="123" y="858"/>
                      <a:pt x="155" y="786"/>
                    </a:cubicBezTo>
                    <a:cubicBezTo>
                      <a:pt x="195" y="696"/>
                      <a:pt x="241" y="610"/>
                      <a:pt x="291" y="525"/>
                    </a:cubicBezTo>
                    <a:cubicBezTo>
                      <a:pt x="382" y="368"/>
                      <a:pt x="498" y="222"/>
                      <a:pt x="573" y="56"/>
                    </a:cubicBezTo>
                    <a:cubicBezTo>
                      <a:pt x="578" y="44"/>
                      <a:pt x="561" y="0"/>
                      <a:pt x="554" y="17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22" name="Freeform 39"/>
              <p:cNvSpPr>
                <a:spLocks/>
              </p:cNvSpPr>
              <p:nvPr/>
            </p:nvSpPr>
            <p:spPr bwMode="auto">
              <a:xfrm>
                <a:off x="859" y="509"/>
                <a:ext cx="200" cy="175"/>
              </a:xfrm>
              <a:custGeom>
                <a:avLst/>
                <a:gdLst>
                  <a:gd name="T0" fmla="*/ 15 w 856"/>
                  <a:gd name="T1" fmla="*/ 18 h 751"/>
                  <a:gd name="T2" fmla="*/ 15 w 856"/>
                  <a:gd name="T3" fmla="*/ 18 h 751"/>
                  <a:gd name="T4" fmla="*/ 418 w 856"/>
                  <a:gd name="T5" fmla="*/ 406 h 751"/>
                  <a:gd name="T6" fmla="*/ 601 w 856"/>
                  <a:gd name="T7" fmla="*/ 569 h 751"/>
                  <a:gd name="T8" fmla="*/ 791 w 856"/>
                  <a:gd name="T9" fmla="*/ 742 h 751"/>
                  <a:gd name="T10" fmla="*/ 848 w 856"/>
                  <a:gd name="T11" fmla="*/ 723 h 751"/>
                  <a:gd name="T12" fmla="*/ 685 w 856"/>
                  <a:gd name="T13" fmla="*/ 568 h 751"/>
                  <a:gd name="T14" fmla="*/ 458 w 856"/>
                  <a:gd name="T15" fmla="*/ 381 h 751"/>
                  <a:gd name="T16" fmla="*/ 57 w 856"/>
                  <a:gd name="T17" fmla="*/ 8 h 751"/>
                  <a:gd name="T18" fmla="*/ 15 w 856"/>
                  <a:gd name="T19" fmla="*/ 18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6" h="751">
                    <a:moveTo>
                      <a:pt x="15" y="18"/>
                    </a:moveTo>
                    <a:lnTo>
                      <a:pt x="15" y="18"/>
                    </a:lnTo>
                    <a:cubicBezTo>
                      <a:pt x="163" y="130"/>
                      <a:pt x="285" y="278"/>
                      <a:pt x="418" y="406"/>
                    </a:cubicBezTo>
                    <a:cubicBezTo>
                      <a:pt x="477" y="463"/>
                      <a:pt x="537" y="519"/>
                      <a:pt x="601" y="569"/>
                    </a:cubicBezTo>
                    <a:cubicBezTo>
                      <a:pt x="669" y="624"/>
                      <a:pt x="726" y="686"/>
                      <a:pt x="791" y="742"/>
                    </a:cubicBezTo>
                    <a:cubicBezTo>
                      <a:pt x="801" y="751"/>
                      <a:pt x="856" y="736"/>
                      <a:pt x="848" y="723"/>
                    </a:cubicBezTo>
                    <a:cubicBezTo>
                      <a:pt x="805" y="657"/>
                      <a:pt x="748" y="614"/>
                      <a:pt x="685" y="568"/>
                    </a:cubicBezTo>
                    <a:cubicBezTo>
                      <a:pt x="605" y="510"/>
                      <a:pt x="531" y="447"/>
                      <a:pt x="458" y="381"/>
                    </a:cubicBezTo>
                    <a:cubicBezTo>
                      <a:pt x="323" y="259"/>
                      <a:pt x="204" y="116"/>
                      <a:pt x="57" y="8"/>
                    </a:cubicBezTo>
                    <a:cubicBezTo>
                      <a:pt x="47" y="0"/>
                      <a:pt x="0" y="7"/>
                      <a:pt x="15" y="18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23" name="Freeform 40"/>
              <p:cNvSpPr>
                <a:spLocks/>
              </p:cNvSpPr>
              <p:nvPr/>
            </p:nvSpPr>
            <p:spPr bwMode="auto">
              <a:xfrm>
                <a:off x="782" y="1113"/>
                <a:ext cx="326" cy="134"/>
              </a:xfrm>
              <a:custGeom>
                <a:avLst/>
                <a:gdLst>
                  <a:gd name="T0" fmla="*/ 23 w 1398"/>
                  <a:gd name="T1" fmla="*/ 17 h 577"/>
                  <a:gd name="T2" fmla="*/ 23 w 1398"/>
                  <a:gd name="T3" fmla="*/ 17 h 577"/>
                  <a:gd name="T4" fmla="*/ 705 w 1398"/>
                  <a:gd name="T5" fmla="*/ 314 h 577"/>
                  <a:gd name="T6" fmla="*/ 1008 w 1398"/>
                  <a:gd name="T7" fmla="*/ 438 h 577"/>
                  <a:gd name="T8" fmla="*/ 1324 w 1398"/>
                  <a:gd name="T9" fmla="*/ 570 h 577"/>
                  <a:gd name="T10" fmla="*/ 1382 w 1398"/>
                  <a:gd name="T11" fmla="*/ 551 h 577"/>
                  <a:gd name="T12" fmla="*/ 1106 w 1398"/>
                  <a:gd name="T13" fmla="*/ 433 h 577"/>
                  <a:gd name="T14" fmla="*/ 739 w 1398"/>
                  <a:gd name="T15" fmla="*/ 291 h 577"/>
                  <a:gd name="T16" fmla="*/ 67 w 1398"/>
                  <a:gd name="T17" fmla="*/ 6 h 577"/>
                  <a:gd name="T18" fmla="*/ 23 w 1398"/>
                  <a:gd name="T19" fmla="*/ 17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98" h="577">
                    <a:moveTo>
                      <a:pt x="23" y="17"/>
                    </a:moveTo>
                    <a:lnTo>
                      <a:pt x="23" y="17"/>
                    </a:lnTo>
                    <a:cubicBezTo>
                      <a:pt x="257" y="101"/>
                      <a:pt x="480" y="216"/>
                      <a:pt x="705" y="314"/>
                    </a:cubicBezTo>
                    <a:cubicBezTo>
                      <a:pt x="805" y="358"/>
                      <a:pt x="905" y="400"/>
                      <a:pt x="1008" y="438"/>
                    </a:cubicBezTo>
                    <a:cubicBezTo>
                      <a:pt x="1117" y="479"/>
                      <a:pt x="1217" y="527"/>
                      <a:pt x="1324" y="570"/>
                    </a:cubicBezTo>
                    <a:cubicBezTo>
                      <a:pt x="1341" y="577"/>
                      <a:pt x="1398" y="561"/>
                      <a:pt x="1382" y="551"/>
                    </a:cubicBezTo>
                    <a:cubicBezTo>
                      <a:pt x="1296" y="499"/>
                      <a:pt x="1206" y="467"/>
                      <a:pt x="1106" y="433"/>
                    </a:cubicBezTo>
                    <a:cubicBezTo>
                      <a:pt x="981" y="389"/>
                      <a:pt x="860" y="341"/>
                      <a:pt x="739" y="291"/>
                    </a:cubicBezTo>
                    <a:cubicBezTo>
                      <a:pt x="515" y="198"/>
                      <a:pt x="298" y="87"/>
                      <a:pt x="67" y="6"/>
                    </a:cubicBezTo>
                    <a:cubicBezTo>
                      <a:pt x="51" y="0"/>
                      <a:pt x="0" y="9"/>
                      <a:pt x="23" y="17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  <p:grpSp>
        <p:nvGrpSpPr>
          <p:cNvPr id="171" name="Group 170"/>
          <p:cNvGrpSpPr/>
          <p:nvPr/>
        </p:nvGrpSpPr>
        <p:grpSpPr>
          <a:xfrm>
            <a:off x="2138871" y="172992"/>
            <a:ext cx="2446781" cy="2513058"/>
            <a:chOff x="2138871" y="172992"/>
            <a:chExt cx="2446781" cy="2513058"/>
          </a:xfrm>
        </p:grpSpPr>
        <p:sp>
          <p:nvSpPr>
            <p:cNvPr id="61" name="TextBox 60"/>
            <p:cNvSpPr txBox="1"/>
            <p:nvPr/>
          </p:nvSpPr>
          <p:spPr>
            <a:xfrm>
              <a:off x="2138871" y="862257"/>
              <a:ext cx="15965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место на живеење</a:t>
              </a:r>
              <a:endPara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08657" y="201369"/>
              <a:ext cx="11769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пријатели</a:t>
              </a:r>
              <a:endPara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352799" y="172992"/>
              <a:ext cx="8727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соседи</a:t>
              </a:r>
              <a:endPara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  <p:grpSp>
          <p:nvGrpSpPr>
            <p:cNvPr id="160" name="Group 77"/>
            <p:cNvGrpSpPr>
              <a:grpSpLocks noChangeAspect="1"/>
            </p:cNvGrpSpPr>
            <p:nvPr/>
          </p:nvGrpSpPr>
          <p:grpSpPr bwMode="auto">
            <a:xfrm>
              <a:off x="2195513" y="193675"/>
              <a:ext cx="1892300" cy="2492375"/>
              <a:chOff x="1383" y="122"/>
              <a:chExt cx="1192" cy="1570"/>
            </a:xfrm>
          </p:grpSpPr>
          <p:sp>
            <p:nvSpPr>
              <p:cNvPr id="161" name="AutoShape 76"/>
              <p:cNvSpPr>
                <a:spLocks noChangeAspect="1" noChangeArrowheads="1" noTextEdit="1"/>
              </p:cNvSpPr>
              <p:nvPr/>
            </p:nvSpPr>
            <p:spPr bwMode="auto">
              <a:xfrm>
                <a:off x="1383" y="122"/>
                <a:ext cx="1192" cy="15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66" name="Freeform 82"/>
              <p:cNvSpPr>
                <a:spLocks/>
              </p:cNvSpPr>
              <p:nvPr/>
            </p:nvSpPr>
            <p:spPr bwMode="auto">
              <a:xfrm>
                <a:off x="1912" y="272"/>
                <a:ext cx="301" cy="204"/>
              </a:xfrm>
              <a:custGeom>
                <a:avLst/>
                <a:gdLst>
                  <a:gd name="T0" fmla="*/ 1233 w 1253"/>
                  <a:gd name="T1" fmla="*/ 15 h 850"/>
                  <a:gd name="T2" fmla="*/ 1233 w 1253"/>
                  <a:gd name="T3" fmla="*/ 15 h 850"/>
                  <a:gd name="T4" fmla="*/ 597 w 1253"/>
                  <a:gd name="T5" fmla="*/ 412 h 850"/>
                  <a:gd name="T6" fmla="*/ 322 w 1253"/>
                  <a:gd name="T7" fmla="*/ 593 h 850"/>
                  <a:gd name="T8" fmla="*/ 33 w 1253"/>
                  <a:gd name="T9" fmla="*/ 780 h 850"/>
                  <a:gd name="T10" fmla="*/ 18 w 1253"/>
                  <a:gd name="T11" fmla="*/ 842 h 850"/>
                  <a:gd name="T12" fmla="*/ 274 w 1253"/>
                  <a:gd name="T13" fmla="*/ 681 h 850"/>
                  <a:gd name="T14" fmla="*/ 599 w 1253"/>
                  <a:gd name="T15" fmla="*/ 455 h 850"/>
                  <a:gd name="T16" fmla="*/ 1218 w 1253"/>
                  <a:gd name="T17" fmla="*/ 60 h 850"/>
                  <a:gd name="T18" fmla="*/ 1233 w 1253"/>
                  <a:gd name="T19" fmla="*/ 15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3" h="850">
                    <a:moveTo>
                      <a:pt x="1233" y="15"/>
                    </a:moveTo>
                    <a:lnTo>
                      <a:pt x="1233" y="15"/>
                    </a:lnTo>
                    <a:cubicBezTo>
                      <a:pt x="1031" y="163"/>
                      <a:pt x="807" y="281"/>
                      <a:pt x="597" y="412"/>
                    </a:cubicBezTo>
                    <a:cubicBezTo>
                      <a:pt x="504" y="470"/>
                      <a:pt x="412" y="529"/>
                      <a:pt x="322" y="593"/>
                    </a:cubicBezTo>
                    <a:cubicBezTo>
                      <a:pt x="226" y="661"/>
                      <a:pt x="129" y="716"/>
                      <a:pt x="33" y="780"/>
                    </a:cubicBezTo>
                    <a:cubicBezTo>
                      <a:pt x="18" y="791"/>
                      <a:pt x="0" y="850"/>
                      <a:pt x="18" y="842"/>
                    </a:cubicBezTo>
                    <a:cubicBezTo>
                      <a:pt x="111" y="801"/>
                      <a:pt x="189" y="745"/>
                      <a:pt x="274" y="681"/>
                    </a:cubicBezTo>
                    <a:cubicBezTo>
                      <a:pt x="380" y="601"/>
                      <a:pt x="489" y="527"/>
                      <a:pt x="599" y="455"/>
                    </a:cubicBezTo>
                    <a:cubicBezTo>
                      <a:pt x="804" y="322"/>
                      <a:pt x="1021" y="207"/>
                      <a:pt x="1218" y="60"/>
                    </a:cubicBezTo>
                    <a:cubicBezTo>
                      <a:pt x="1232" y="50"/>
                      <a:pt x="1253" y="0"/>
                      <a:pt x="1233" y="15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67" name="Freeform 83"/>
              <p:cNvSpPr>
                <a:spLocks/>
              </p:cNvSpPr>
              <p:nvPr/>
            </p:nvSpPr>
            <p:spPr bwMode="auto">
              <a:xfrm>
                <a:off x="1792" y="273"/>
                <a:ext cx="103" cy="196"/>
              </a:xfrm>
              <a:custGeom>
                <a:avLst/>
                <a:gdLst>
                  <a:gd name="T0" fmla="*/ 8 w 428"/>
                  <a:gd name="T1" fmla="*/ 12 h 819"/>
                  <a:gd name="T2" fmla="*/ 8 w 428"/>
                  <a:gd name="T3" fmla="*/ 12 h 819"/>
                  <a:gd name="T4" fmla="*/ 196 w 428"/>
                  <a:gd name="T5" fmla="*/ 433 h 819"/>
                  <a:gd name="T6" fmla="*/ 284 w 428"/>
                  <a:gd name="T7" fmla="*/ 613 h 819"/>
                  <a:gd name="T8" fmla="*/ 376 w 428"/>
                  <a:gd name="T9" fmla="*/ 803 h 819"/>
                  <a:gd name="T10" fmla="*/ 425 w 428"/>
                  <a:gd name="T11" fmla="*/ 806 h 819"/>
                  <a:gd name="T12" fmla="*/ 349 w 428"/>
                  <a:gd name="T13" fmla="*/ 638 h 819"/>
                  <a:gd name="T14" fmla="*/ 233 w 428"/>
                  <a:gd name="T15" fmla="*/ 425 h 819"/>
                  <a:gd name="T16" fmla="*/ 43 w 428"/>
                  <a:gd name="T17" fmla="*/ 17 h 819"/>
                  <a:gd name="T18" fmla="*/ 8 w 428"/>
                  <a:gd name="T19" fmla="*/ 12 h 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8" h="819">
                    <a:moveTo>
                      <a:pt x="8" y="12"/>
                    </a:moveTo>
                    <a:lnTo>
                      <a:pt x="8" y="12"/>
                    </a:lnTo>
                    <a:cubicBezTo>
                      <a:pt x="86" y="143"/>
                      <a:pt x="133" y="294"/>
                      <a:pt x="196" y="433"/>
                    </a:cubicBezTo>
                    <a:cubicBezTo>
                      <a:pt x="223" y="494"/>
                      <a:pt x="251" y="555"/>
                      <a:pt x="284" y="613"/>
                    </a:cubicBezTo>
                    <a:cubicBezTo>
                      <a:pt x="320" y="676"/>
                      <a:pt x="344" y="740"/>
                      <a:pt x="376" y="803"/>
                    </a:cubicBezTo>
                    <a:cubicBezTo>
                      <a:pt x="381" y="813"/>
                      <a:pt x="428" y="819"/>
                      <a:pt x="425" y="806"/>
                    </a:cubicBezTo>
                    <a:cubicBezTo>
                      <a:pt x="413" y="742"/>
                      <a:pt x="383" y="692"/>
                      <a:pt x="349" y="638"/>
                    </a:cubicBezTo>
                    <a:cubicBezTo>
                      <a:pt x="306" y="569"/>
                      <a:pt x="269" y="498"/>
                      <a:pt x="233" y="425"/>
                    </a:cubicBezTo>
                    <a:cubicBezTo>
                      <a:pt x="168" y="291"/>
                      <a:pt x="122" y="145"/>
                      <a:pt x="43" y="17"/>
                    </a:cubicBezTo>
                    <a:cubicBezTo>
                      <a:pt x="38" y="9"/>
                      <a:pt x="0" y="0"/>
                      <a:pt x="8" y="12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68" name="Freeform 84"/>
              <p:cNvSpPr>
                <a:spLocks/>
              </p:cNvSpPr>
              <p:nvPr/>
            </p:nvSpPr>
            <p:spPr bwMode="auto">
              <a:xfrm>
                <a:off x="1571" y="779"/>
                <a:ext cx="254" cy="913"/>
              </a:xfrm>
              <a:custGeom>
                <a:avLst/>
                <a:gdLst>
                  <a:gd name="T0" fmla="*/ 25 w 1063"/>
                  <a:gd name="T1" fmla="*/ 3752 h 3814"/>
                  <a:gd name="T2" fmla="*/ 25 w 1063"/>
                  <a:gd name="T3" fmla="*/ 3752 h 3814"/>
                  <a:gd name="T4" fmla="*/ 575 w 1063"/>
                  <a:gd name="T5" fmla="*/ 1878 h 3814"/>
                  <a:gd name="T6" fmla="*/ 806 w 1063"/>
                  <a:gd name="T7" fmla="*/ 1051 h 3814"/>
                  <a:gd name="T8" fmla="*/ 1050 w 1063"/>
                  <a:gd name="T9" fmla="*/ 187 h 3814"/>
                  <a:gd name="T10" fmla="*/ 1024 w 1063"/>
                  <a:gd name="T11" fmla="*/ 48 h 3814"/>
                  <a:gd name="T12" fmla="*/ 805 w 1063"/>
                  <a:gd name="T13" fmla="*/ 803 h 3814"/>
                  <a:gd name="T14" fmla="*/ 540 w 1063"/>
                  <a:gd name="T15" fmla="*/ 1803 h 3814"/>
                  <a:gd name="T16" fmla="*/ 11 w 1063"/>
                  <a:gd name="T17" fmla="*/ 3643 h 3814"/>
                  <a:gd name="T18" fmla="*/ 25 w 1063"/>
                  <a:gd name="T19" fmla="*/ 3752 h 3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63" h="3814">
                    <a:moveTo>
                      <a:pt x="25" y="3752"/>
                    </a:moveTo>
                    <a:lnTo>
                      <a:pt x="25" y="3752"/>
                    </a:lnTo>
                    <a:cubicBezTo>
                      <a:pt x="184" y="3117"/>
                      <a:pt x="394" y="2497"/>
                      <a:pt x="575" y="1878"/>
                    </a:cubicBezTo>
                    <a:cubicBezTo>
                      <a:pt x="656" y="1604"/>
                      <a:pt x="734" y="1330"/>
                      <a:pt x="806" y="1051"/>
                    </a:cubicBezTo>
                    <a:cubicBezTo>
                      <a:pt x="883" y="753"/>
                      <a:pt x="971" y="477"/>
                      <a:pt x="1050" y="187"/>
                    </a:cubicBezTo>
                    <a:cubicBezTo>
                      <a:pt x="1063" y="140"/>
                      <a:pt x="1043" y="0"/>
                      <a:pt x="1024" y="48"/>
                    </a:cubicBezTo>
                    <a:cubicBezTo>
                      <a:pt x="931" y="290"/>
                      <a:pt x="870" y="533"/>
                      <a:pt x="805" y="803"/>
                    </a:cubicBezTo>
                    <a:cubicBezTo>
                      <a:pt x="722" y="1140"/>
                      <a:pt x="633" y="1471"/>
                      <a:pt x="540" y="1803"/>
                    </a:cubicBezTo>
                    <a:cubicBezTo>
                      <a:pt x="367" y="2416"/>
                      <a:pt x="164" y="3018"/>
                      <a:pt x="11" y="3643"/>
                    </a:cubicBezTo>
                    <a:cubicBezTo>
                      <a:pt x="0" y="3686"/>
                      <a:pt x="10" y="3814"/>
                      <a:pt x="25" y="3752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  <p:sp>
        <p:nvSpPr>
          <p:cNvPr id="133" name="Freeform 33"/>
          <p:cNvSpPr>
            <a:spLocks noEditPoints="1"/>
          </p:cNvSpPr>
          <p:nvPr/>
        </p:nvSpPr>
        <p:spPr bwMode="auto">
          <a:xfrm>
            <a:off x="2054445" y="4036817"/>
            <a:ext cx="77788" cy="171450"/>
          </a:xfrm>
          <a:custGeom>
            <a:avLst/>
            <a:gdLst>
              <a:gd name="T0" fmla="*/ 207 w 207"/>
              <a:gd name="T1" fmla="*/ 59 h 465"/>
              <a:gd name="T2" fmla="*/ 207 w 207"/>
              <a:gd name="T3" fmla="*/ 59 h 465"/>
              <a:gd name="T4" fmla="*/ 173 w 207"/>
              <a:gd name="T5" fmla="*/ 14 h 465"/>
              <a:gd name="T6" fmla="*/ 116 w 207"/>
              <a:gd name="T7" fmla="*/ 0 h 465"/>
              <a:gd name="T8" fmla="*/ 58 w 207"/>
              <a:gd name="T9" fmla="*/ 21 h 465"/>
              <a:gd name="T10" fmla="*/ 42 w 207"/>
              <a:gd name="T11" fmla="*/ 64 h 465"/>
              <a:gd name="T12" fmla="*/ 47 w 207"/>
              <a:gd name="T13" fmla="*/ 89 h 465"/>
              <a:gd name="T14" fmla="*/ 75 w 207"/>
              <a:gd name="T15" fmla="*/ 104 h 465"/>
              <a:gd name="T16" fmla="*/ 91 w 207"/>
              <a:gd name="T17" fmla="*/ 90 h 465"/>
              <a:gd name="T18" fmla="*/ 90 w 207"/>
              <a:gd name="T19" fmla="*/ 74 h 465"/>
              <a:gd name="T20" fmla="*/ 96 w 207"/>
              <a:gd name="T21" fmla="*/ 57 h 465"/>
              <a:gd name="T22" fmla="*/ 125 w 207"/>
              <a:gd name="T23" fmla="*/ 42 h 465"/>
              <a:gd name="T24" fmla="*/ 155 w 207"/>
              <a:gd name="T25" fmla="*/ 66 h 465"/>
              <a:gd name="T26" fmla="*/ 104 w 207"/>
              <a:gd name="T27" fmla="*/ 132 h 465"/>
              <a:gd name="T28" fmla="*/ 16 w 207"/>
              <a:gd name="T29" fmla="*/ 240 h 465"/>
              <a:gd name="T30" fmla="*/ 11 w 207"/>
              <a:gd name="T31" fmla="*/ 247 h 465"/>
              <a:gd name="T32" fmla="*/ 7 w 207"/>
              <a:gd name="T33" fmla="*/ 259 h 465"/>
              <a:gd name="T34" fmla="*/ 9 w 207"/>
              <a:gd name="T35" fmla="*/ 266 h 465"/>
              <a:gd name="T36" fmla="*/ 15 w 207"/>
              <a:gd name="T37" fmla="*/ 282 h 465"/>
              <a:gd name="T38" fmla="*/ 38 w 207"/>
              <a:gd name="T39" fmla="*/ 303 h 465"/>
              <a:gd name="T40" fmla="*/ 134 w 207"/>
              <a:gd name="T41" fmla="*/ 316 h 465"/>
              <a:gd name="T42" fmla="*/ 155 w 207"/>
              <a:gd name="T43" fmla="*/ 312 h 465"/>
              <a:gd name="T44" fmla="*/ 167 w 207"/>
              <a:gd name="T45" fmla="*/ 302 h 465"/>
              <a:gd name="T46" fmla="*/ 162 w 207"/>
              <a:gd name="T47" fmla="*/ 287 h 465"/>
              <a:gd name="T48" fmla="*/ 153 w 207"/>
              <a:gd name="T49" fmla="*/ 278 h 465"/>
              <a:gd name="T50" fmla="*/ 116 w 207"/>
              <a:gd name="T51" fmla="*/ 267 h 465"/>
              <a:gd name="T52" fmla="*/ 91 w 207"/>
              <a:gd name="T53" fmla="*/ 269 h 465"/>
              <a:gd name="T54" fmla="*/ 65 w 207"/>
              <a:gd name="T55" fmla="*/ 257 h 465"/>
              <a:gd name="T56" fmla="*/ 132 w 207"/>
              <a:gd name="T57" fmla="*/ 175 h 465"/>
              <a:gd name="T58" fmla="*/ 207 w 207"/>
              <a:gd name="T59" fmla="*/ 59 h 465"/>
              <a:gd name="T60" fmla="*/ 80 w 207"/>
              <a:gd name="T61" fmla="*/ 422 h 465"/>
              <a:gd name="T62" fmla="*/ 80 w 207"/>
              <a:gd name="T63" fmla="*/ 422 h 465"/>
              <a:gd name="T64" fmla="*/ 31 w 207"/>
              <a:gd name="T65" fmla="*/ 386 h 465"/>
              <a:gd name="T66" fmla="*/ 4 w 207"/>
              <a:gd name="T67" fmla="*/ 416 h 465"/>
              <a:gd name="T68" fmla="*/ 0 w 207"/>
              <a:gd name="T69" fmla="*/ 435 h 465"/>
              <a:gd name="T70" fmla="*/ 14 w 207"/>
              <a:gd name="T71" fmla="*/ 455 h 465"/>
              <a:gd name="T72" fmla="*/ 40 w 207"/>
              <a:gd name="T73" fmla="*/ 465 h 465"/>
              <a:gd name="T74" fmla="*/ 74 w 207"/>
              <a:gd name="T75" fmla="*/ 447 h 465"/>
              <a:gd name="T76" fmla="*/ 80 w 207"/>
              <a:gd name="T77" fmla="*/ 422 h 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7" h="465">
                <a:moveTo>
                  <a:pt x="207" y="59"/>
                </a:moveTo>
                <a:lnTo>
                  <a:pt x="207" y="59"/>
                </a:lnTo>
                <a:cubicBezTo>
                  <a:pt x="207" y="39"/>
                  <a:pt x="188" y="22"/>
                  <a:pt x="173" y="14"/>
                </a:cubicBezTo>
                <a:cubicBezTo>
                  <a:pt x="156" y="5"/>
                  <a:pt x="140" y="0"/>
                  <a:pt x="116" y="0"/>
                </a:cubicBezTo>
                <a:cubicBezTo>
                  <a:pt x="93" y="0"/>
                  <a:pt x="74" y="7"/>
                  <a:pt x="58" y="21"/>
                </a:cubicBezTo>
                <a:cubicBezTo>
                  <a:pt x="49" y="29"/>
                  <a:pt x="42" y="45"/>
                  <a:pt x="42" y="64"/>
                </a:cubicBezTo>
                <a:cubicBezTo>
                  <a:pt x="42" y="71"/>
                  <a:pt x="43" y="84"/>
                  <a:pt x="47" y="89"/>
                </a:cubicBezTo>
                <a:cubicBezTo>
                  <a:pt x="55" y="99"/>
                  <a:pt x="64" y="104"/>
                  <a:pt x="75" y="104"/>
                </a:cubicBezTo>
                <a:cubicBezTo>
                  <a:pt x="89" y="104"/>
                  <a:pt x="91" y="97"/>
                  <a:pt x="91" y="90"/>
                </a:cubicBezTo>
                <a:cubicBezTo>
                  <a:pt x="91" y="86"/>
                  <a:pt x="90" y="77"/>
                  <a:pt x="90" y="74"/>
                </a:cubicBezTo>
                <a:cubicBezTo>
                  <a:pt x="90" y="68"/>
                  <a:pt x="91" y="62"/>
                  <a:pt x="96" y="57"/>
                </a:cubicBezTo>
                <a:cubicBezTo>
                  <a:pt x="103" y="50"/>
                  <a:pt x="113" y="42"/>
                  <a:pt x="125" y="42"/>
                </a:cubicBezTo>
                <a:cubicBezTo>
                  <a:pt x="135" y="42"/>
                  <a:pt x="155" y="52"/>
                  <a:pt x="155" y="66"/>
                </a:cubicBezTo>
                <a:cubicBezTo>
                  <a:pt x="155" y="75"/>
                  <a:pt x="140" y="94"/>
                  <a:pt x="104" y="132"/>
                </a:cubicBezTo>
                <a:cubicBezTo>
                  <a:pt x="64" y="174"/>
                  <a:pt x="34" y="206"/>
                  <a:pt x="16" y="240"/>
                </a:cubicBezTo>
                <a:cubicBezTo>
                  <a:pt x="14" y="242"/>
                  <a:pt x="14" y="245"/>
                  <a:pt x="11" y="247"/>
                </a:cubicBezTo>
                <a:cubicBezTo>
                  <a:pt x="9" y="250"/>
                  <a:pt x="7" y="255"/>
                  <a:pt x="7" y="259"/>
                </a:cubicBezTo>
                <a:cubicBezTo>
                  <a:pt x="7" y="261"/>
                  <a:pt x="9" y="264"/>
                  <a:pt x="9" y="266"/>
                </a:cubicBezTo>
                <a:cubicBezTo>
                  <a:pt x="9" y="270"/>
                  <a:pt x="11" y="274"/>
                  <a:pt x="15" y="282"/>
                </a:cubicBezTo>
                <a:cubicBezTo>
                  <a:pt x="23" y="295"/>
                  <a:pt x="25" y="297"/>
                  <a:pt x="38" y="303"/>
                </a:cubicBezTo>
                <a:cubicBezTo>
                  <a:pt x="62" y="313"/>
                  <a:pt x="95" y="316"/>
                  <a:pt x="134" y="316"/>
                </a:cubicBezTo>
                <a:cubicBezTo>
                  <a:pt x="141" y="316"/>
                  <a:pt x="151" y="313"/>
                  <a:pt x="155" y="312"/>
                </a:cubicBezTo>
                <a:cubicBezTo>
                  <a:pt x="160" y="312"/>
                  <a:pt x="167" y="307"/>
                  <a:pt x="167" y="302"/>
                </a:cubicBezTo>
                <a:cubicBezTo>
                  <a:pt x="167" y="299"/>
                  <a:pt x="164" y="291"/>
                  <a:pt x="162" y="287"/>
                </a:cubicBezTo>
                <a:cubicBezTo>
                  <a:pt x="160" y="282"/>
                  <a:pt x="155" y="278"/>
                  <a:pt x="153" y="278"/>
                </a:cubicBezTo>
                <a:cubicBezTo>
                  <a:pt x="149" y="278"/>
                  <a:pt x="142" y="267"/>
                  <a:pt x="116" y="267"/>
                </a:cubicBezTo>
                <a:cubicBezTo>
                  <a:pt x="107" y="267"/>
                  <a:pt x="100" y="269"/>
                  <a:pt x="91" y="269"/>
                </a:cubicBezTo>
                <a:cubicBezTo>
                  <a:pt x="79" y="269"/>
                  <a:pt x="65" y="264"/>
                  <a:pt x="65" y="257"/>
                </a:cubicBezTo>
                <a:cubicBezTo>
                  <a:pt x="65" y="252"/>
                  <a:pt x="92" y="214"/>
                  <a:pt x="132" y="175"/>
                </a:cubicBezTo>
                <a:cubicBezTo>
                  <a:pt x="207" y="102"/>
                  <a:pt x="207" y="95"/>
                  <a:pt x="207" y="59"/>
                </a:cubicBezTo>
                <a:close/>
                <a:moveTo>
                  <a:pt x="80" y="422"/>
                </a:moveTo>
                <a:lnTo>
                  <a:pt x="80" y="422"/>
                </a:lnTo>
                <a:cubicBezTo>
                  <a:pt x="80" y="411"/>
                  <a:pt x="40" y="386"/>
                  <a:pt x="31" y="386"/>
                </a:cubicBezTo>
                <a:cubicBezTo>
                  <a:pt x="22" y="386"/>
                  <a:pt x="11" y="388"/>
                  <a:pt x="4" y="416"/>
                </a:cubicBezTo>
                <a:cubicBezTo>
                  <a:pt x="3" y="420"/>
                  <a:pt x="0" y="428"/>
                  <a:pt x="0" y="435"/>
                </a:cubicBezTo>
                <a:cubicBezTo>
                  <a:pt x="0" y="441"/>
                  <a:pt x="10" y="449"/>
                  <a:pt x="14" y="455"/>
                </a:cubicBezTo>
                <a:cubicBezTo>
                  <a:pt x="18" y="460"/>
                  <a:pt x="30" y="465"/>
                  <a:pt x="40" y="465"/>
                </a:cubicBezTo>
                <a:cubicBezTo>
                  <a:pt x="52" y="465"/>
                  <a:pt x="65" y="456"/>
                  <a:pt x="74" y="447"/>
                </a:cubicBezTo>
                <a:cubicBezTo>
                  <a:pt x="80" y="442"/>
                  <a:pt x="80" y="435"/>
                  <a:pt x="80" y="422"/>
                </a:cubicBezTo>
                <a:close/>
              </a:path>
            </a:pathLst>
          </a:custGeom>
          <a:solidFill>
            <a:srgbClr val="47474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37" name="TextBox 36"/>
          <p:cNvSpPr txBox="1"/>
          <p:nvPr/>
        </p:nvSpPr>
        <p:spPr>
          <a:xfrm>
            <a:off x="591129" y="2589227"/>
            <a:ext cx="9459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минато</a:t>
            </a:r>
            <a:endParaRPr lang="bg-BG" sz="1200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endParaRPr lang="en-US" sz="12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28679" y="2535805"/>
            <a:ext cx="9459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сега</a:t>
            </a:r>
            <a:endParaRPr lang="bg-BG" sz="1200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endParaRPr lang="en-US" sz="12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42186" y="2453667"/>
            <a:ext cx="9459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иднина</a:t>
            </a:r>
            <a:endParaRPr lang="bg-BG" sz="1200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endParaRPr lang="en-US" sz="12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grpSp>
        <p:nvGrpSpPr>
          <p:cNvPr id="175" name="Group 174"/>
          <p:cNvGrpSpPr/>
          <p:nvPr/>
        </p:nvGrpSpPr>
        <p:grpSpPr>
          <a:xfrm>
            <a:off x="6151563" y="1190336"/>
            <a:ext cx="2247357" cy="1424278"/>
            <a:chOff x="6151563" y="1190336"/>
            <a:chExt cx="2247357" cy="1424278"/>
          </a:xfrm>
        </p:grpSpPr>
        <p:grpSp>
          <p:nvGrpSpPr>
            <p:cNvPr id="134" name="Group 52"/>
            <p:cNvGrpSpPr>
              <a:grpSpLocks noChangeAspect="1"/>
            </p:cNvGrpSpPr>
            <p:nvPr/>
          </p:nvGrpSpPr>
          <p:grpSpPr bwMode="auto">
            <a:xfrm>
              <a:off x="6151563" y="1320801"/>
              <a:ext cx="2028825" cy="1293813"/>
              <a:chOff x="3875" y="832"/>
              <a:chExt cx="1278" cy="815"/>
            </a:xfrm>
          </p:grpSpPr>
          <p:sp>
            <p:nvSpPr>
              <p:cNvPr id="135" name="AutoShape 51"/>
              <p:cNvSpPr>
                <a:spLocks noChangeAspect="1" noChangeArrowheads="1" noTextEdit="1"/>
              </p:cNvSpPr>
              <p:nvPr/>
            </p:nvSpPr>
            <p:spPr bwMode="auto">
              <a:xfrm>
                <a:off x="3877" y="832"/>
                <a:ext cx="1276" cy="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36" name="Freeform 53"/>
              <p:cNvSpPr>
                <a:spLocks/>
              </p:cNvSpPr>
              <p:nvPr/>
            </p:nvSpPr>
            <p:spPr bwMode="auto">
              <a:xfrm>
                <a:off x="3875" y="1287"/>
                <a:ext cx="205" cy="360"/>
              </a:xfrm>
              <a:custGeom>
                <a:avLst/>
                <a:gdLst>
                  <a:gd name="T0" fmla="*/ 13 w 924"/>
                  <a:gd name="T1" fmla="*/ 1601 h 1628"/>
                  <a:gd name="T2" fmla="*/ 13 w 924"/>
                  <a:gd name="T3" fmla="*/ 1601 h 1628"/>
                  <a:gd name="T4" fmla="*/ 494 w 924"/>
                  <a:gd name="T5" fmla="*/ 810 h 1628"/>
                  <a:gd name="T6" fmla="*/ 698 w 924"/>
                  <a:gd name="T7" fmla="*/ 459 h 1628"/>
                  <a:gd name="T8" fmla="*/ 913 w 924"/>
                  <a:gd name="T9" fmla="*/ 92 h 1628"/>
                  <a:gd name="T10" fmla="*/ 902 w 924"/>
                  <a:gd name="T11" fmla="*/ 19 h 1628"/>
                  <a:gd name="T12" fmla="*/ 710 w 924"/>
                  <a:gd name="T13" fmla="*/ 338 h 1628"/>
                  <a:gd name="T14" fmla="*/ 473 w 924"/>
                  <a:gd name="T15" fmla="*/ 766 h 1628"/>
                  <a:gd name="T16" fmla="*/ 9 w 924"/>
                  <a:gd name="T17" fmla="*/ 1545 h 1628"/>
                  <a:gd name="T18" fmla="*/ 13 w 924"/>
                  <a:gd name="T19" fmla="*/ 1601 h 1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4" h="1628">
                    <a:moveTo>
                      <a:pt x="13" y="1601"/>
                    </a:moveTo>
                    <a:lnTo>
                      <a:pt x="13" y="1601"/>
                    </a:lnTo>
                    <a:cubicBezTo>
                      <a:pt x="157" y="1327"/>
                      <a:pt x="335" y="1072"/>
                      <a:pt x="494" y="810"/>
                    </a:cubicBezTo>
                    <a:cubicBezTo>
                      <a:pt x="564" y="695"/>
                      <a:pt x="633" y="579"/>
                      <a:pt x="698" y="459"/>
                    </a:cubicBezTo>
                    <a:cubicBezTo>
                      <a:pt x="767" y="331"/>
                      <a:pt x="842" y="216"/>
                      <a:pt x="913" y="92"/>
                    </a:cubicBezTo>
                    <a:cubicBezTo>
                      <a:pt x="924" y="72"/>
                      <a:pt x="917" y="0"/>
                      <a:pt x="902" y="19"/>
                    </a:cubicBezTo>
                    <a:cubicBezTo>
                      <a:pt x="824" y="116"/>
                      <a:pt x="770" y="221"/>
                      <a:pt x="710" y="338"/>
                    </a:cubicBezTo>
                    <a:cubicBezTo>
                      <a:pt x="635" y="484"/>
                      <a:pt x="556" y="625"/>
                      <a:pt x="473" y="766"/>
                    </a:cubicBezTo>
                    <a:cubicBezTo>
                      <a:pt x="321" y="1027"/>
                      <a:pt x="148" y="1275"/>
                      <a:pt x="9" y="1545"/>
                    </a:cubicBezTo>
                    <a:cubicBezTo>
                      <a:pt x="0" y="1564"/>
                      <a:pt x="0" y="1628"/>
                      <a:pt x="13" y="1601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6413516" y="1190336"/>
              <a:ext cx="198540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6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Нови контакти</a:t>
              </a:r>
            </a:p>
            <a:p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слободно време</a:t>
              </a:r>
            </a:p>
            <a:p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клубови</a:t>
              </a:r>
            </a:p>
            <a:p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саеми</a:t>
              </a:r>
              <a:endPara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endParaRPr>
            </a:p>
            <a:p>
              <a:endParaRPr lang="en-US" sz="1200" b="1" dirty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5079343" y="2929529"/>
            <a:ext cx="197843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Деца</a:t>
            </a: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Познати</a:t>
            </a:r>
          </a:p>
          <a:p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- родители</a:t>
            </a: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Забава</a:t>
            </a:r>
          </a:p>
          <a:p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- клубови, хоби</a:t>
            </a:r>
          </a:p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Училиште</a:t>
            </a:r>
          </a:p>
          <a:p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- учители</a:t>
            </a:r>
          </a:p>
          <a:p>
            <a:endParaRPr lang="bg-BG" sz="1100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endParaRPr lang="en-US" sz="11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42581" y="2979622"/>
            <a:ext cx="19784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Печати:</a:t>
            </a:r>
          </a:p>
          <a:p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- фејсбук контакти</a:t>
            </a:r>
          </a:p>
          <a:p>
            <a:pPr marL="182563" indent="-182563"/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- контакти од телефонот</a:t>
            </a:r>
          </a:p>
          <a:p>
            <a:endParaRPr lang="bg-BG" sz="1100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endParaRPr lang="en-US" sz="11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980913" y="3842760"/>
            <a:ext cx="19784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До секое напишано име забележи:</a:t>
            </a:r>
          </a:p>
          <a:p>
            <a:pPr marL="182563" indent="-182563"/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- тој човек кого познава</a:t>
            </a:r>
          </a:p>
          <a:p>
            <a:endParaRPr lang="bg-BG" sz="1100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endParaRPr lang="en-US" sz="11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grpSp>
        <p:nvGrpSpPr>
          <p:cNvPr id="176" name="Group 175"/>
          <p:cNvGrpSpPr/>
          <p:nvPr/>
        </p:nvGrpSpPr>
        <p:grpSpPr>
          <a:xfrm>
            <a:off x="1874938" y="2680278"/>
            <a:ext cx="1530250" cy="1436730"/>
            <a:chOff x="1874938" y="2680278"/>
            <a:chExt cx="1530250" cy="1436730"/>
          </a:xfrm>
        </p:grpSpPr>
        <p:grpSp>
          <p:nvGrpSpPr>
            <p:cNvPr id="27" name="Group 17"/>
            <p:cNvGrpSpPr>
              <a:grpSpLocks noChangeAspect="1"/>
            </p:cNvGrpSpPr>
            <p:nvPr/>
          </p:nvGrpSpPr>
          <p:grpSpPr bwMode="auto">
            <a:xfrm>
              <a:off x="2000250" y="2680278"/>
              <a:ext cx="1404938" cy="1331913"/>
              <a:chOff x="1260" y="-433"/>
              <a:chExt cx="885" cy="839"/>
            </a:xfrm>
          </p:grpSpPr>
          <p:sp>
            <p:nvSpPr>
              <p:cNvPr id="28" name="AutoShape 16"/>
              <p:cNvSpPr>
                <a:spLocks noChangeAspect="1" noChangeArrowheads="1" noTextEdit="1"/>
              </p:cNvSpPr>
              <p:nvPr/>
            </p:nvSpPr>
            <p:spPr bwMode="auto">
              <a:xfrm>
                <a:off x="1260" y="-430"/>
                <a:ext cx="885" cy="8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50" name="Freeform 22"/>
              <p:cNvSpPr>
                <a:spLocks/>
              </p:cNvSpPr>
              <p:nvPr/>
            </p:nvSpPr>
            <p:spPr bwMode="auto">
              <a:xfrm>
                <a:off x="1680" y="-433"/>
                <a:ext cx="43" cy="236"/>
              </a:xfrm>
              <a:custGeom>
                <a:avLst/>
                <a:gdLst>
                  <a:gd name="T0" fmla="*/ 162 w 193"/>
                  <a:gd name="T1" fmla="*/ 16 h 1077"/>
                  <a:gd name="T2" fmla="*/ 162 w 193"/>
                  <a:gd name="T3" fmla="*/ 16 h 1077"/>
                  <a:gd name="T4" fmla="*/ 69 w 193"/>
                  <a:gd name="T5" fmla="*/ 549 h 1077"/>
                  <a:gd name="T6" fmla="*/ 37 w 193"/>
                  <a:gd name="T7" fmla="*/ 783 h 1077"/>
                  <a:gd name="T8" fmla="*/ 2 w 193"/>
                  <a:gd name="T9" fmla="*/ 1028 h 1077"/>
                  <a:gd name="T10" fmla="*/ 48 w 193"/>
                  <a:gd name="T11" fmla="*/ 1063 h 1077"/>
                  <a:gd name="T12" fmla="*/ 83 w 193"/>
                  <a:gd name="T13" fmla="*/ 849 h 1077"/>
                  <a:gd name="T14" fmla="*/ 111 w 193"/>
                  <a:gd name="T15" fmla="*/ 566 h 1077"/>
                  <a:gd name="T16" fmla="*/ 193 w 193"/>
                  <a:gd name="T17" fmla="*/ 44 h 1077"/>
                  <a:gd name="T18" fmla="*/ 162 w 193"/>
                  <a:gd name="T19" fmla="*/ 16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3" h="1077">
                    <a:moveTo>
                      <a:pt x="162" y="16"/>
                    </a:moveTo>
                    <a:lnTo>
                      <a:pt x="162" y="16"/>
                    </a:lnTo>
                    <a:cubicBezTo>
                      <a:pt x="152" y="195"/>
                      <a:pt x="99" y="373"/>
                      <a:pt x="69" y="549"/>
                    </a:cubicBezTo>
                    <a:cubicBezTo>
                      <a:pt x="55" y="626"/>
                      <a:pt x="43" y="704"/>
                      <a:pt x="37" y="783"/>
                    </a:cubicBezTo>
                    <a:cubicBezTo>
                      <a:pt x="30" y="867"/>
                      <a:pt x="11" y="946"/>
                      <a:pt x="2" y="1028"/>
                    </a:cubicBezTo>
                    <a:cubicBezTo>
                      <a:pt x="0" y="1041"/>
                      <a:pt x="42" y="1077"/>
                      <a:pt x="48" y="1063"/>
                    </a:cubicBezTo>
                    <a:cubicBezTo>
                      <a:pt x="77" y="993"/>
                      <a:pt x="81" y="925"/>
                      <a:pt x="83" y="849"/>
                    </a:cubicBezTo>
                    <a:cubicBezTo>
                      <a:pt x="87" y="754"/>
                      <a:pt x="97" y="660"/>
                      <a:pt x="111" y="566"/>
                    </a:cubicBezTo>
                    <a:cubicBezTo>
                      <a:pt x="135" y="392"/>
                      <a:pt x="186" y="220"/>
                      <a:pt x="193" y="44"/>
                    </a:cubicBezTo>
                    <a:cubicBezTo>
                      <a:pt x="193" y="32"/>
                      <a:pt x="163" y="0"/>
                      <a:pt x="162" y="16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52" name="Freeform 23"/>
              <p:cNvSpPr>
                <a:spLocks/>
              </p:cNvSpPr>
              <p:nvPr/>
            </p:nvSpPr>
            <p:spPr bwMode="auto">
              <a:xfrm>
                <a:off x="1638" y="-71"/>
                <a:ext cx="43" cy="376"/>
              </a:xfrm>
              <a:custGeom>
                <a:avLst/>
                <a:gdLst>
                  <a:gd name="T0" fmla="*/ 161 w 193"/>
                  <a:gd name="T1" fmla="*/ 28 h 1710"/>
                  <a:gd name="T2" fmla="*/ 161 w 193"/>
                  <a:gd name="T3" fmla="*/ 28 h 1710"/>
                  <a:gd name="T4" fmla="*/ 69 w 193"/>
                  <a:gd name="T5" fmla="*/ 872 h 1710"/>
                  <a:gd name="T6" fmla="*/ 37 w 193"/>
                  <a:gd name="T7" fmla="*/ 1244 h 1710"/>
                  <a:gd name="T8" fmla="*/ 1 w 193"/>
                  <a:gd name="T9" fmla="*/ 1632 h 1710"/>
                  <a:gd name="T10" fmla="*/ 47 w 193"/>
                  <a:gd name="T11" fmla="*/ 1688 h 1710"/>
                  <a:gd name="T12" fmla="*/ 83 w 193"/>
                  <a:gd name="T13" fmla="*/ 1348 h 1710"/>
                  <a:gd name="T14" fmla="*/ 110 w 193"/>
                  <a:gd name="T15" fmla="*/ 900 h 1710"/>
                  <a:gd name="T16" fmla="*/ 193 w 193"/>
                  <a:gd name="T17" fmla="*/ 72 h 1710"/>
                  <a:gd name="T18" fmla="*/ 161 w 193"/>
                  <a:gd name="T19" fmla="*/ 28 h 1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3" h="1710">
                    <a:moveTo>
                      <a:pt x="161" y="28"/>
                    </a:moveTo>
                    <a:lnTo>
                      <a:pt x="161" y="28"/>
                    </a:lnTo>
                    <a:cubicBezTo>
                      <a:pt x="152" y="311"/>
                      <a:pt x="99" y="593"/>
                      <a:pt x="69" y="872"/>
                    </a:cubicBezTo>
                    <a:cubicBezTo>
                      <a:pt x="55" y="996"/>
                      <a:pt x="43" y="1119"/>
                      <a:pt x="37" y="1244"/>
                    </a:cubicBezTo>
                    <a:cubicBezTo>
                      <a:pt x="30" y="1377"/>
                      <a:pt x="11" y="1502"/>
                      <a:pt x="1" y="1632"/>
                    </a:cubicBezTo>
                    <a:cubicBezTo>
                      <a:pt x="0" y="1653"/>
                      <a:pt x="42" y="1710"/>
                      <a:pt x="47" y="1688"/>
                    </a:cubicBezTo>
                    <a:cubicBezTo>
                      <a:pt x="77" y="1577"/>
                      <a:pt x="81" y="1469"/>
                      <a:pt x="83" y="1348"/>
                    </a:cubicBezTo>
                    <a:cubicBezTo>
                      <a:pt x="87" y="1198"/>
                      <a:pt x="97" y="1049"/>
                      <a:pt x="110" y="900"/>
                    </a:cubicBezTo>
                    <a:cubicBezTo>
                      <a:pt x="135" y="625"/>
                      <a:pt x="186" y="351"/>
                      <a:pt x="193" y="72"/>
                    </a:cubicBezTo>
                    <a:cubicBezTo>
                      <a:pt x="193" y="53"/>
                      <a:pt x="162" y="0"/>
                      <a:pt x="161" y="28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5" name="Freeform 24"/>
              <p:cNvSpPr>
                <a:spLocks/>
              </p:cNvSpPr>
              <p:nvPr/>
            </p:nvSpPr>
            <p:spPr bwMode="auto">
              <a:xfrm>
                <a:off x="1707" y="-67"/>
                <a:ext cx="152" cy="185"/>
              </a:xfrm>
              <a:custGeom>
                <a:avLst/>
                <a:gdLst>
                  <a:gd name="T0" fmla="*/ 12 w 691"/>
                  <a:gd name="T1" fmla="*/ 12 h 841"/>
                  <a:gd name="T2" fmla="*/ 12 w 691"/>
                  <a:gd name="T3" fmla="*/ 12 h 841"/>
                  <a:gd name="T4" fmla="*/ 330 w 691"/>
                  <a:gd name="T5" fmla="*/ 449 h 841"/>
                  <a:gd name="T6" fmla="*/ 476 w 691"/>
                  <a:gd name="T7" fmla="*/ 635 h 841"/>
                  <a:gd name="T8" fmla="*/ 628 w 691"/>
                  <a:gd name="T9" fmla="*/ 830 h 841"/>
                  <a:gd name="T10" fmla="*/ 685 w 691"/>
                  <a:gd name="T11" fmla="*/ 822 h 841"/>
                  <a:gd name="T12" fmla="*/ 556 w 691"/>
                  <a:gd name="T13" fmla="*/ 647 h 841"/>
                  <a:gd name="T14" fmla="*/ 372 w 691"/>
                  <a:gd name="T15" fmla="*/ 431 h 841"/>
                  <a:gd name="T16" fmla="*/ 53 w 691"/>
                  <a:gd name="T17" fmla="*/ 10 h 841"/>
                  <a:gd name="T18" fmla="*/ 12 w 691"/>
                  <a:gd name="T19" fmla="*/ 12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1" h="841">
                    <a:moveTo>
                      <a:pt x="12" y="12"/>
                    </a:moveTo>
                    <a:lnTo>
                      <a:pt x="12" y="12"/>
                    </a:lnTo>
                    <a:cubicBezTo>
                      <a:pt x="133" y="143"/>
                      <a:pt x="225" y="305"/>
                      <a:pt x="330" y="449"/>
                    </a:cubicBezTo>
                    <a:cubicBezTo>
                      <a:pt x="376" y="513"/>
                      <a:pt x="424" y="576"/>
                      <a:pt x="476" y="635"/>
                    </a:cubicBezTo>
                    <a:cubicBezTo>
                      <a:pt x="532" y="698"/>
                      <a:pt x="575" y="766"/>
                      <a:pt x="628" y="830"/>
                    </a:cubicBezTo>
                    <a:cubicBezTo>
                      <a:pt x="636" y="841"/>
                      <a:pt x="691" y="836"/>
                      <a:pt x="685" y="822"/>
                    </a:cubicBezTo>
                    <a:cubicBezTo>
                      <a:pt x="655" y="752"/>
                      <a:pt x="609" y="702"/>
                      <a:pt x="556" y="647"/>
                    </a:cubicBezTo>
                    <a:cubicBezTo>
                      <a:pt x="490" y="579"/>
                      <a:pt x="430" y="506"/>
                      <a:pt x="372" y="431"/>
                    </a:cubicBezTo>
                    <a:cubicBezTo>
                      <a:pt x="264" y="293"/>
                      <a:pt x="175" y="137"/>
                      <a:pt x="53" y="10"/>
                    </a:cubicBezTo>
                    <a:cubicBezTo>
                      <a:pt x="45" y="1"/>
                      <a:pt x="0" y="0"/>
                      <a:pt x="12" y="12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6" name="Freeform 25"/>
              <p:cNvSpPr>
                <a:spLocks/>
              </p:cNvSpPr>
              <p:nvPr/>
            </p:nvSpPr>
            <p:spPr bwMode="auto">
              <a:xfrm>
                <a:off x="1486" y="-72"/>
                <a:ext cx="174" cy="164"/>
              </a:xfrm>
              <a:custGeom>
                <a:avLst/>
                <a:gdLst>
                  <a:gd name="T0" fmla="*/ 782 w 796"/>
                  <a:gd name="T1" fmla="*/ 13 h 749"/>
                  <a:gd name="T2" fmla="*/ 782 w 796"/>
                  <a:gd name="T3" fmla="*/ 13 h 749"/>
                  <a:gd name="T4" fmla="*/ 369 w 796"/>
                  <a:gd name="T5" fmla="*/ 361 h 749"/>
                  <a:gd name="T6" fmla="*/ 194 w 796"/>
                  <a:gd name="T7" fmla="*/ 520 h 749"/>
                  <a:gd name="T8" fmla="*/ 10 w 796"/>
                  <a:gd name="T9" fmla="*/ 685 h 749"/>
                  <a:gd name="T10" fmla="*/ 22 w 796"/>
                  <a:gd name="T11" fmla="*/ 742 h 749"/>
                  <a:gd name="T12" fmla="*/ 187 w 796"/>
                  <a:gd name="T13" fmla="*/ 601 h 749"/>
                  <a:gd name="T14" fmla="*/ 390 w 796"/>
                  <a:gd name="T15" fmla="*/ 402 h 749"/>
                  <a:gd name="T16" fmla="*/ 788 w 796"/>
                  <a:gd name="T17" fmla="*/ 55 h 749"/>
                  <a:gd name="T18" fmla="*/ 782 w 796"/>
                  <a:gd name="T19" fmla="*/ 13 h 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6" h="749">
                    <a:moveTo>
                      <a:pt x="782" y="13"/>
                    </a:moveTo>
                    <a:lnTo>
                      <a:pt x="782" y="13"/>
                    </a:lnTo>
                    <a:cubicBezTo>
                      <a:pt x="660" y="144"/>
                      <a:pt x="506" y="246"/>
                      <a:pt x="369" y="361"/>
                    </a:cubicBezTo>
                    <a:cubicBezTo>
                      <a:pt x="309" y="412"/>
                      <a:pt x="250" y="464"/>
                      <a:pt x="194" y="520"/>
                    </a:cubicBezTo>
                    <a:cubicBezTo>
                      <a:pt x="135" y="580"/>
                      <a:pt x="70" y="628"/>
                      <a:pt x="10" y="685"/>
                    </a:cubicBezTo>
                    <a:cubicBezTo>
                      <a:pt x="0" y="694"/>
                      <a:pt x="9" y="749"/>
                      <a:pt x="22" y="742"/>
                    </a:cubicBezTo>
                    <a:cubicBezTo>
                      <a:pt x="90" y="707"/>
                      <a:pt x="137" y="657"/>
                      <a:pt x="187" y="601"/>
                    </a:cubicBezTo>
                    <a:cubicBezTo>
                      <a:pt x="251" y="530"/>
                      <a:pt x="319" y="465"/>
                      <a:pt x="390" y="402"/>
                    </a:cubicBezTo>
                    <a:cubicBezTo>
                      <a:pt x="520" y="284"/>
                      <a:pt x="670" y="185"/>
                      <a:pt x="788" y="55"/>
                    </a:cubicBezTo>
                    <a:cubicBezTo>
                      <a:pt x="796" y="46"/>
                      <a:pt x="794" y="0"/>
                      <a:pt x="782" y="13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1999771" y="3002499"/>
              <a:ext cx="13939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роднини</a:t>
              </a:r>
              <a:endPara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54990" y="3522364"/>
              <a:ext cx="676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деца</a:t>
              </a:r>
              <a:endParaRPr lang="en-US" sz="1200" b="1" dirty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154911" y="3809231"/>
              <a:ext cx="925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далечни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874938" y="3449207"/>
              <a:ext cx="8030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блиски</a:t>
              </a: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3019331" y="2671763"/>
            <a:ext cx="1510151" cy="1511525"/>
            <a:chOff x="3019331" y="2671763"/>
            <a:chExt cx="1510151" cy="1511525"/>
          </a:xfrm>
        </p:grpSpPr>
        <p:grpSp>
          <p:nvGrpSpPr>
            <p:cNvPr id="124" name="Group 43"/>
            <p:cNvGrpSpPr>
              <a:grpSpLocks noChangeAspect="1"/>
            </p:cNvGrpSpPr>
            <p:nvPr/>
          </p:nvGrpSpPr>
          <p:grpSpPr bwMode="auto">
            <a:xfrm>
              <a:off x="3352800" y="2671763"/>
              <a:ext cx="1047750" cy="1390650"/>
              <a:chOff x="2112" y="1683"/>
              <a:chExt cx="660" cy="876"/>
            </a:xfrm>
          </p:grpSpPr>
          <p:sp>
            <p:nvSpPr>
              <p:cNvPr id="125" name="AutoShape 42"/>
              <p:cNvSpPr>
                <a:spLocks noChangeAspect="1" noChangeArrowheads="1" noTextEdit="1"/>
              </p:cNvSpPr>
              <p:nvPr/>
            </p:nvSpPr>
            <p:spPr bwMode="auto">
              <a:xfrm>
                <a:off x="2112" y="1687"/>
                <a:ext cx="660" cy="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29" name="Freeform 47"/>
              <p:cNvSpPr>
                <a:spLocks/>
              </p:cNvSpPr>
              <p:nvPr/>
            </p:nvSpPr>
            <p:spPr bwMode="auto">
              <a:xfrm>
                <a:off x="2258" y="2089"/>
                <a:ext cx="42" cy="369"/>
              </a:xfrm>
              <a:custGeom>
                <a:avLst/>
                <a:gdLst>
                  <a:gd name="T0" fmla="*/ 177 w 212"/>
                  <a:gd name="T1" fmla="*/ 30 h 1877"/>
                  <a:gd name="T2" fmla="*/ 177 w 212"/>
                  <a:gd name="T3" fmla="*/ 30 h 1877"/>
                  <a:gd name="T4" fmla="*/ 75 w 212"/>
                  <a:gd name="T5" fmla="*/ 957 h 1877"/>
                  <a:gd name="T6" fmla="*/ 40 w 212"/>
                  <a:gd name="T7" fmla="*/ 1365 h 1877"/>
                  <a:gd name="T8" fmla="*/ 1 w 212"/>
                  <a:gd name="T9" fmla="*/ 1792 h 1877"/>
                  <a:gd name="T10" fmla="*/ 52 w 212"/>
                  <a:gd name="T11" fmla="*/ 1853 h 1877"/>
                  <a:gd name="T12" fmla="*/ 91 w 212"/>
                  <a:gd name="T13" fmla="*/ 1480 h 1877"/>
                  <a:gd name="T14" fmla="*/ 121 w 212"/>
                  <a:gd name="T15" fmla="*/ 988 h 1877"/>
                  <a:gd name="T16" fmla="*/ 212 w 212"/>
                  <a:gd name="T17" fmla="*/ 79 h 1877"/>
                  <a:gd name="T18" fmla="*/ 177 w 212"/>
                  <a:gd name="T19" fmla="*/ 30 h 1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2" h="1877">
                    <a:moveTo>
                      <a:pt x="177" y="30"/>
                    </a:moveTo>
                    <a:lnTo>
                      <a:pt x="177" y="30"/>
                    </a:lnTo>
                    <a:cubicBezTo>
                      <a:pt x="167" y="341"/>
                      <a:pt x="109" y="651"/>
                      <a:pt x="75" y="957"/>
                    </a:cubicBezTo>
                    <a:cubicBezTo>
                      <a:pt x="60" y="1093"/>
                      <a:pt x="47" y="1228"/>
                      <a:pt x="40" y="1365"/>
                    </a:cubicBezTo>
                    <a:cubicBezTo>
                      <a:pt x="33" y="1511"/>
                      <a:pt x="12" y="1649"/>
                      <a:pt x="1" y="1792"/>
                    </a:cubicBezTo>
                    <a:cubicBezTo>
                      <a:pt x="0" y="1815"/>
                      <a:pt x="45" y="1877"/>
                      <a:pt x="52" y="1853"/>
                    </a:cubicBezTo>
                    <a:cubicBezTo>
                      <a:pt x="84" y="1731"/>
                      <a:pt x="88" y="1612"/>
                      <a:pt x="91" y="1480"/>
                    </a:cubicBezTo>
                    <a:cubicBezTo>
                      <a:pt x="95" y="1315"/>
                      <a:pt x="106" y="1152"/>
                      <a:pt x="121" y="988"/>
                    </a:cubicBezTo>
                    <a:cubicBezTo>
                      <a:pt x="148" y="685"/>
                      <a:pt x="204" y="385"/>
                      <a:pt x="212" y="79"/>
                    </a:cubicBezTo>
                    <a:cubicBezTo>
                      <a:pt x="212" y="58"/>
                      <a:pt x="178" y="0"/>
                      <a:pt x="177" y="30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30" name="Freeform 48"/>
              <p:cNvSpPr>
                <a:spLocks/>
              </p:cNvSpPr>
              <p:nvPr/>
            </p:nvSpPr>
            <p:spPr bwMode="auto">
              <a:xfrm>
                <a:off x="2220" y="1683"/>
                <a:ext cx="41" cy="230"/>
              </a:xfrm>
              <a:custGeom>
                <a:avLst/>
                <a:gdLst>
                  <a:gd name="T0" fmla="*/ 4 w 211"/>
                  <a:gd name="T1" fmla="*/ 19 h 1174"/>
                  <a:gd name="T2" fmla="*/ 4 w 211"/>
                  <a:gd name="T3" fmla="*/ 19 h 1174"/>
                  <a:gd name="T4" fmla="*/ 67 w 211"/>
                  <a:gd name="T5" fmla="*/ 608 h 1174"/>
                  <a:gd name="T6" fmla="*/ 104 w 211"/>
                  <a:gd name="T7" fmla="*/ 865 h 1174"/>
                  <a:gd name="T8" fmla="*/ 141 w 211"/>
                  <a:gd name="T9" fmla="*/ 1134 h 1174"/>
                  <a:gd name="T10" fmla="*/ 201 w 211"/>
                  <a:gd name="T11" fmla="*/ 1157 h 1174"/>
                  <a:gd name="T12" fmla="*/ 174 w 211"/>
                  <a:gd name="T13" fmla="*/ 920 h 1174"/>
                  <a:gd name="T14" fmla="*/ 117 w 211"/>
                  <a:gd name="T15" fmla="*/ 614 h 1174"/>
                  <a:gd name="T16" fmla="*/ 45 w 211"/>
                  <a:gd name="T17" fmla="*/ 38 h 1174"/>
                  <a:gd name="T18" fmla="*/ 4 w 211"/>
                  <a:gd name="T19" fmla="*/ 19 h 1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74">
                    <a:moveTo>
                      <a:pt x="4" y="19"/>
                    </a:moveTo>
                    <a:lnTo>
                      <a:pt x="4" y="19"/>
                    </a:lnTo>
                    <a:cubicBezTo>
                      <a:pt x="48" y="209"/>
                      <a:pt x="46" y="413"/>
                      <a:pt x="67" y="608"/>
                    </a:cubicBezTo>
                    <a:cubicBezTo>
                      <a:pt x="76" y="694"/>
                      <a:pt x="87" y="780"/>
                      <a:pt x="104" y="865"/>
                    </a:cubicBezTo>
                    <a:cubicBezTo>
                      <a:pt x="123" y="955"/>
                      <a:pt x="127" y="1044"/>
                      <a:pt x="141" y="1134"/>
                    </a:cubicBezTo>
                    <a:cubicBezTo>
                      <a:pt x="144" y="1149"/>
                      <a:pt x="199" y="1174"/>
                      <a:pt x="201" y="1157"/>
                    </a:cubicBezTo>
                    <a:cubicBezTo>
                      <a:pt x="211" y="1074"/>
                      <a:pt x="194" y="1001"/>
                      <a:pt x="174" y="920"/>
                    </a:cubicBezTo>
                    <a:cubicBezTo>
                      <a:pt x="148" y="819"/>
                      <a:pt x="131" y="717"/>
                      <a:pt x="117" y="614"/>
                    </a:cubicBezTo>
                    <a:cubicBezTo>
                      <a:pt x="90" y="423"/>
                      <a:pt x="91" y="226"/>
                      <a:pt x="45" y="38"/>
                    </a:cubicBezTo>
                    <a:cubicBezTo>
                      <a:pt x="42" y="25"/>
                      <a:pt x="0" y="0"/>
                      <a:pt x="4" y="19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31" name="Freeform 49"/>
              <p:cNvSpPr>
                <a:spLocks/>
              </p:cNvSpPr>
              <p:nvPr/>
            </p:nvSpPr>
            <p:spPr bwMode="auto">
              <a:xfrm>
                <a:off x="2357" y="2062"/>
                <a:ext cx="150" cy="182"/>
              </a:xfrm>
              <a:custGeom>
                <a:avLst/>
                <a:gdLst>
                  <a:gd name="T0" fmla="*/ 13 w 761"/>
                  <a:gd name="T1" fmla="*/ 14 h 924"/>
                  <a:gd name="T2" fmla="*/ 13 w 761"/>
                  <a:gd name="T3" fmla="*/ 14 h 924"/>
                  <a:gd name="T4" fmla="*/ 364 w 761"/>
                  <a:gd name="T5" fmla="*/ 494 h 924"/>
                  <a:gd name="T6" fmla="*/ 524 w 761"/>
                  <a:gd name="T7" fmla="*/ 697 h 924"/>
                  <a:gd name="T8" fmla="*/ 691 w 761"/>
                  <a:gd name="T9" fmla="*/ 912 h 924"/>
                  <a:gd name="T10" fmla="*/ 754 w 761"/>
                  <a:gd name="T11" fmla="*/ 903 h 924"/>
                  <a:gd name="T12" fmla="*/ 612 w 761"/>
                  <a:gd name="T13" fmla="*/ 711 h 924"/>
                  <a:gd name="T14" fmla="*/ 409 w 761"/>
                  <a:gd name="T15" fmla="*/ 474 h 924"/>
                  <a:gd name="T16" fmla="*/ 60 w 761"/>
                  <a:gd name="T17" fmla="*/ 11 h 924"/>
                  <a:gd name="T18" fmla="*/ 13 w 761"/>
                  <a:gd name="T19" fmla="*/ 14 h 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1" h="924">
                    <a:moveTo>
                      <a:pt x="13" y="14"/>
                    </a:moveTo>
                    <a:lnTo>
                      <a:pt x="13" y="14"/>
                    </a:lnTo>
                    <a:cubicBezTo>
                      <a:pt x="147" y="158"/>
                      <a:pt x="248" y="335"/>
                      <a:pt x="364" y="494"/>
                    </a:cubicBezTo>
                    <a:cubicBezTo>
                      <a:pt x="415" y="564"/>
                      <a:pt x="467" y="633"/>
                      <a:pt x="524" y="697"/>
                    </a:cubicBezTo>
                    <a:cubicBezTo>
                      <a:pt x="586" y="767"/>
                      <a:pt x="634" y="842"/>
                      <a:pt x="691" y="912"/>
                    </a:cubicBezTo>
                    <a:cubicBezTo>
                      <a:pt x="701" y="924"/>
                      <a:pt x="761" y="918"/>
                      <a:pt x="754" y="903"/>
                    </a:cubicBezTo>
                    <a:cubicBezTo>
                      <a:pt x="721" y="826"/>
                      <a:pt x="670" y="771"/>
                      <a:pt x="612" y="711"/>
                    </a:cubicBezTo>
                    <a:cubicBezTo>
                      <a:pt x="540" y="636"/>
                      <a:pt x="474" y="557"/>
                      <a:pt x="409" y="474"/>
                    </a:cubicBezTo>
                    <a:cubicBezTo>
                      <a:pt x="291" y="322"/>
                      <a:pt x="193" y="151"/>
                      <a:pt x="60" y="11"/>
                    </a:cubicBezTo>
                    <a:cubicBezTo>
                      <a:pt x="50" y="1"/>
                      <a:pt x="0" y="0"/>
                      <a:pt x="13" y="14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3019331" y="3024954"/>
              <a:ext cx="13939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пријатели</a:t>
              </a:r>
              <a:endPara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230300" y="3875511"/>
              <a:ext cx="7228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други</a:t>
              </a:r>
              <a:endPara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3713782" y="3533374"/>
              <a:ext cx="815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блиски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4776788" y="675151"/>
            <a:ext cx="3304202" cy="1944225"/>
            <a:chOff x="4776788" y="675151"/>
            <a:chExt cx="3304202" cy="1944225"/>
          </a:xfrm>
        </p:grpSpPr>
        <p:sp>
          <p:nvSpPr>
            <p:cNvPr id="68" name="TextBox 67"/>
            <p:cNvSpPr txBox="1"/>
            <p:nvPr/>
          </p:nvSpPr>
          <p:spPr>
            <a:xfrm>
              <a:off x="5255600" y="675151"/>
              <a:ext cx="282539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6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Обновување на контакти</a:t>
              </a:r>
            </a:p>
            <a:p>
              <a:r>
                <a:rPr lang="en-US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Facebook</a:t>
              </a:r>
              <a:endParaRPr lang="bg-BG" sz="1400" b="1" dirty="0" smtClean="0">
                <a:solidFill>
                  <a:srgbClr val="474747"/>
                </a:solidFill>
                <a:latin typeface="Segoe Print" panose="02000600000000000000" pitchFamily="2" charset="0"/>
              </a:endParaRPr>
            </a:p>
            <a:p>
              <a:r>
                <a:rPr lang="en-US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LinkedIn</a:t>
              </a:r>
            </a:p>
            <a:p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Заеднички</a:t>
              </a:r>
            </a:p>
            <a:p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 познати</a:t>
              </a:r>
              <a:endPara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endParaRPr>
            </a:p>
            <a:p>
              <a:endParaRPr lang="en-US" sz="1200" b="1" dirty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148" name="Freeform 62"/>
            <p:cNvSpPr>
              <a:spLocks/>
            </p:cNvSpPr>
            <p:nvPr/>
          </p:nvSpPr>
          <p:spPr bwMode="auto">
            <a:xfrm>
              <a:off x="4776788" y="1665288"/>
              <a:ext cx="617538" cy="954088"/>
            </a:xfrm>
            <a:custGeom>
              <a:avLst/>
              <a:gdLst>
                <a:gd name="T0" fmla="*/ 31 w 1918"/>
                <a:gd name="T1" fmla="*/ 2908 h 2956"/>
                <a:gd name="T2" fmla="*/ 31 w 1918"/>
                <a:gd name="T3" fmla="*/ 2908 h 2956"/>
                <a:gd name="T4" fmla="*/ 952 w 1918"/>
                <a:gd name="T5" fmla="*/ 1430 h 2956"/>
                <a:gd name="T6" fmla="*/ 1364 w 1918"/>
                <a:gd name="T7" fmla="*/ 785 h 2956"/>
                <a:gd name="T8" fmla="*/ 1793 w 1918"/>
                <a:gd name="T9" fmla="*/ 108 h 2956"/>
                <a:gd name="T10" fmla="*/ 1897 w 1918"/>
                <a:gd name="T11" fmla="*/ 40 h 2956"/>
                <a:gd name="T12" fmla="*/ 1525 w 1918"/>
                <a:gd name="T13" fmla="*/ 635 h 2956"/>
                <a:gd name="T14" fmla="*/ 1019 w 1918"/>
                <a:gd name="T15" fmla="*/ 1406 h 2956"/>
                <a:gd name="T16" fmla="*/ 110 w 1918"/>
                <a:gd name="T17" fmla="*/ 2851 h 2956"/>
                <a:gd name="T18" fmla="*/ 31 w 1918"/>
                <a:gd name="T19" fmla="*/ 2908 h 2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8" h="2956">
                  <a:moveTo>
                    <a:pt x="31" y="2908"/>
                  </a:moveTo>
                  <a:lnTo>
                    <a:pt x="31" y="2908"/>
                  </a:lnTo>
                  <a:cubicBezTo>
                    <a:pt x="358" y="2425"/>
                    <a:pt x="647" y="1918"/>
                    <a:pt x="952" y="1430"/>
                  </a:cubicBezTo>
                  <a:cubicBezTo>
                    <a:pt x="1086" y="1214"/>
                    <a:pt x="1222" y="999"/>
                    <a:pt x="1364" y="785"/>
                  </a:cubicBezTo>
                  <a:cubicBezTo>
                    <a:pt x="1515" y="556"/>
                    <a:pt x="1647" y="334"/>
                    <a:pt x="1793" y="108"/>
                  </a:cubicBezTo>
                  <a:cubicBezTo>
                    <a:pt x="1817" y="72"/>
                    <a:pt x="1918" y="0"/>
                    <a:pt x="1897" y="40"/>
                  </a:cubicBezTo>
                  <a:cubicBezTo>
                    <a:pt x="1790" y="245"/>
                    <a:pt x="1665" y="430"/>
                    <a:pt x="1525" y="635"/>
                  </a:cubicBezTo>
                  <a:cubicBezTo>
                    <a:pt x="1350" y="891"/>
                    <a:pt x="1184" y="1147"/>
                    <a:pt x="1019" y="1406"/>
                  </a:cubicBezTo>
                  <a:cubicBezTo>
                    <a:pt x="714" y="1886"/>
                    <a:pt x="433" y="2377"/>
                    <a:pt x="110" y="2851"/>
                  </a:cubicBezTo>
                  <a:cubicBezTo>
                    <a:pt x="87" y="2884"/>
                    <a:pt x="0" y="2956"/>
                    <a:pt x="31" y="2908"/>
                  </a:cubicBezTo>
                  <a:close/>
                </a:path>
              </a:pathLst>
            </a:custGeom>
            <a:solidFill>
              <a:srgbClr val="6A3E6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3154385" y="1292308"/>
            <a:ext cx="1677209" cy="1409617"/>
            <a:chOff x="3154385" y="1292308"/>
            <a:chExt cx="1677209" cy="1409617"/>
          </a:xfrm>
        </p:grpSpPr>
        <p:grpSp>
          <p:nvGrpSpPr>
            <p:cNvPr id="150" name="Group 68"/>
            <p:cNvGrpSpPr>
              <a:grpSpLocks noChangeAspect="1"/>
            </p:cNvGrpSpPr>
            <p:nvPr/>
          </p:nvGrpSpPr>
          <p:grpSpPr bwMode="auto">
            <a:xfrm>
              <a:off x="3430588" y="1341438"/>
              <a:ext cx="1330325" cy="1360487"/>
              <a:chOff x="2161" y="853"/>
              <a:chExt cx="838" cy="857"/>
            </a:xfrm>
          </p:grpSpPr>
          <p:sp>
            <p:nvSpPr>
              <p:cNvPr id="151" name="AutoShape 67"/>
              <p:cNvSpPr>
                <a:spLocks noChangeAspect="1" noChangeArrowheads="1" noTextEdit="1"/>
              </p:cNvSpPr>
              <p:nvPr/>
            </p:nvSpPr>
            <p:spPr bwMode="auto">
              <a:xfrm>
                <a:off x="2161" y="853"/>
                <a:ext cx="838" cy="8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55" name="Freeform 72"/>
              <p:cNvSpPr>
                <a:spLocks/>
              </p:cNvSpPr>
              <p:nvPr/>
            </p:nvSpPr>
            <p:spPr bwMode="auto">
              <a:xfrm>
                <a:off x="2290" y="1431"/>
                <a:ext cx="50" cy="279"/>
              </a:xfrm>
              <a:custGeom>
                <a:avLst/>
                <a:gdLst>
                  <a:gd name="T0" fmla="*/ 173 w 207"/>
                  <a:gd name="T1" fmla="*/ 19 h 1160"/>
                  <a:gd name="T2" fmla="*/ 173 w 207"/>
                  <a:gd name="T3" fmla="*/ 19 h 1160"/>
                  <a:gd name="T4" fmla="*/ 74 w 207"/>
                  <a:gd name="T5" fmla="*/ 591 h 1160"/>
                  <a:gd name="T6" fmla="*/ 39 w 207"/>
                  <a:gd name="T7" fmla="*/ 843 h 1160"/>
                  <a:gd name="T8" fmla="*/ 2 w 207"/>
                  <a:gd name="T9" fmla="*/ 1107 h 1160"/>
                  <a:gd name="T10" fmla="*/ 51 w 207"/>
                  <a:gd name="T11" fmla="*/ 1145 h 1160"/>
                  <a:gd name="T12" fmla="*/ 89 w 207"/>
                  <a:gd name="T13" fmla="*/ 914 h 1160"/>
                  <a:gd name="T14" fmla="*/ 118 w 207"/>
                  <a:gd name="T15" fmla="*/ 610 h 1160"/>
                  <a:gd name="T16" fmla="*/ 206 w 207"/>
                  <a:gd name="T17" fmla="*/ 49 h 1160"/>
                  <a:gd name="T18" fmla="*/ 173 w 207"/>
                  <a:gd name="T19" fmla="*/ 19 h 1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7" h="1160">
                    <a:moveTo>
                      <a:pt x="173" y="19"/>
                    </a:moveTo>
                    <a:lnTo>
                      <a:pt x="173" y="19"/>
                    </a:lnTo>
                    <a:cubicBezTo>
                      <a:pt x="163" y="211"/>
                      <a:pt x="106" y="402"/>
                      <a:pt x="74" y="591"/>
                    </a:cubicBezTo>
                    <a:cubicBezTo>
                      <a:pt x="59" y="675"/>
                      <a:pt x="46" y="759"/>
                      <a:pt x="39" y="843"/>
                    </a:cubicBezTo>
                    <a:cubicBezTo>
                      <a:pt x="32" y="933"/>
                      <a:pt x="12" y="1018"/>
                      <a:pt x="2" y="1107"/>
                    </a:cubicBezTo>
                    <a:cubicBezTo>
                      <a:pt x="0" y="1121"/>
                      <a:pt x="45" y="1160"/>
                      <a:pt x="51" y="1145"/>
                    </a:cubicBezTo>
                    <a:cubicBezTo>
                      <a:pt x="82" y="1069"/>
                      <a:pt x="86" y="996"/>
                      <a:pt x="89" y="914"/>
                    </a:cubicBezTo>
                    <a:cubicBezTo>
                      <a:pt x="93" y="812"/>
                      <a:pt x="104" y="711"/>
                      <a:pt x="118" y="610"/>
                    </a:cubicBezTo>
                    <a:cubicBezTo>
                      <a:pt x="145" y="423"/>
                      <a:pt x="199" y="238"/>
                      <a:pt x="206" y="49"/>
                    </a:cubicBezTo>
                    <a:cubicBezTo>
                      <a:pt x="207" y="36"/>
                      <a:pt x="174" y="0"/>
                      <a:pt x="173" y="19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56" name="Freeform 73"/>
              <p:cNvSpPr>
                <a:spLocks/>
              </p:cNvSpPr>
              <p:nvPr/>
            </p:nvSpPr>
            <p:spPr bwMode="auto">
              <a:xfrm>
                <a:off x="2442" y="1042"/>
                <a:ext cx="205" cy="194"/>
              </a:xfrm>
              <a:custGeom>
                <a:avLst/>
                <a:gdLst>
                  <a:gd name="T0" fmla="*/ 838 w 853"/>
                  <a:gd name="T1" fmla="*/ 14 h 805"/>
                  <a:gd name="T2" fmla="*/ 838 w 853"/>
                  <a:gd name="T3" fmla="*/ 14 h 805"/>
                  <a:gd name="T4" fmla="*/ 395 w 853"/>
                  <a:gd name="T5" fmla="*/ 388 h 805"/>
                  <a:gd name="T6" fmla="*/ 208 w 853"/>
                  <a:gd name="T7" fmla="*/ 559 h 805"/>
                  <a:gd name="T8" fmla="*/ 10 w 853"/>
                  <a:gd name="T9" fmla="*/ 736 h 805"/>
                  <a:gd name="T10" fmla="*/ 24 w 853"/>
                  <a:gd name="T11" fmla="*/ 797 h 805"/>
                  <a:gd name="T12" fmla="*/ 201 w 853"/>
                  <a:gd name="T13" fmla="*/ 645 h 805"/>
                  <a:gd name="T14" fmla="*/ 417 w 853"/>
                  <a:gd name="T15" fmla="*/ 431 h 805"/>
                  <a:gd name="T16" fmla="*/ 844 w 853"/>
                  <a:gd name="T17" fmla="*/ 58 h 805"/>
                  <a:gd name="T18" fmla="*/ 838 w 853"/>
                  <a:gd name="T19" fmla="*/ 14 h 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3" h="805">
                    <a:moveTo>
                      <a:pt x="838" y="14"/>
                    </a:moveTo>
                    <a:lnTo>
                      <a:pt x="838" y="14"/>
                    </a:lnTo>
                    <a:cubicBezTo>
                      <a:pt x="707" y="154"/>
                      <a:pt x="542" y="264"/>
                      <a:pt x="395" y="388"/>
                    </a:cubicBezTo>
                    <a:cubicBezTo>
                      <a:pt x="331" y="443"/>
                      <a:pt x="267" y="498"/>
                      <a:pt x="208" y="559"/>
                    </a:cubicBezTo>
                    <a:cubicBezTo>
                      <a:pt x="145" y="623"/>
                      <a:pt x="75" y="675"/>
                      <a:pt x="10" y="736"/>
                    </a:cubicBezTo>
                    <a:cubicBezTo>
                      <a:pt x="0" y="746"/>
                      <a:pt x="9" y="805"/>
                      <a:pt x="24" y="797"/>
                    </a:cubicBezTo>
                    <a:cubicBezTo>
                      <a:pt x="96" y="760"/>
                      <a:pt x="146" y="706"/>
                      <a:pt x="201" y="645"/>
                    </a:cubicBezTo>
                    <a:cubicBezTo>
                      <a:pt x="269" y="570"/>
                      <a:pt x="342" y="500"/>
                      <a:pt x="417" y="431"/>
                    </a:cubicBezTo>
                    <a:cubicBezTo>
                      <a:pt x="557" y="305"/>
                      <a:pt x="717" y="198"/>
                      <a:pt x="844" y="58"/>
                    </a:cubicBezTo>
                    <a:cubicBezTo>
                      <a:pt x="853" y="49"/>
                      <a:pt x="851" y="0"/>
                      <a:pt x="838" y="14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57" name="Freeform 74"/>
              <p:cNvSpPr>
                <a:spLocks/>
              </p:cNvSpPr>
              <p:nvPr/>
            </p:nvSpPr>
            <p:spPr bwMode="auto">
              <a:xfrm>
                <a:off x="2283" y="1004"/>
                <a:ext cx="130" cy="249"/>
              </a:xfrm>
              <a:custGeom>
                <a:avLst/>
                <a:gdLst>
                  <a:gd name="T0" fmla="*/ 9 w 538"/>
                  <a:gd name="T1" fmla="*/ 16 h 1034"/>
                  <a:gd name="T2" fmla="*/ 9 w 538"/>
                  <a:gd name="T3" fmla="*/ 16 h 1034"/>
                  <a:gd name="T4" fmla="*/ 246 w 538"/>
                  <a:gd name="T5" fmla="*/ 547 h 1034"/>
                  <a:gd name="T6" fmla="*/ 358 w 538"/>
                  <a:gd name="T7" fmla="*/ 775 h 1034"/>
                  <a:gd name="T8" fmla="*/ 473 w 538"/>
                  <a:gd name="T9" fmla="*/ 1014 h 1034"/>
                  <a:gd name="T10" fmla="*/ 535 w 538"/>
                  <a:gd name="T11" fmla="*/ 1018 h 1034"/>
                  <a:gd name="T12" fmla="*/ 439 w 538"/>
                  <a:gd name="T13" fmla="*/ 805 h 1034"/>
                  <a:gd name="T14" fmla="*/ 293 w 538"/>
                  <a:gd name="T15" fmla="*/ 537 h 1034"/>
                  <a:gd name="T16" fmla="*/ 54 w 538"/>
                  <a:gd name="T17" fmla="*/ 22 h 1034"/>
                  <a:gd name="T18" fmla="*/ 9 w 538"/>
                  <a:gd name="T19" fmla="*/ 16 h 1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8" h="1034">
                    <a:moveTo>
                      <a:pt x="9" y="16"/>
                    </a:moveTo>
                    <a:lnTo>
                      <a:pt x="9" y="16"/>
                    </a:lnTo>
                    <a:cubicBezTo>
                      <a:pt x="108" y="181"/>
                      <a:pt x="168" y="371"/>
                      <a:pt x="246" y="547"/>
                    </a:cubicBezTo>
                    <a:cubicBezTo>
                      <a:pt x="280" y="624"/>
                      <a:pt x="316" y="701"/>
                      <a:pt x="358" y="775"/>
                    </a:cubicBezTo>
                    <a:cubicBezTo>
                      <a:pt x="402" y="853"/>
                      <a:pt x="433" y="935"/>
                      <a:pt x="473" y="1014"/>
                    </a:cubicBezTo>
                    <a:cubicBezTo>
                      <a:pt x="480" y="1027"/>
                      <a:pt x="538" y="1034"/>
                      <a:pt x="535" y="1018"/>
                    </a:cubicBezTo>
                    <a:cubicBezTo>
                      <a:pt x="519" y="938"/>
                      <a:pt x="482" y="875"/>
                      <a:pt x="439" y="805"/>
                    </a:cubicBezTo>
                    <a:cubicBezTo>
                      <a:pt x="385" y="719"/>
                      <a:pt x="338" y="629"/>
                      <a:pt x="293" y="537"/>
                    </a:cubicBezTo>
                    <a:cubicBezTo>
                      <a:pt x="211" y="367"/>
                      <a:pt x="153" y="183"/>
                      <a:pt x="54" y="22"/>
                    </a:cubicBezTo>
                    <a:cubicBezTo>
                      <a:pt x="47" y="11"/>
                      <a:pt x="0" y="0"/>
                      <a:pt x="9" y="16"/>
                    </a:cubicBezTo>
                    <a:close/>
                  </a:path>
                </a:pathLst>
              </a:custGeom>
              <a:solidFill>
                <a:srgbClr val="6A3E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3154385" y="1292308"/>
              <a:ext cx="9202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клубови</a:t>
              </a:r>
              <a:endParaRPr lang="en-US" sz="1200" b="1" dirty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3911305" y="1409148"/>
              <a:ext cx="9202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хоби</a:t>
              </a:r>
              <a:endParaRPr lang="en-US" sz="1200" b="1" dirty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3200105" y="1962868"/>
              <a:ext cx="12950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400" b="1" dirty="0" smtClean="0">
                  <a:solidFill>
                    <a:srgbClr val="474747"/>
                  </a:solidFill>
                  <a:latin typeface="Segoe Print" panose="02000600000000000000" pitchFamily="2" charset="0"/>
                </a:rPr>
                <a:t>забава</a:t>
              </a:r>
              <a:endParaRPr lang="en-US" sz="1200" b="1" dirty="0">
                <a:solidFill>
                  <a:srgbClr val="6A3E63"/>
                </a:solidFill>
                <a:latin typeface="Segoe Print" panose="02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4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37" grpId="0"/>
      <p:bldP spid="38" grpId="0"/>
      <p:bldP spid="39" grpId="0"/>
      <p:bldP spid="71" grpId="0"/>
      <p:bldP spid="73" grpId="0"/>
      <p:bldP spid="7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7" t="25432" r="57551" b="57407"/>
          <a:stretch/>
        </p:blipFill>
        <p:spPr>
          <a:xfrm rot="5400000">
            <a:off x="1170456" y="1300872"/>
            <a:ext cx="877924" cy="8190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4444" r="69328" b="45680"/>
          <a:stretch/>
        </p:blipFill>
        <p:spPr>
          <a:xfrm rot="5400000">
            <a:off x="997852" y="-27369"/>
            <a:ext cx="1189491" cy="17787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t="2963" r="50566" b="72222"/>
          <a:stretch/>
        </p:blipFill>
        <p:spPr>
          <a:xfrm rot="5400000">
            <a:off x="1551940" y="1098447"/>
            <a:ext cx="1728728" cy="109268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7" t="14197" r="41789" b="46667"/>
          <a:stretch/>
        </p:blipFill>
        <p:spPr>
          <a:xfrm rot="5400000">
            <a:off x="1045117" y="1577757"/>
            <a:ext cx="1140930" cy="17904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39876" r="50567" b="34939"/>
          <a:stretch/>
        </p:blipFill>
        <p:spPr>
          <a:xfrm rot="5400000">
            <a:off x="-24744" y="1115205"/>
            <a:ext cx="1680567" cy="10849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r="6039"/>
          <a:stretch/>
        </p:blipFill>
        <p:spPr>
          <a:xfrm>
            <a:off x="2960411" y="675928"/>
            <a:ext cx="6105207" cy="3977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4016" y="2394694"/>
            <a:ext cx="2299734" cy="2359902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4609" y="2587379"/>
            <a:ext cx="2299734" cy="2359902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4016" y="414287"/>
            <a:ext cx="2299734" cy="2359902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053" y="2359020"/>
            <a:ext cx="2299734" cy="2359902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537053" y="2643828"/>
            <a:ext cx="21899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Направете профили на </a:t>
            </a:r>
            <a:r>
              <a:rPr lang="bg-BG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потенцијалните </a:t>
            </a:r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клиенти и соработници </a:t>
            </a:r>
            <a:endParaRPr lang="bg-BG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84793" y="2915566"/>
            <a:ext cx="197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Цел:</a:t>
            </a:r>
            <a:endParaRPr lang="bg-BG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84793" y="3278362"/>
            <a:ext cx="197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лична средба</a:t>
            </a: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видео</a:t>
            </a: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вебсајт</a:t>
            </a: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производи</a:t>
            </a:r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04016" y="693308"/>
            <a:ext cx="2107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Врска:</a:t>
            </a:r>
            <a:endParaRPr lang="bg-BG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32667" y="1026402"/>
            <a:ext cx="197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телефон</a:t>
            </a: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</a:t>
            </a:r>
            <a:r>
              <a:rPr lang="en-US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SMS</a:t>
            </a:r>
            <a:endParaRPr lang="bg-BG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</a:t>
            </a:r>
            <a:r>
              <a:rPr lang="en-US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 </a:t>
            </a:r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Messenger</a:t>
            </a:r>
          </a:p>
          <a:p>
            <a:pPr marL="185738" indent="-185738"/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</a:t>
            </a:r>
            <a:r>
              <a:rPr lang="en-US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 </a:t>
            </a:r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Лично </a:t>
            </a:r>
            <a:r>
              <a:rPr lang="en-US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/>
            </a:r>
            <a:br>
              <a:rPr lang="en-US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</a:br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(лице в лице)</a:t>
            </a:r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7408" y="2779428"/>
            <a:ext cx="210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Пристап кон клиенти:</a:t>
            </a:r>
            <a:endParaRPr lang="bg-BG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07978" y="3382491"/>
            <a:ext cx="22626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</a:t>
            </a:r>
            <a:r>
              <a:rPr lang="en-US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 </a:t>
            </a:r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претставување на производи</a:t>
            </a:r>
          </a:p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</a:t>
            </a:r>
            <a:r>
              <a:rPr lang="en-US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 </a:t>
            </a:r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производи за тест</a:t>
            </a:r>
          </a:p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</a:t>
            </a:r>
            <a:r>
              <a:rPr lang="en-US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 </a:t>
            </a:r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Клин</a:t>
            </a:r>
            <a:r>
              <a:rPr lang="en-US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 </a:t>
            </a:r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9 (Витал</a:t>
            </a:r>
            <a:r>
              <a:rPr lang="en-US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 </a:t>
            </a:r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5)</a:t>
            </a:r>
          </a:p>
          <a:p>
            <a:pPr marL="185738" indent="-185738"/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</a:t>
            </a:r>
            <a:r>
              <a:rPr lang="en-US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 </a:t>
            </a:r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лична средба </a:t>
            </a:r>
            <a:b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</a:br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(лице в лице)</a:t>
            </a:r>
          </a:p>
          <a:p>
            <a:endParaRPr lang="bg-BG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7440" y="1147737"/>
            <a:ext cx="2444708" cy="1353429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6013015" y="675928"/>
            <a:ext cx="0" cy="3977542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1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4444" r="69328" b="45680"/>
          <a:stretch/>
        </p:blipFill>
        <p:spPr>
          <a:xfrm rot="5400000">
            <a:off x="995518" y="-48621"/>
            <a:ext cx="1189491" cy="17787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t="2963" r="50566" b="72222"/>
          <a:stretch/>
        </p:blipFill>
        <p:spPr>
          <a:xfrm rot="5400000">
            <a:off x="1541947" y="1101717"/>
            <a:ext cx="1783047" cy="11270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7" t="14197" r="41789" b="46667"/>
          <a:stretch/>
        </p:blipFill>
        <p:spPr>
          <a:xfrm rot="5400000">
            <a:off x="1056217" y="1627005"/>
            <a:ext cx="1123254" cy="17627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39876" r="50567" b="34939"/>
          <a:stretch/>
        </p:blipFill>
        <p:spPr>
          <a:xfrm rot="5400000">
            <a:off x="-91126" y="1104025"/>
            <a:ext cx="1731545" cy="11178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466" y="2396561"/>
            <a:ext cx="2299734" cy="2359902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43467" y="2537968"/>
            <a:ext cx="2118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Направи профили на првите </a:t>
            </a:r>
          </a:p>
          <a:p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15-25 луѓе</a:t>
            </a:r>
            <a:endParaRPr lang="en-US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595" y="3310115"/>
            <a:ext cx="197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2-5 контакти на ден за страничен бизнис</a:t>
            </a:r>
          </a:p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5-10 контакти на ден за основен бизнис</a:t>
            </a:r>
            <a:endParaRPr lang="en-US" sz="14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r="6039"/>
          <a:stretch/>
        </p:blipFill>
        <p:spPr>
          <a:xfrm>
            <a:off x="2960411" y="675928"/>
            <a:ext cx="6105207" cy="3977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4439" y="1141343"/>
            <a:ext cx="2444708" cy="13534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7" t="25432" r="57551" b="57407"/>
          <a:stretch/>
        </p:blipFill>
        <p:spPr>
          <a:xfrm rot="5400000">
            <a:off x="1162799" y="1307981"/>
            <a:ext cx="877924" cy="819001"/>
          </a:xfrm>
          <a:prstGeom prst="rect">
            <a:avLst/>
          </a:prstGeom>
        </p:spPr>
      </p:pic>
      <p:cxnSp>
        <p:nvCxnSpPr>
          <p:cNvPr id="3" name="Straight Connector 2"/>
          <p:cNvCxnSpPr>
            <a:stCxn id="12" idx="0"/>
            <a:endCxn id="12" idx="2"/>
          </p:cNvCxnSpPr>
          <p:nvPr/>
        </p:nvCxnSpPr>
        <p:spPr>
          <a:xfrm>
            <a:off x="6013015" y="675928"/>
            <a:ext cx="0" cy="3977542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96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7" t="25432" r="57551" b="57407"/>
          <a:stretch/>
        </p:blipFill>
        <p:spPr>
          <a:xfrm rot="5400000">
            <a:off x="1170456" y="1300872"/>
            <a:ext cx="877924" cy="8190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4444" r="69328" b="45680"/>
          <a:stretch/>
        </p:blipFill>
        <p:spPr>
          <a:xfrm rot="5400000">
            <a:off x="995518" y="-48621"/>
            <a:ext cx="1189491" cy="177872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t="2963" r="50566" b="72222"/>
          <a:stretch/>
        </p:blipFill>
        <p:spPr>
          <a:xfrm rot="5400000">
            <a:off x="1541582" y="1100108"/>
            <a:ext cx="1785019" cy="112826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7" t="14197" r="41789" b="46667"/>
          <a:stretch/>
        </p:blipFill>
        <p:spPr>
          <a:xfrm rot="5400000">
            <a:off x="1056217" y="1627005"/>
            <a:ext cx="1123254" cy="176273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r="6039"/>
          <a:stretch/>
        </p:blipFill>
        <p:spPr>
          <a:xfrm>
            <a:off x="2960411" y="675928"/>
            <a:ext cx="6105207" cy="39775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39876" r="50567" b="34939"/>
          <a:stretch/>
        </p:blipFill>
        <p:spPr>
          <a:xfrm rot="5400000">
            <a:off x="-91126" y="1104025"/>
            <a:ext cx="1731545" cy="1117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" r="7607"/>
          <a:stretch/>
        </p:blipFill>
        <p:spPr>
          <a:xfrm>
            <a:off x="2951763" y="713955"/>
            <a:ext cx="6122321" cy="4041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800" y="2396717"/>
            <a:ext cx="2320750" cy="2381468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0234" y="2424734"/>
            <a:ext cx="2198347" cy="2255862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7396" y="2543777"/>
            <a:ext cx="2312357" cy="2372855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4854481" y="2620079"/>
            <a:ext cx="190700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Решение:</a:t>
            </a:r>
          </a:p>
          <a:p>
            <a:pPr>
              <a:lnSpc>
                <a:spcPts val="1400"/>
              </a:lnSpc>
            </a:pPr>
            <a:r>
              <a:rPr lang="bg-BG" sz="13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„Еден п</a:t>
            </a:r>
            <a:r>
              <a:rPr lang="bg-BG" sz="13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ознат ми кажа за динамична, глобална компанија, која ми предлага подобар потенцијал, повеќе слободно </a:t>
            </a:r>
          </a:p>
          <a:p>
            <a:pPr>
              <a:lnSpc>
                <a:spcPts val="1400"/>
              </a:lnSpc>
            </a:pPr>
            <a:r>
              <a:rPr lang="bg-BG" sz="13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време и можности </a:t>
            </a:r>
          </a:p>
          <a:p>
            <a:pPr>
              <a:lnSpc>
                <a:spcPts val="1400"/>
              </a:lnSpc>
            </a:pPr>
            <a:r>
              <a:rPr lang="bg-BG" sz="13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за патување </a:t>
            </a:r>
          </a:p>
          <a:p>
            <a:pPr>
              <a:lnSpc>
                <a:spcPts val="1400"/>
              </a:lnSpc>
            </a:pPr>
            <a:r>
              <a:rPr lang="bg-BG" sz="13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низ цел свет.“</a:t>
            </a:r>
            <a:endParaRPr lang="bg-BG" sz="1300" b="1" spc="-100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9751" y="2478790"/>
            <a:ext cx="2238990" cy="2297569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1906" y="385309"/>
            <a:ext cx="2260646" cy="2319791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6661905" y="632134"/>
            <a:ext cx="22389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јавување по телефон</a:t>
            </a:r>
          </a:p>
          <a:p>
            <a:pPr marL="185738" indent="-185738"/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личност/карактер</a:t>
            </a:r>
          </a:p>
          <a:p>
            <a:pPr marL="185738" indent="-185738"/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користете го профилот</a:t>
            </a:r>
          </a:p>
          <a:p>
            <a:pPr marL="185738" indent="-185738"/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жешко копче</a:t>
            </a:r>
          </a:p>
          <a:p>
            <a:pPr marL="185738" indent="-185738"/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истакнување на личниот однос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4576" y="2744319"/>
            <a:ext cx="211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Подготовка</a:t>
            </a:r>
            <a:endParaRPr lang="bg-BG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0757" y="3154076"/>
            <a:ext cx="2116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Користете ја својата историја за поуспешно јавување</a:t>
            </a:r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77817" y="2454814"/>
            <a:ext cx="1889580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Досега:</a:t>
            </a:r>
          </a:p>
          <a:p>
            <a:pPr>
              <a:lnSpc>
                <a:spcPts val="1300"/>
              </a:lnSpc>
            </a:pPr>
            <a:r>
              <a:rPr lang="bg-BG" sz="13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„Се занимавам со  сопствен бизнис/ работа. Имам успех и парите се солидни.“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05947" y="3501943"/>
            <a:ext cx="2083181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Проблем:</a:t>
            </a:r>
          </a:p>
          <a:p>
            <a:pPr>
              <a:lnSpc>
                <a:spcPts val="1300"/>
              </a:lnSpc>
            </a:pPr>
            <a:r>
              <a:rPr lang="bg-BG" sz="13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„Но работам по цел ден, со многу документација и дефинитивно барав нешто подобро.“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30881" y="2741775"/>
            <a:ext cx="2056729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Како вие ја гледате иднината:</a:t>
            </a:r>
          </a:p>
          <a:p>
            <a:pPr>
              <a:lnSpc>
                <a:spcPts val="1300"/>
              </a:lnSpc>
            </a:pPr>
            <a:r>
              <a:rPr lang="bg-BG" sz="13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„Толку сум возбуден од тоа што го открив! За прв пат по многу години имам чувство дека иднината ми е сигурна и ќе постигнам се што сакам во </a:t>
            </a:r>
            <a:br>
              <a:rPr lang="bg-BG" sz="13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</a:br>
            <a:r>
              <a:rPr lang="bg-BG" sz="13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животот.“</a:t>
            </a:r>
          </a:p>
        </p:txBody>
      </p:sp>
    </p:spTree>
    <p:extLst>
      <p:ext uri="{BB962C8B-B14F-4D97-AF65-F5344CB8AC3E}">
        <p14:creationId xmlns:p14="http://schemas.microsoft.com/office/powerpoint/2010/main" val="166048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7" t="25432" r="57551" b="57407"/>
          <a:stretch/>
        </p:blipFill>
        <p:spPr>
          <a:xfrm rot="5400000">
            <a:off x="1170456" y="1300872"/>
            <a:ext cx="877924" cy="8190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4444" r="69328" b="45680"/>
          <a:stretch/>
        </p:blipFill>
        <p:spPr>
          <a:xfrm rot="5400000">
            <a:off x="995518" y="-48621"/>
            <a:ext cx="1189491" cy="17787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t="2963" r="50566" b="72222"/>
          <a:stretch/>
        </p:blipFill>
        <p:spPr>
          <a:xfrm rot="5400000">
            <a:off x="1541582" y="1100108"/>
            <a:ext cx="1785019" cy="112826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7" t="14197" r="41789" b="46667"/>
          <a:stretch/>
        </p:blipFill>
        <p:spPr>
          <a:xfrm rot="5400000">
            <a:off x="1056217" y="1627005"/>
            <a:ext cx="1123254" cy="17627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" r="7607"/>
          <a:stretch/>
        </p:blipFill>
        <p:spPr>
          <a:xfrm>
            <a:off x="2951763" y="713955"/>
            <a:ext cx="6122321" cy="4041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39876" r="50567" b="34939"/>
          <a:stretch/>
        </p:blipFill>
        <p:spPr>
          <a:xfrm rot="5400000">
            <a:off x="-91126" y="1104025"/>
            <a:ext cx="1731545" cy="1117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265" y="2459019"/>
            <a:ext cx="2195246" cy="2252682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8200" y="2500872"/>
            <a:ext cx="2202594" cy="2260220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8200" y="398785"/>
            <a:ext cx="2198010" cy="2255516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2511" y="1457198"/>
            <a:ext cx="3095300" cy="19761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3599" y="2601889"/>
            <a:ext cx="1727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Прв контакт:</a:t>
            </a:r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6757" y="3188932"/>
            <a:ext cx="2042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телефон</a:t>
            </a:r>
          </a:p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SMS</a:t>
            </a:r>
          </a:p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</a:t>
            </a:r>
            <a:r>
              <a:rPr lang="bg-BG" sz="1400" b="1" dirty="0" err="1" smtClean="0">
                <a:solidFill>
                  <a:srgbClr val="6A3E63"/>
                </a:solidFill>
                <a:latin typeface="Segoe Print" panose="02000600000000000000" pitchFamily="2" charset="0"/>
              </a:rPr>
              <a:t>Facebook</a:t>
            </a:r>
            <a:endParaRPr lang="bg-BG" sz="1400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лице в лице</a:t>
            </a:r>
          </a:p>
          <a:p>
            <a:pPr marL="185738" indent="-185738"/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претставување на производи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54462" y="582455"/>
            <a:ext cx="2118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Пример за порака:</a:t>
            </a:r>
            <a:endParaRPr lang="bg-BG" sz="1400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53108" y="1070259"/>
            <a:ext cx="20567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5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„Здраво, не знам дали си слушнал/а, но започнав со нов многу возбудлив бизнис со потенцијал за 1250 </a:t>
            </a:r>
            <a:r>
              <a:rPr lang="bg-BG" sz="125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€ </a:t>
            </a:r>
            <a:r>
              <a:rPr lang="bg-BG" sz="125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месечно. Сакаш ли да ти раскажам за него? Може и тебе да ти се допадне.“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47208" y="2687348"/>
            <a:ext cx="211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Пример за фејсбук порака:</a:t>
            </a:r>
            <a:endParaRPr lang="bg-BG" sz="11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53107" y="3080484"/>
            <a:ext cx="205672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bg-BG" sz="12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„Здраво Весна, ми имаш спомнато дека сакаш... (да напуштиш работа, да имаш повеќе време, да имаш нова кола и др.) Мислам дека најдов начин да ја исполниш мечтата. Ако ти испратам видео, ќе го погледнеш ли? Мислам дека е идеално за тебе!“</a:t>
            </a:r>
            <a:endParaRPr lang="bg-BG" sz="1200" b="1" spc="-100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7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7" t="25432" r="57551" b="57407"/>
          <a:stretch/>
        </p:blipFill>
        <p:spPr>
          <a:xfrm rot="5400000">
            <a:off x="1162798" y="1312143"/>
            <a:ext cx="877924" cy="819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4444" r="69328" b="45680"/>
          <a:stretch/>
        </p:blipFill>
        <p:spPr>
          <a:xfrm rot="5400000">
            <a:off x="995518" y="-48621"/>
            <a:ext cx="1189491" cy="17787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t="2963" r="50566" b="72222"/>
          <a:stretch/>
        </p:blipFill>
        <p:spPr>
          <a:xfrm rot="5400000">
            <a:off x="1541582" y="1100108"/>
            <a:ext cx="1785019" cy="112826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7" t="14197" r="41789" b="46667"/>
          <a:stretch/>
        </p:blipFill>
        <p:spPr>
          <a:xfrm rot="5400000">
            <a:off x="1056217" y="1627005"/>
            <a:ext cx="1123254" cy="176273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39876" r="50567" b="34939"/>
          <a:stretch/>
        </p:blipFill>
        <p:spPr>
          <a:xfrm rot="5400000">
            <a:off x="-91126" y="1104025"/>
            <a:ext cx="1731545" cy="1117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-1" r="6667" b="-133"/>
          <a:stretch/>
        </p:blipFill>
        <p:spPr>
          <a:xfrm>
            <a:off x="2963074" y="521981"/>
            <a:ext cx="6090862" cy="4172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29" y="2415979"/>
            <a:ext cx="2256822" cy="2315868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2381" y="2415979"/>
            <a:ext cx="2256312" cy="2315344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5056" y="457122"/>
            <a:ext cx="2256312" cy="2315344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2802" y="1107002"/>
            <a:ext cx="2356970" cy="15011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5649" y="2490403"/>
            <a:ext cx="2118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Прашања</a:t>
            </a:r>
          </a:p>
          <a:p>
            <a:endParaRPr lang="bg-BG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3532" y="2935968"/>
            <a:ext cx="20422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Продажби?</a:t>
            </a:r>
          </a:p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Пирамида?</a:t>
            </a:r>
          </a:p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Немам време</a:t>
            </a:r>
          </a:p>
          <a:p>
            <a:pPr marL="185738" indent="-185738"/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Тоа да не е од оние нешта...?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2177" y="571873"/>
            <a:ext cx="284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За што</a:t>
            </a:r>
            <a:b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</a:br>
            <a:r>
              <a:rPr lang="bg-BG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станува збор?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52380" y="702884"/>
            <a:ext cx="207388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“Компанијата се вика Форевер. Си слушнал ли за неа?“</a:t>
            </a:r>
          </a:p>
          <a:p>
            <a:pPr marL="185738" indent="-185738">
              <a:spcBef>
                <a:spcPts val="600"/>
              </a:spcBef>
            </a:pPr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„Тоа е бизнес за </a:t>
            </a:r>
            <a:b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</a:br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2,5 милијарди </a:t>
            </a:r>
            <a:r>
              <a:rPr lang="en-US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$</a:t>
            </a:r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,  </a:t>
            </a:r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во повеќе</a:t>
            </a:r>
            <a:b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</a:br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од 155 држави</a:t>
            </a:r>
            <a:b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</a:br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во светот.“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84048" y="2786980"/>
            <a:ext cx="2042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lnSpc>
                <a:spcPts val="1200"/>
              </a:lnSpc>
            </a:pPr>
            <a:r>
              <a:rPr lang="bg-BG" sz="11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“Имаме беспрекорна над </a:t>
            </a:r>
            <a:br>
              <a:rPr lang="bg-BG" sz="11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</a:br>
            <a:r>
              <a:rPr lang="bg-BG" sz="11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35-годишна историја, фирмата е богата и без долгови.“</a:t>
            </a:r>
          </a:p>
          <a:p>
            <a:pPr marL="185738" indent="-185738">
              <a:lnSpc>
                <a:spcPts val="1200"/>
              </a:lnSpc>
            </a:pPr>
            <a:r>
              <a:rPr lang="bg-BG" sz="11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„Во Македонија е официјално претставена од 2000 г. и има десетици илјади соработници.“</a:t>
            </a:r>
          </a:p>
          <a:p>
            <a:pPr marL="185738" indent="-185738">
              <a:lnSpc>
                <a:spcPts val="1200"/>
              </a:lnSpc>
            </a:pPr>
            <a:r>
              <a:rPr lang="bg-BG" sz="11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„Ние сме во индустријата за здравје и убавина, која во моментот се развива исклучително брзо.“</a:t>
            </a:r>
          </a:p>
        </p:txBody>
      </p:sp>
    </p:spTree>
    <p:extLst>
      <p:ext uri="{BB962C8B-B14F-4D97-AF65-F5344CB8AC3E}">
        <p14:creationId xmlns:p14="http://schemas.microsoft.com/office/powerpoint/2010/main" val="42830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06"/>
          <a:stretch/>
        </p:blipFill>
        <p:spPr>
          <a:xfrm>
            <a:off x="0" y="0"/>
            <a:ext cx="9143481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318" y="407328"/>
            <a:ext cx="8176506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500"/>
              </a:lnSpc>
            </a:pPr>
            <a:r>
              <a:rPr lang="bg-BG" sz="6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ПРИВАТНА КОМПАНИЈА</a:t>
            </a:r>
            <a:endParaRPr lang="en-US" sz="6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95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7" t="25432" r="57551" b="57407"/>
          <a:stretch/>
        </p:blipFill>
        <p:spPr>
          <a:xfrm rot="5400000">
            <a:off x="1170456" y="1300872"/>
            <a:ext cx="877924" cy="8190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4444" r="69328" b="45680"/>
          <a:stretch/>
        </p:blipFill>
        <p:spPr>
          <a:xfrm rot="5400000">
            <a:off x="995518" y="-48621"/>
            <a:ext cx="1189491" cy="17787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t="2963" r="50566" b="72222"/>
          <a:stretch/>
        </p:blipFill>
        <p:spPr>
          <a:xfrm rot="5400000">
            <a:off x="1541582" y="1100108"/>
            <a:ext cx="1785019" cy="11282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7" t="14197" r="41789" b="46667"/>
          <a:stretch/>
        </p:blipFill>
        <p:spPr>
          <a:xfrm rot="5400000">
            <a:off x="1056217" y="1627005"/>
            <a:ext cx="1123254" cy="176273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39876" r="50567" b="34939"/>
          <a:stretch/>
        </p:blipFill>
        <p:spPr>
          <a:xfrm rot="5400000">
            <a:off x="-91126" y="1104025"/>
            <a:ext cx="1731545" cy="11178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r="7205"/>
          <a:stretch/>
        </p:blipFill>
        <p:spPr>
          <a:xfrm>
            <a:off x="3086849" y="833315"/>
            <a:ext cx="5517400" cy="3617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8916" y="2072581"/>
            <a:ext cx="2163876" cy="2220489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436" y="2383412"/>
            <a:ext cx="2232364" cy="2290769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8669" y="2149232"/>
            <a:ext cx="2245752" cy="2304507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9306" y="2513869"/>
            <a:ext cx="2281547" cy="2341239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48542" y="2561449"/>
            <a:ext cx="2118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Ако каже „да“...</a:t>
            </a:r>
            <a:endParaRPr lang="en-US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5779" y="3197661"/>
            <a:ext cx="20422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</a:t>
            </a:r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Запиши во СЛЕДЕЊЕ НА АКТИВНОСТА</a:t>
            </a:r>
          </a:p>
          <a:p>
            <a:pPr marL="185738" indent="-185738"/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Видео</a:t>
            </a:r>
          </a:p>
          <a:p>
            <a:pPr marL="185738" indent="-185738"/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Лице в лиц</a:t>
            </a:r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89765" y="2407024"/>
            <a:ext cx="2118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Ако каже „не“...</a:t>
            </a:r>
            <a:endParaRPr lang="en-US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5853" y="3023520"/>
            <a:ext cx="204221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lang="bg-BG" sz="15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Предложи производи</a:t>
            </a:r>
          </a:p>
          <a:p>
            <a:pPr marL="185738" indent="-185738"/>
            <a:r>
              <a:rPr lang="bg-BG" sz="15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Планирај нов контакт по </a:t>
            </a:r>
          </a:p>
          <a:p>
            <a:pPr marL="185738" indent="-185738"/>
            <a:r>
              <a:rPr lang="bg-BG" sz="15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2-4 месеци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85945" y="2565114"/>
            <a:ext cx="2118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spc="-100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Оддели пет минути, за да го разгледаш </a:t>
            </a:r>
            <a:r>
              <a:rPr lang="bg-BG" sz="2000" b="1" spc="-100" dirty="0">
                <a:solidFill>
                  <a:srgbClr val="474747"/>
                </a:solidFill>
                <a:latin typeface="Segoe Print" panose="02000600000000000000" pitchFamily="2" charset="0"/>
              </a:rPr>
              <a:t>т</a:t>
            </a:r>
            <a:r>
              <a:rPr lang="bg-BG" sz="2000" b="1" spc="-100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воето СЛЕДЕЊЕ НА АКТИВНОСТА</a:t>
            </a:r>
            <a:endParaRPr lang="en-US" b="1" spc="-100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66465" y="2247490"/>
            <a:ext cx="21051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b="1" spc="-100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Страничен бизнис</a:t>
            </a:r>
          </a:p>
          <a:p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Најмалку 20 имиња во</a:t>
            </a:r>
            <a:r>
              <a:rPr lang="bg-BG" sz="1400" b="1" spc="-100" dirty="0">
                <a:solidFill>
                  <a:srgbClr val="6A3E63"/>
                </a:solidFill>
                <a:latin typeface="Segoe Print" panose="02000600000000000000" pitchFamily="2" charset="0"/>
              </a:rPr>
              <a:t> </a:t>
            </a:r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СЛЕДЕЊЕ НА АКТИВОСТА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20426" y="3191217"/>
            <a:ext cx="21051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b="1" spc="-100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Основен бизнис</a:t>
            </a:r>
          </a:p>
          <a:p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30+ имиња во</a:t>
            </a:r>
          </a:p>
          <a:p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СЛЕДЕЊЕ </a:t>
            </a:r>
            <a:b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</a:br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НА АКТИВНОСТА </a:t>
            </a:r>
            <a:endParaRPr lang="en-US" sz="1400" b="1" spc="-100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3944" y="1301230"/>
            <a:ext cx="5249111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7" t="25432" r="57551" b="57407"/>
          <a:stretch/>
        </p:blipFill>
        <p:spPr>
          <a:xfrm rot="5400000">
            <a:off x="1170456" y="1300872"/>
            <a:ext cx="877924" cy="819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4444" r="69328" b="45680"/>
          <a:stretch/>
        </p:blipFill>
        <p:spPr>
          <a:xfrm rot="5400000">
            <a:off x="997852" y="-27369"/>
            <a:ext cx="1189491" cy="177872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t="2963" r="50566" b="72222"/>
          <a:stretch/>
        </p:blipFill>
        <p:spPr>
          <a:xfrm rot="5400000">
            <a:off x="1551940" y="1098447"/>
            <a:ext cx="1728728" cy="109268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7" t="14197" r="41789" b="46667"/>
          <a:stretch/>
        </p:blipFill>
        <p:spPr>
          <a:xfrm rot="5400000">
            <a:off x="1072256" y="1583770"/>
            <a:ext cx="1119804" cy="17573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39876" r="50567" b="34939"/>
          <a:stretch/>
        </p:blipFill>
        <p:spPr>
          <a:xfrm rot="5400000">
            <a:off x="-24744" y="1115205"/>
            <a:ext cx="1680567" cy="10849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" r="6742"/>
          <a:stretch/>
        </p:blipFill>
        <p:spPr>
          <a:xfrm>
            <a:off x="3111298" y="742175"/>
            <a:ext cx="5604703" cy="3646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959" y="2622567"/>
            <a:ext cx="2233889" cy="2292334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7297" y="2486215"/>
            <a:ext cx="2248203" cy="2307022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7297" y="433998"/>
            <a:ext cx="2248203" cy="2307022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64707" y="2924362"/>
            <a:ext cx="1941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Поканете го кандидатот на </a:t>
            </a:r>
            <a:r>
              <a:rPr lang="bg-BG" sz="1400" b="1" u="sng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Претставување на можностите</a:t>
            </a:r>
            <a:endParaRPr lang="bg-BG" sz="12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904" y="3901670"/>
            <a:ext cx="2042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во сала</a:t>
            </a:r>
          </a:p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дома</a:t>
            </a:r>
          </a:p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онлајн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48345" y="991384"/>
            <a:ext cx="1804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Претставете го вашиот гостин на домаќинот на претставува-</a:t>
            </a:r>
          </a:p>
          <a:p>
            <a:r>
              <a:rPr lang="bg-BG" sz="14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њето, како и на успешните СФБ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17902" y="2803995"/>
            <a:ext cx="211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400" b="1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На крај на претставувањето</a:t>
            </a:r>
            <a:endParaRPr lang="bg-BG" sz="1200" b="1" dirty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72589" y="3315524"/>
            <a:ext cx="2097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„Кој дел најмногу ти се допадна?“</a:t>
            </a:r>
          </a:p>
          <a:p>
            <a:endParaRPr lang="bg-BG" sz="1200" b="1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r>
              <a:rPr lang="bg-BG" sz="1200" b="1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„Сега гледаш како  работејќи заедно, можеш да постигнеш... (жешко копче)“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0092" y="2957883"/>
            <a:ext cx="17674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lang="mk-MK" sz="800" dirty="0" smtClean="0">
                <a:solidFill>
                  <a:schemeClr val="tx2"/>
                </a:solidFill>
                <a:latin typeface="JakobCTT" pitchFamily="2" charset="0"/>
              </a:rPr>
              <a:t>Канцеларија </a:t>
            </a:r>
            <a:r>
              <a:rPr lang="bg-BG" sz="800" dirty="0" smtClean="0">
                <a:solidFill>
                  <a:schemeClr val="tx2"/>
                </a:solidFill>
                <a:latin typeface="JakobCTT" pitchFamily="2" charset="0"/>
              </a:rPr>
              <a:t>Форевер Македонија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78056" y="2954825"/>
            <a:ext cx="7260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lang="bg-BG" sz="700" dirty="0" smtClean="0">
                <a:solidFill>
                  <a:schemeClr val="tx2"/>
                </a:solidFill>
                <a:latin typeface="JakobCTT" pitchFamily="2" charset="0"/>
                <a:cs typeface="UKIJ Diwani Yantu" panose="02020603070505020304" pitchFamily="18" charset="0"/>
              </a:rPr>
              <a:t>12/09/2016 г.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29616" y="3271089"/>
            <a:ext cx="1664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lang="bg-BG" sz="800" dirty="0" smtClean="0">
                <a:solidFill>
                  <a:schemeClr val="tx2"/>
                </a:solidFill>
                <a:latin typeface="JakobCTT" pitchFamily="2" charset="0"/>
              </a:rPr>
              <a:t>Хотел „Холидеј Ин“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87582" y="3263002"/>
            <a:ext cx="7260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lang="bg-BG" sz="700" dirty="0" smtClean="0">
                <a:solidFill>
                  <a:schemeClr val="tx2"/>
                </a:solidFill>
                <a:latin typeface="JakobCTT" pitchFamily="2" charset="0"/>
                <a:cs typeface="UKIJ Diwani Yantu" panose="02020603070505020304" pitchFamily="18" charset="0"/>
              </a:rPr>
              <a:t>15/10/2016 г.</a:t>
            </a:r>
          </a:p>
        </p:txBody>
      </p:sp>
    </p:spTree>
    <p:extLst>
      <p:ext uri="{BB962C8B-B14F-4D97-AF65-F5344CB8AC3E}">
        <p14:creationId xmlns:p14="http://schemas.microsoft.com/office/powerpoint/2010/main" val="813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16" grpId="0"/>
      <p:bldP spid="27" grpId="0"/>
      <p:bldP spid="28" grpId="0"/>
      <p:bldP spid="2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7" t="25432" r="57551" b="57407"/>
          <a:stretch/>
        </p:blipFill>
        <p:spPr>
          <a:xfrm rot="5400000">
            <a:off x="1162684" y="1313517"/>
            <a:ext cx="877924" cy="81900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4444" r="69328" b="45680"/>
          <a:stretch/>
        </p:blipFill>
        <p:spPr>
          <a:xfrm rot="5400000">
            <a:off x="997852" y="-27369"/>
            <a:ext cx="1189491" cy="177872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t="2963" r="50566" b="72222"/>
          <a:stretch/>
        </p:blipFill>
        <p:spPr>
          <a:xfrm rot="5400000">
            <a:off x="1541869" y="1111672"/>
            <a:ext cx="1783471" cy="112728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7" t="14197" r="41789" b="46667"/>
          <a:stretch/>
        </p:blipFill>
        <p:spPr>
          <a:xfrm rot="5400000">
            <a:off x="1045117" y="1577757"/>
            <a:ext cx="1140930" cy="179047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39876" r="50567" b="34939"/>
          <a:stretch/>
        </p:blipFill>
        <p:spPr>
          <a:xfrm rot="5400000">
            <a:off x="-72771" y="1098337"/>
            <a:ext cx="1724826" cy="11134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r="7395"/>
          <a:stretch/>
        </p:blipFill>
        <p:spPr>
          <a:xfrm>
            <a:off x="3092450" y="742676"/>
            <a:ext cx="5772612" cy="3796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49" y="2379544"/>
            <a:ext cx="2316668" cy="2377279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082" y="1598494"/>
            <a:ext cx="2316668" cy="2377279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34049" y="2908887"/>
            <a:ext cx="21891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300" b="1" spc="-100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Планирај ги </a:t>
            </a:r>
            <a:r>
              <a:rPr lang="bg-BG" sz="2300" b="1" spc="-100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секојдневн</a:t>
            </a:r>
            <a:r>
              <a:rPr lang="mk-MK" sz="2300" b="1" spc="-100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и</a:t>
            </a:r>
            <a:r>
              <a:rPr lang="bg-BG" sz="2300" b="1" spc="-100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те  </a:t>
            </a:r>
            <a:r>
              <a:rPr lang="bg-BG" sz="2300" b="1" spc="-100" dirty="0" smtClean="0">
                <a:solidFill>
                  <a:srgbClr val="474747"/>
                </a:solidFill>
                <a:latin typeface="Segoe Print" panose="02000600000000000000" pitchFamily="2" charset="0"/>
              </a:rPr>
              <a:t>активности…</a:t>
            </a:r>
            <a:endParaRPr lang="bg-BG" sz="2300" b="1" u="sng" spc="-100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20882" y="1778924"/>
            <a:ext cx="2265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Однапред оганизирај </a:t>
            </a:r>
          </a:p>
          <a:p>
            <a:pPr marL="177800" indent="-177800"/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ги претставувањата</a:t>
            </a:r>
          </a:p>
          <a:p>
            <a:pPr marL="177800" indent="-177800"/>
            <a:endParaRPr lang="bg-BG" sz="1100" b="1" spc="-100" dirty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pPr marL="177800" indent="-177800"/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Покани луѓе</a:t>
            </a:r>
            <a:b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</a:br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од списокот</a:t>
            </a:r>
          </a:p>
          <a:p>
            <a:pPr marL="177800" indent="-177800"/>
            <a:endParaRPr lang="bg-BG" sz="1100" b="1" spc="-100" dirty="0">
              <a:solidFill>
                <a:srgbClr val="6A3E63"/>
              </a:solidFill>
              <a:latin typeface="Segoe Print" panose="02000600000000000000" pitchFamily="2" charset="0"/>
            </a:endParaRPr>
          </a:p>
          <a:p>
            <a:pPr marL="177800" indent="-177800"/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+ Детално запознај се  </a:t>
            </a:r>
            <a:b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</a:br>
            <a:r>
              <a:rPr lang="bg-BG" sz="14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со вебсајтовите на компанијата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37997" y="1219974"/>
            <a:ext cx="8334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7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Понеделник</a:t>
            </a:r>
            <a:endParaRPr lang="bg-BG" sz="700" b="1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2236" y="1617638"/>
            <a:ext cx="8334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7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Вторник</a:t>
            </a:r>
            <a:endParaRPr lang="bg-BG" sz="700" b="1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20956" y="2041536"/>
            <a:ext cx="8334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7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Среда</a:t>
            </a:r>
            <a:endParaRPr lang="bg-BG" sz="700" b="1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21060" y="2437486"/>
            <a:ext cx="8334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7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Четврток</a:t>
            </a:r>
            <a:endParaRPr lang="bg-BG" sz="700" b="1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52308" y="2809896"/>
            <a:ext cx="8334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7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Петок</a:t>
            </a:r>
            <a:endParaRPr lang="bg-BG" sz="700" b="1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46691" y="3281929"/>
            <a:ext cx="8334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7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Сабота</a:t>
            </a:r>
            <a:endParaRPr lang="bg-BG" sz="700" b="1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54784" y="3748800"/>
            <a:ext cx="8334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7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Недела</a:t>
            </a:r>
            <a:endParaRPr lang="bg-BG" sz="700" b="1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03368" y="1342016"/>
            <a:ext cx="105451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МаријаПетрова 071 220202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00193" y="1434091"/>
            <a:ext cx="113368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Христина Ивановска 075 345789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00193" y="1522991"/>
            <a:ext cx="113368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Петар Георгиевски 076 998754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09718" y="1723016"/>
            <a:ext cx="113368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Слободан Димитров 075 654321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09718" y="1815091"/>
            <a:ext cx="113368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Ј</a:t>
            </a:r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ордан Николов 078 123456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12893" y="1910341"/>
            <a:ext cx="118636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Цветанка Драганова 071 159753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19243" y="2145291"/>
            <a:ext cx="113368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Даниела Петкоска 076 486153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19243" y="2237366"/>
            <a:ext cx="113368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Радица Попова 075 957351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22418" y="2332616"/>
            <a:ext cx="118636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Иван Георгиев 077 147258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35118" y="2573916"/>
            <a:ext cx="113368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Пепи Јордановаска 078 963852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35118" y="2665991"/>
            <a:ext cx="113368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Атанас Петроски 0755 258951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38293" y="2761241"/>
            <a:ext cx="118636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Емил Игнатов 077 654258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37997" y="2953566"/>
            <a:ext cx="113368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Петар Димитров  071 285214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37997" y="3063639"/>
            <a:ext cx="113368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Нада Кирилова 075 325874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41172" y="3177100"/>
            <a:ext cx="118636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Тодор Тодоровски 077 745632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54784" y="3406416"/>
            <a:ext cx="117552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Маргарита Иванова 0788 954756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49133" y="3513470"/>
            <a:ext cx="113368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Кристијан Петкоски 075326598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52308" y="3608720"/>
            <a:ext cx="118636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Ружа Димитрова 071 154875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56967" y="3862650"/>
            <a:ext cx="117552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Димо Петровски  0989 148368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56967" y="3954725"/>
            <a:ext cx="113368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В</a:t>
            </a:r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или Црвенов 078 751953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60142" y="4049975"/>
            <a:ext cx="118636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Мариана Петроваска  077 984532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57418" y="4155110"/>
            <a:ext cx="2749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7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Половина раб. време 3-5 на ден, целосен ангажман 5-10 на ден</a:t>
            </a:r>
            <a:endParaRPr lang="bg-BG" sz="700" b="1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63159" y="1232485"/>
            <a:ext cx="154363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Планирај и потврди претставување на производи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95956" y="1362740"/>
            <a:ext cx="143795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25/07/16 и 03/08/16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01654" y="1486419"/>
            <a:ext cx="143795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Уебинар на тимот во среда вечер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95955" y="1631450"/>
            <a:ext cx="14379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Вторник, четврток и петок – време за</a:t>
            </a:r>
          </a:p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претставување лице в лице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01463" y="1857622"/>
            <a:ext cx="143795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Да започнам со Клин 9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91195" y="2843493"/>
            <a:ext cx="143795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Викенд бизнес обука со групата</a:t>
            </a:r>
            <a:endParaRPr lang="bg-BG" sz="1050" spc="-6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498338" y="2974460"/>
            <a:ext cx="14379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Детално да ги научам вебсајтовите и се што нудат тие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510245" y="3214968"/>
            <a:ext cx="104759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Претплатете се за ФЛП360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515006" y="3331647"/>
            <a:ext cx="104759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Ден на успехот - влезници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522149" y="3453092"/>
            <a:ext cx="123095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00" spc="-6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Потврдување на средбата со тимот</a:t>
            </a:r>
          </a:p>
        </p:txBody>
      </p:sp>
    </p:spTree>
    <p:extLst>
      <p:ext uri="{BB962C8B-B14F-4D97-AF65-F5344CB8AC3E}">
        <p14:creationId xmlns:p14="http://schemas.microsoft.com/office/powerpoint/2010/main" val="235025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A3E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759193" y="412038"/>
            <a:ext cx="8406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ОВА Е БИЗНИС НА РАЗВОЈ НА </a:t>
            </a:r>
            <a:br>
              <a:rPr lang="bg-BG" sz="3600" b="1" dirty="0" smtClean="0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bg-BG" sz="3600" b="1" dirty="0" smtClean="0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МЕНАЏЕРИ</a:t>
            </a:r>
            <a:endParaRPr lang="en-US" sz="3600" b="1" dirty="0">
              <a:solidFill>
                <a:srgbClr val="F1D282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7420" y="4403391"/>
            <a:ext cx="8102380" cy="584775"/>
          </a:xfrm>
          <a:prstGeom prst="rect">
            <a:avLst/>
          </a:prstGeom>
          <a:noFill/>
          <a:ln>
            <a:solidFill>
              <a:srgbClr val="6A3E63"/>
            </a:solidFill>
          </a:ln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5478" y="1725735"/>
            <a:ext cx="8102380" cy="3170099"/>
          </a:xfrm>
          <a:prstGeom prst="rect">
            <a:avLst/>
          </a:prstGeom>
          <a:noFill/>
          <a:ln>
            <a:solidFill>
              <a:srgbClr val="6A3E63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bg-BG" sz="28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Зошто? Добивате:</a:t>
            </a:r>
          </a:p>
          <a:p>
            <a:pPr>
              <a:lnSpc>
                <a:spcPts val="3000"/>
              </a:lnSpc>
            </a:pPr>
            <a:r>
              <a:rPr lang="bg-BG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максимален личен попуст</a:t>
            </a:r>
          </a:p>
          <a:p>
            <a:pPr>
              <a:lnSpc>
                <a:spcPts val="3000"/>
              </a:lnSpc>
            </a:pPr>
            <a:r>
              <a:rPr lang="bg-BG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максимален бонус од група</a:t>
            </a:r>
          </a:p>
          <a:p>
            <a:pPr>
              <a:lnSpc>
                <a:spcPts val="3000"/>
              </a:lnSpc>
            </a:pPr>
            <a:r>
              <a:rPr lang="bg-BG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пристап до дополнителните програми за стимулирање на фирмата – </a:t>
            </a:r>
            <a:r>
              <a:rPr lang="en-US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Forever2Drive, </a:t>
            </a:r>
            <a:r>
              <a:rPr lang="bg-BG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Менаџер ОРЕЛ, патувања, </a:t>
            </a:r>
            <a:r>
              <a:rPr lang="en-US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Chairman`s Bonus</a:t>
            </a:r>
            <a:endParaRPr lang="bg-BG" sz="2000" b="1" dirty="0" smtClean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ts val="3000"/>
              </a:lnSpc>
            </a:pPr>
            <a:r>
              <a:rPr lang="bg-BG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</a:t>
            </a:r>
            <a:r>
              <a:rPr lang="mk-MK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под</a:t>
            </a:r>
            <a:r>
              <a:rPr lang="bg-BG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готовеност за развој на доходи како од голем бизнис</a:t>
            </a:r>
          </a:p>
          <a:p>
            <a:pPr>
              <a:lnSpc>
                <a:spcPts val="3000"/>
              </a:lnSpc>
            </a:pPr>
            <a:r>
              <a:rPr lang="bg-BG" sz="20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еднаш постигната, позицијата никогаш не се губи</a:t>
            </a:r>
            <a:endParaRPr lang="bg-BG" sz="20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9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allAtOnce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0" y="-668"/>
            <a:ext cx="9144000" cy="5143500"/>
          </a:xfrm>
          <a:prstGeom prst="rect">
            <a:avLst/>
          </a:prstGeom>
          <a:solidFill>
            <a:srgbClr val="6A3E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759193" y="412038"/>
            <a:ext cx="8406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ВАШИОТ ПЛАН ЗА МЕНАЏЕР</a:t>
            </a:r>
            <a:endParaRPr lang="en-US" sz="3600" b="1" dirty="0">
              <a:solidFill>
                <a:srgbClr val="F1D282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842" y="1420119"/>
            <a:ext cx="2454394" cy="428890"/>
          </a:xfrm>
          <a:prstGeom prst="rect">
            <a:avLst/>
          </a:prstGeom>
          <a:solidFill>
            <a:srgbClr val="F0AB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5-месечен план</a:t>
            </a:r>
            <a:endParaRPr lang="bg-BG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9842" y="1899866"/>
            <a:ext cx="2447134" cy="338972"/>
            <a:chOff x="487102" y="2662753"/>
            <a:chExt cx="2447134" cy="338972"/>
          </a:xfrm>
        </p:grpSpPr>
        <p:sp>
          <p:nvSpPr>
            <p:cNvPr id="7" name="Rectangle 6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1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65086" y="2664256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5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9959" y="2283879"/>
            <a:ext cx="2447134" cy="338347"/>
            <a:chOff x="487102" y="2661875"/>
            <a:chExt cx="2447134" cy="338347"/>
          </a:xfrm>
        </p:grpSpPr>
        <p:sp>
          <p:nvSpPr>
            <p:cNvPr id="10" name="Rectangle 9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2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15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842" y="2661875"/>
            <a:ext cx="2447134" cy="338347"/>
            <a:chOff x="487102" y="2661875"/>
            <a:chExt cx="2447134" cy="338347"/>
          </a:xfrm>
        </p:grpSpPr>
        <p:sp>
          <p:nvSpPr>
            <p:cNvPr id="13" name="Rectangle 12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3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30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9842" y="3041390"/>
            <a:ext cx="2447134" cy="338347"/>
            <a:chOff x="487102" y="2661875"/>
            <a:chExt cx="2447134" cy="338347"/>
          </a:xfrm>
        </p:grpSpPr>
        <p:sp>
          <p:nvSpPr>
            <p:cNvPr id="16" name="Rectangle 15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4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50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9842" y="3420310"/>
            <a:ext cx="2447134" cy="338347"/>
            <a:chOff x="487102" y="2661875"/>
            <a:chExt cx="2447134" cy="338347"/>
          </a:xfrm>
        </p:grpSpPr>
        <p:sp>
          <p:nvSpPr>
            <p:cNvPr id="21" name="Rectangle 20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5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70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200622" y="1420552"/>
            <a:ext cx="2454394" cy="428890"/>
          </a:xfrm>
          <a:prstGeom prst="rect">
            <a:avLst/>
          </a:prstGeom>
          <a:solidFill>
            <a:srgbClr val="F0AB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6-месечен план</a:t>
            </a:r>
            <a:endParaRPr lang="bg-BG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200622" y="1900299"/>
            <a:ext cx="2447134" cy="338178"/>
            <a:chOff x="487102" y="2662753"/>
            <a:chExt cx="2447134" cy="338178"/>
          </a:xfrm>
        </p:grpSpPr>
        <p:sp>
          <p:nvSpPr>
            <p:cNvPr id="25" name="Rectangle 24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1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65086" y="2663462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5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200739" y="2284312"/>
            <a:ext cx="2447134" cy="338347"/>
            <a:chOff x="487102" y="2661875"/>
            <a:chExt cx="2447134" cy="338347"/>
          </a:xfrm>
        </p:grpSpPr>
        <p:sp>
          <p:nvSpPr>
            <p:cNvPr id="28" name="Rectangle 27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2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10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00622" y="2664689"/>
            <a:ext cx="2447134" cy="338347"/>
            <a:chOff x="487102" y="2661875"/>
            <a:chExt cx="2447134" cy="338347"/>
          </a:xfrm>
        </p:grpSpPr>
        <p:sp>
          <p:nvSpPr>
            <p:cNvPr id="31" name="Rectangle 30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3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20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200622" y="3040512"/>
            <a:ext cx="2447134" cy="338347"/>
            <a:chOff x="487102" y="2661875"/>
            <a:chExt cx="2447134" cy="338347"/>
          </a:xfrm>
        </p:grpSpPr>
        <p:sp>
          <p:nvSpPr>
            <p:cNvPr id="34" name="Rectangle 33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4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30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200622" y="3421054"/>
            <a:ext cx="2447134" cy="338347"/>
            <a:chOff x="487102" y="2661875"/>
            <a:chExt cx="2447134" cy="338347"/>
          </a:xfrm>
        </p:grpSpPr>
        <p:sp>
          <p:nvSpPr>
            <p:cNvPr id="37" name="Rectangle 36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5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50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201194" y="3803627"/>
            <a:ext cx="2447134" cy="338347"/>
            <a:chOff x="487102" y="2661875"/>
            <a:chExt cx="2447134" cy="338347"/>
          </a:xfrm>
        </p:grpSpPr>
        <p:sp>
          <p:nvSpPr>
            <p:cNvPr id="40" name="Rectangle 39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6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70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5934719" y="1420119"/>
            <a:ext cx="2454394" cy="428890"/>
          </a:xfrm>
          <a:prstGeom prst="rect">
            <a:avLst/>
          </a:prstGeom>
          <a:solidFill>
            <a:srgbClr val="F0AB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7-месечен план</a:t>
            </a:r>
            <a:endParaRPr lang="bg-BG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934719" y="1899866"/>
            <a:ext cx="2447134" cy="338972"/>
            <a:chOff x="487102" y="2662753"/>
            <a:chExt cx="2447134" cy="338972"/>
          </a:xfrm>
        </p:grpSpPr>
        <p:sp>
          <p:nvSpPr>
            <p:cNvPr id="44" name="Rectangle 43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1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865086" y="2664256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5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934836" y="2283879"/>
            <a:ext cx="2447134" cy="338347"/>
            <a:chOff x="487102" y="2661875"/>
            <a:chExt cx="2447134" cy="338347"/>
          </a:xfrm>
        </p:grpSpPr>
        <p:sp>
          <p:nvSpPr>
            <p:cNvPr id="47" name="Rectangle 46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2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10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934719" y="2661875"/>
            <a:ext cx="2447134" cy="338347"/>
            <a:chOff x="487102" y="2661875"/>
            <a:chExt cx="2447134" cy="338347"/>
          </a:xfrm>
        </p:grpSpPr>
        <p:sp>
          <p:nvSpPr>
            <p:cNvPr id="50" name="Rectangle 49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3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15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934719" y="3041390"/>
            <a:ext cx="2447134" cy="338347"/>
            <a:chOff x="487102" y="2661875"/>
            <a:chExt cx="2447134" cy="338347"/>
          </a:xfrm>
        </p:grpSpPr>
        <p:sp>
          <p:nvSpPr>
            <p:cNvPr id="53" name="Rectangle 52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4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25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934719" y="3420310"/>
            <a:ext cx="2447134" cy="338347"/>
            <a:chOff x="487102" y="2661875"/>
            <a:chExt cx="2447134" cy="338347"/>
          </a:xfrm>
        </p:grpSpPr>
        <p:sp>
          <p:nvSpPr>
            <p:cNvPr id="56" name="Rectangle 55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5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35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932488" y="3800733"/>
            <a:ext cx="2447134" cy="338347"/>
            <a:chOff x="487102" y="2661875"/>
            <a:chExt cx="2447134" cy="338347"/>
          </a:xfrm>
        </p:grpSpPr>
        <p:sp>
          <p:nvSpPr>
            <p:cNvPr id="59" name="Rectangle 58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6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50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932488" y="4185624"/>
            <a:ext cx="2447134" cy="338347"/>
            <a:chOff x="487102" y="2661875"/>
            <a:chExt cx="2447134" cy="338347"/>
          </a:xfrm>
        </p:grpSpPr>
        <p:sp>
          <p:nvSpPr>
            <p:cNvPr id="62" name="Rectangle 61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7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70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9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4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6723" y="48"/>
            <a:ext cx="9144000" cy="5143500"/>
          </a:xfrm>
          <a:prstGeom prst="rect">
            <a:avLst/>
          </a:prstGeom>
          <a:solidFill>
            <a:srgbClr val="6A3E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759193" y="412038"/>
            <a:ext cx="8406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ВАШИОТ ПЛАН ЗА МЕНАЏЕР</a:t>
            </a:r>
            <a:endParaRPr lang="en-US" sz="3600" b="1" dirty="0">
              <a:solidFill>
                <a:srgbClr val="F1D282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00622" y="1439636"/>
            <a:ext cx="2454394" cy="428890"/>
          </a:xfrm>
          <a:prstGeom prst="rect">
            <a:avLst/>
          </a:prstGeom>
          <a:solidFill>
            <a:srgbClr val="F0AB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6 месечен план</a:t>
            </a:r>
            <a:endParaRPr lang="bg-BG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200622" y="1911326"/>
            <a:ext cx="2447134" cy="338347"/>
            <a:chOff x="487102" y="2661875"/>
            <a:chExt cx="2447134" cy="338347"/>
          </a:xfrm>
        </p:grpSpPr>
        <p:sp>
          <p:nvSpPr>
            <p:cNvPr id="25" name="Rectangle 24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1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5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200739" y="2296217"/>
            <a:ext cx="2447134" cy="338347"/>
            <a:chOff x="487102" y="2661875"/>
            <a:chExt cx="2447134" cy="338347"/>
          </a:xfrm>
        </p:grpSpPr>
        <p:sp>
          <p:nvSpPr>
            <p:cNvPr id="28" name="Rectangle 27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2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10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00622" y="2674213"/>
            <a:ext cx="2447134" cy="338347"/>
            <a:chOff x="487102" y="2661875"/>
            <a:chExt cx="2447134" cy="338347"/>
          </a:xfrm>
        </p:grpSpPr>
        <p:sp>
          <p:nvSpPr>
            <p:cNvPr id="31" name="Rectangle 30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3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20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200622" y="3053728"/>
            <a:ext cx="2447134" cy="338347"/>
            <a:chOff x="487102" y="2661875"/>
            <a:chExt cx="2447134" cy="338347"/>
          </a:xfrm>
        </p:grpSpPr>
        <p:sp>
          <p:nvSpPr>
            <p:cNvPr id="34" name="Rectangle 33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4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30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200622" y="3432648"/>
            <a:ext cx="2447134" cy="338347"/>
            <a:chOff x="487102" y="2661875"/>
            <a:chExt cx="2447134" cy="338347"/>
          </a:xfrm>
        </p:grpSpPr>
        <p:sp>
          <p:nvSpPr>
            <p:cNvPr id="37" name="Rectangle 36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5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50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200739" y="3822230"/>
            <a:ext cx="2447134" cy="338347"/>
            <a:chOff x="487102" y="2661875"/>
            <a:chExt cx="2447134" cy="338347"/>
          </a:xfrm>
        </p:grpSpPr>
        <p:sp>
          <p:nvSpPr>
            <p:cNvPr id="40" name="Rectangle 39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6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70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65" name="Freeform 6"/>
          <p:cNvSpPr>
            <a:spLocks noEditPoints="1"/>
          </p:cNvSpPr>
          <p:nvPr/>
        </p:nvSpPr>
        <p:spPr bwMode="auto">
          <a:xfrm>
            <a:off x="5036001" y="2109788"/>
            <a:ext cx="1831975" cy="1166813"/>
          </a:xfrm>
          <a:custGeom>
            <a:avLst/>
            <a:gdLst>
              <a:gd name="T0" fmla="*/ 858 w 5144"/>
              <a:gd name="T1" fmla="*/ 789 h 3275"/>
              <a:gd name="T2" fmla="*/ 1467 w 5144"/>
              <a:gd name="T3" fmla="*/ 339 h 3275"/>
              <a:gd name="T4" fmla="*/ 2096 w 5144"/>
              <a:gd name="T5" fmla="*/ 211 h 3275"/>
              <a:gd name="T6" fmla="*/ 3209 w 5144"/>
              <a:gd name="T7" fmla="*/ 373 h 3275"/>
              <a:gd name="T8" fmla="*/ 4048 w 5144"/>
              <a:gd name="T9" fmla="*/ 874 h 3275"/>
              <a:gd name="T10" fmla="*/ 4051 w 5144"/>
              <a:gd name="T11" fmla="*/ 867 h 3275"/>
              <a:gd name="T12" fmla="*/ 4053 w 5144"/>
              <a:gd name="T13" fmla="*/ 860 h 3275"/>
              <a:gd name="T14" fmla="*/ 4067 w 5144"/>
              <a:gd name="T15" fmla="*/ 791 h 3275"/>
              <a:gd name="T16" fmla="*/ 3609 w 5144"/>
              <a:gd name="T17" fmla="*/ 405 h 3275"/>
              <a:gd name="T18" fmla="*/ 3910 w 5144"/>
              <a:gd name="T19" fmla="*/ 492 h 3275"/>
              <a:gd name="T20" fmla="*/ 4976 w 5144"/>
              <a:gd name="T21" fmla="*/ 1535 h 3275"/>
              <a:gd name="T22" fmla="*/ 5112 w 5144"/>
              <a:gd name="T23" fmla="*/ 2131 h 3275"/>
              <a:gd name="T24" fmla="*/ 5111 w 5144"/>
              <a:gd name="T25" fmla="*/ 2148 h 3275"/>
              <a:gd name="T26" fmla="*/ 5109 w 5144"/>
              <a:gd name="T27" fmla="*/ 2179 h 3275"/>
              <a:gd name="T28" fmla="*/ 5107 w 5144"/>
              <a:gd name="T29" fmla="*/ 2189 h 3275"/>
              <a:gd name="T30" fmla="*/ 5105 w 5144"/>
              <a:gd name="T31" fmla="*/ 2199 h 3275"/>
              <a:gd name="T32" fmla="*/ 5094 w 5144"/>
              <a:gd name="T33" fmla="*/ 2232 h 3275"/>
              <a:gd name="T34" fmla="*/ 5082 w 5144"/>
              <a:gd name="T35" fmla="*/ 2265 h 3275"/>
              <a:gd name="T36" fmla="*/ 4819 w 5144"/>
              <a:gd name="T37" fmla="*/ 2630 h 3275"/>
              <a:gd name="T38" fmla="*/ 3954 w 5144"/>
              <a:gd name="T39" fmla="*/ 3034 h 3275"/>
              <a:gd name="T40" fmla="*/ 3010 w 5144"/>
              <a:gd name="T41" fmla="*/ 3136 h 3275"/>
              <a:gd name="T42" fmla="*/ 2185 w 5144"/>
              <a:gd name="T43" fmla="*/ 3069 h 3275"/>
              <a:gd name="T44" fmla="*/ 1057 w 5144"/>
              <a:gd name="T45" fmla="*/ 2727 h 3275"/>
              <a:gd name="T46" fmla="*/ 262 w 5144"/>
              <a:gd name="T47" fmla="*/ 2104 h 3275"/>
              <a:gd name="T48" fmla="*/ 36 w 5144"/>
              <a:gd name="T49" fmla="*/ 1459 h 3275"/>
              <a:gd name="T50" fmla="*/ 41 w 5144"/>
              <a:gd name="T51" fmla="*/ 1299 h 3275"/>
              <a:gd name="T52" fmla="*/ 43 w 5144"/>
              <a:gd name="T53" fmla="*/ 1284 h 3275"/>
              <a:gd name="T54" fmla="*/ 46 w 5144"/>
              <a:gd name="T55" fmla="*/ 1261 h 3275"/>
              <a:gd name="T56" fmla="*/ 51 w 5144"/>
              <a:gd name="T57" fmla="*/ 1239 h 3275"/>
              <a:gd name="T58" fmla="*/ 57 w 5144"/>
              <a:gd name="T59" fmla="*/ 1216 h 3275"/>
              <a:gd name="T60" fmla="*/ 64 w 5144"/>
              <a:gd name="T61" fmla="*/ 1194 h 3275"/>
              <a:gd name="T62" fmla="*/ 160 w 5144"/>
              <a:gd name="T63" fmla="*/ 985 h 3275"/>
              <a:gd name="T64" fmla="*/ 937 w 5144"/>
              <a:gd name="T65" fmla="*/ 402 h 3275"/>
              <a:gd name="T66" fmla="*/ 1108 w 5144"/>
              <a:gd name="T67" fmla="*/ 439 h 3275"/>
              <a:gd name="T68" fmla="*/ 865 w 5144"/>
              <a:gd name="T69" fmla="*/ 736 h 3275"/>
              <a:gd name="T70" fmla="*/ 858 w 5144"/>
              <a:gd name="T71" fmla="*/ 789 h 3275"/>
              <a:gd name="T72" fmla="*/ 2477 w 5144"/>
              <a:gd name="T73" fmla="*/ 0 h 3275"/>
              <a:gd name="T74" fmla="*/ 1789 w 5144"/>
              <a:gd name="T75" fmla="*/ 89 h 3275"/>
              <a:gd name="T76" fmla="*/ 703 w 5144"/>
              <a:gd name="T77" fmla="*/ 378 h 3275"/>
              <a:gd name="T78" fmla="*/ 80 w 5144"/>
              <a:gd name="T79" fmla="*/ 1077 h 3275"/>
              <a:gd name="T80" fmla="*/ 79 w 5144"/>
              <a:gd name="T81" fmla="*/ 1961 h 3275"/>
              <a:gd name="T82" fmla="*/ 695 w 5144"/>
              <a:gd name="T83" fmla="*/ 2680 h 3275"/>
              <a:gd name="T84" fmla="*/ 1734 w 5144"/>
              <a:gd name="T85" fmla="*/ 3121 h 3275"/>
              <a:gd name="T86" fmla="*/ 2945 w 5144"/>
              <a:gd name="T87" fmla="*/ 3275 h 3275"/>
              <a:gd name="T88" fmla="*/ 3536 w 5144"/>
              <a:gd name="T89" fmla="*/ 3242 h 3275"/>
              <a:gd name="T90" fmla="*/ 4534 w 5144"/>
              <a:gd name="T91" fmla="*/ 2947 h 3275"/>
              <a:gd name="T92" fmla="*/ 5080 w 5144"/>
              <a:gd name="T93" fmla="*/ 2336 h 3275"/>
              <a:gd name="T94" fmla="*/ 5131 w 5144"/>
              <a:gd name="T95" fmla="*/ 1808 h 3275"/>
              <a:gd name="T96" fmla="*/ 4771 w 5144"/>
              <a:gd name="T97" fmla="*/ 1011 h 3275"/>
              <a:gd name="T98" fmla="*/ 3807 w 5144"/>
              <a:gd name="T99" fmla="*/ 289 h 3275"/>
              <a:gd name="T100" fmla="*/ 2477 w 5144"/>
              <a:gd name="T101" fmla="*/ 0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44" h="3275">
                <a:moveTo>
                  <a:pt x="858" y="789"/>
                </a:moveTo>
                <a:lnTo>
                  <a:pt x="858" y="789"/>
                </a:lnTo>
                <a:cubicBezTo>
                  <a:pt x="935" y="692"/>
                  <a:pt x="1032" y="607"/>
                  <a:pt x="1133" y="532"/>
                </a:cubicBezTo>
                <a:cubicBezTo>
                  <a:pt x="1236" y="456"/>
                  <a:pt x="1349" y="392"/>
                  <a:pt x="1467" y="339"/>
                </a:cubicBezTo>
                <a:cubicBezTo>
                  <a:pt x="1574" y="291"/>
                  <a:pt x="1686" y="252"/>
                  <a:pt x="1801" y="222"/>
                </a:cubicBezTo>
                <a:cubicBezTo>
                  <a:pt x="1899" y="215"/>
                  <a:pt x="1998" y="211"/>
                  <a:pt x="2096" y="211"/>
                </a:cubicBezTo>
                <a:cubicBezTo>
                  <a:pt x="2219" y="211"/>
                  <a:pt x="2342" y="217"/>
                  <a:pt x="2465" y="228"/>
                </a:cubicBezTo>
                <a:cubicBezTo>
                  <a:pt x="2717" y="251"/>
                  <a:pt x="2969" y="297"/>
                  <a:pt x="3209" y="373"/>
                </a:cubicBezTo>
                <a:cubicBezTo>
                  <a:pt x="3421" y="439"/>
                  <a:pt x="3628" y="528"/>
                  <a:pt x="3806" y="655"/>
                </a:cubicBezTo>
                <a:cubicBezTo>
                  <a:pt x="3897" y="719"/>
                  <a:pt x="3980" y="789"/>
                  <a:pt x="4048" y="874"/>
                </a:cubicBezTo>
                <a:cubicBezTo>
                  <a:pt x="4048" y="874"/>
                  <a:pt x="4048" y="874"/>
                  <a:pt x="4049" y="874"/>
                </a:cubicBezTo>
                <a:cubicBezTo>
                  <a:pt x="4049" y="874"/>
                  <a:pt x="4050" y="871"/>
                  <a:pt x="4051" y="867"/>
                </a:cubicBezTo>
                <a:cubicBezTo>
                  <a:pt x="4052" y="864"/>
                  <a:pt x="4053" y="860"/>
                  <a:pt x="4053" y="860"/>
                </a:cubicBezTo>
                <a:cubicBezTo>
                  <a:pt x="4053" y="860"/>
                  <a:pt x="4053" y="860"/>
                  <a:pt x="4053" y="860"/>
                </a:cubicBezTo>
                <a:cubicBezTo>
                  <a:pt x="4056" y="849"/>
                  <a:pt x="4058" y="837"/>
                  <a:pt x="4061" y="826"/>
                </a:cubicBezTo>
                <a:cubicBezTo>
                  <a:pt x="4063" y="815"/>
                  <a:pt x="4065" y="803"/>
                  <a:pt x="4067" y="791"/>
                </a:cubicBezTo>
                <a:cubicBezTo>
                  <a:pt x="4067" y="790"/>
                  <a:pt x="4069" y="779"/>
                  <a:pt x="4068" y="777"/>
                </a:cubicBezTo>
                <a:cubicBezTo>
                  <a:pt x="3951" y="618"/>
                  <a:pt x="3788" y="498"/>
                  <a:pt x="3609" y="405"/>
                </a:cubicBezTo>
                <a:cubicBezTo>
                  <a:pt x="3459" y="326"/>
                  <a:pt x="3299" y="266"/>
                  <a:pt x="3135" y="219"/>
                </a:cubicBezTo>
                <a:cubicBezTo>
                  <a:pt x="3405" y="278"/>
                  <a:pt x="3666" y="370"/>
                  <a:pt x="3910" y="492"/>
                </a:cubicBezTo>
                <a:cubicBezTo>
                  <a:pt x="4155" y="615"/>
                  <a:pt x="4383" y="771"/>
                  <a:pt x="4574" y="960"/>
                </a:cubicBezTo>
                <a:cubicBezTo>
                  <a:pt x="4744" y="1129"/>
                  <a:pt x="4877" y="1324"/>
                  <a:pt x="4976" y="1535"/>
                </a:cubicBezTo>
                <a:cubicBezTo>
                  <a:pt x="5048" y="1690"/>
                  <a:pt x="5101" y="1854"/>
                  <a:pt x="5112" y="2023"/>
                </a:cubicBezTo>
                <a:cubicBezTo>
                  <a:pt x="5114" y="2059"/>
                  <a:pt x="5114" y="2095"/>
                  <a:pt x="5112" y="2131"/>
                </a:cubicBezTo>
                <a:cubicBezTo>
                  <a:pt x="5112" y="2136"/>
                  <a:pt x="5112" y="2140"/>
                  <a:pt x="5112" y="2144"/>
                </a:cubicBezTo>
                <a:cubicBezTo>
                  <a:pt x="5112" y="2145"/>
                  <a:pt x="5112" y="2146"/>
                  <a:pt x="5111" y="2148"/>
                </a:cubicBezTo>
                <a:lnTo>
                  <a:pt x="5111" y="2152"/>
                </a:lnTo>
                <a:cubicBezTo>
                  <a:pt x="5110" y="2161"/>
                  <a:pt x="5110" y="2170"/>
                  <a:pt x="5109" y="2179"/>
                </a:cubicBezTo>
                <a:cubicBezTo>
                  <a:pt x="5108" y="2181"/>
                  <a:pt x="5108" y="2183"/>
                  <a:pt x="5108" y="2186"/>
                </a:cubicBezTo>
                <a:cubicBezTo>
                  <a:pt x="5108" y="2187"/>
                  <a:pt x="5107" y="2188"/>
                  <a:pt x="5107" y="2189"/>
                </a:cubicBezTo>
                <a:lnTo>
                  <a:pt x="5107" y="2191"/>
                </a:lnTo>
                <a:cubicBezTo>
                  <a:pt x="5106" y="2193"/>
                  <a:pt x="5105" y="2197"/>
                  <a:pt x="5105" y="2199"/>
                </a:cubicBezTo>
                <a:cubicBezTo>
                  <a:pt x="5102" y="2207"/>
                  <a:pt x="5100" y="2215"/>
                  <a:pt x="5097" y="2224"/>
                </a:cubicBezTo>
                <a:cubicBezTo>
                  <a:pt x="5097" y="2225"/>
                  <a:pt x="5095" y="2230"/>
                  <a:pt x="5094" y="2232"/>
                </a:cubicBezTo>
                <a:cubicBezTo>
                  <a:pt x="5093" y="2235"/>
                  <a:pt x="5092" y="2238"/>
                  <a:pt x="5091" y="2241"/>
                </a:cubicBezTo>
                <a:cubicBezTo>
                  <a:pt x="5088" y="2249"/>
                  <a:pt x="5085" y="2257"/>
                  <a:pt x="5082" y="2265"/>
                </a:cubicBezTo>
                <a:cubicBezTo>
                  <a:pt x="5076" y="2281"/>
                  <a:pt x="5070" y="2296"/>
                  <a:pt x="5063" y="2311"/>
                </a:cubicBezTo>
                <a:cubicBezTo>
                  <a:pt x="5007" y="2432"/>
                  <a:pt x="4922" y="2540"/>
                  <a:pt x="4819" y="2630"/>
                </a:cubicBezTo>
                <a:cubicBezTo>
                  <a:pt x="4708" y="2729"/>
                  <a:pt x="4577" y="2807"/>
                  <a:pt x="4439" y="2871"/>
                </a:cubicBezTo>
                <a:cubicBezTo>
                  <a:pt x="4285" y="2942"/>
                  <a:pt x="4121" y="2994"/>
                  <a:pt x="3954" y="3034"/>
                </a:cubicBezTo>
                <a:cubicBezTo>
                  <a:pt x="3771" y="3077"/>
                  <a:pt x="3584" y="3105"/>
                  <a:pt x="3396" y="3120"/>
                </a:cubicBezTo>
                <a:cubicBezTo>
                  <a:pt x="3268" y="3131"/>
                  <a:pt x="3139" y="3136"/>
                  <a:pt x="3010" y="3136"/>
                </a:cubicBezTo>
                <a:cubicBezTo>
                  <a:pt x="2939" y="3136"/>
                  <a:pt x="2867" y="3135"/>
                  <a:pt x="2796" y="3132"/>
                </a:cubicBezTo>
                <a:cubicBezTo>
                  <a:pt x="2591" y="3123"/>
                  <a:pt x="2387" y="3102"/>
                  <a:pt x="2185" y="3069"/>
                </a:cubicBezTo>
                <a:cubicBezTo>
                  <a:pt x="1985" y="3036"/>
                  <a:pt x="1788" y="2991"/>
                  <a:pt x="1595" y="2933"/>
                </a:cubicBezTo>
                <a:cubicBezTo>
                  <a:pt x="1410" y="2878"/>
                  <a:pt x="1229" y="2810"/>
                  <a:pt x="1057" y="2727"/>
                </a:cubicBezTo>
                <a:cubicBezTo>
                  <a:pt x="896" y="2649"/>
                  <a:pt x="742" y="2558"/>
                  <a:pt x="602" y="2450"/>
                </a:cubicBezTo>
                <a:cubicBezTo>
                  <a:pt x="472" y="2350"/>
                  <a:pt x="355" y="2234"/>
                  <a:pt x="262" y="2104"/>
                </a:cubicBezTo>
                <a:cubicBezTo>
                  <a:pt x="172" y="1978"/>
                  <a:pt x="104" y="1839"/>
                  <a:pt x="68" y="1691"/>
                </a:cubicBezTo>
                <a:cubicBezTo>
                  <a:pt x="49" y="1615"/>
                  <a:pt x="39" y="1537"/>
                  <a:pt x="36" y="1459"/>
                </a:cubicBezTo>
                <a:cubicBezTo>
                  <a:pt x="34" y="1413"/>
                  <a:pt x="35" y="1383"/>
                  <a:pt x="38" y="1337"/>
                </a:cubicBezTo>
                <a:cubicBezTo>
                  <a:pt x="39" y="1325"/>
                  <a:pt x="40" y="1312"/>
                  <a:pt x="41" y="1299"/>
                </a:cubicBezTo>
                <a:cubicBezTo>
                  <a:pt x="41" y="1297"/>
                  <a:pt x="42" y="1295"/>
                  <a:pt x="42" y="1294"/>
                </a:cubicBezTo>
                <a:cubicBezTo>
                  <a:pt x="42" y="1291"/>
                  <a:pt x="42" y="1288"/>
                  <a:pt x="43" y="1284"/>
                </a:cubicBezTo>
                <a:cubicBezTo>
                  <a:pt x="43" y="1281"/>
                  <a:pt x="44" y="1271"/>
                  <a:pt x="45" y="1267"/>
                </a:cubicBezTo>
                <a:cubicBezTo>
                  <a:pt x="45" y="1265"/>
                  <a:pt x="46" y="1263"/>
                  <a:pt x="46" y="1261"/>
                </a:cubicBezTo>
                <a:cubicBezTo>
                  <a:pt x="46" y="1259"/>
                  <a:pt x="48" y="1250"/>
                  <a:pt x="49" y="1247"/>
                </a:cubicBezTo>
                <a:cubicBezTo>
                  <a:pt x="49" y="1244"/>
                  <a:pt x="50" y="1241"/>
                  <a:pt x="51" y="1239"/>
                </a:cubicBezTo>
                <a:cubicBezTo>
                  <a:pt x="52" y="1235"/>
                  <a:pt x="53" y="1230"/>
                  <a:pt x="54" y="1225"/>
                </a:cubicBezTo>
                <a:cubicBezTo>
                  <a:pt x="55" y="1222"/>
                  <a:pt x="56" y="1219"/>
                  <a:pt x="57" y="1216"/>
                </a:cubicBezTo>
                <a:lnTo>
                  <a:pt x="57" y="1215"/>
                </a:lnTo>
                <a:cubicBezTo>
                  <a:pt x="59" y="1208"/>
                  <a:pt x="62" y="1201"/>
                  <a:pt x="64" y="1194"/>
                </a:cubicBezTo>
                <a:cubicBezTo>
                  <a:pt x="72" y="1167"/>
                  <a:pt x="80" y="1148"/>
                  <a:pt x="90" y="1124"/>
                </a:cubicBezTo>
                <a:cubicBezTo>
                  <a:pt x="110" y="1076"/>
                  <a:pt x="133" y="1030"/>
                  <a:pt x="160" y="985"/>
                </a:cubicBezTo>
                <a:cubicBezTo>
                  <a:pt x="214" y="897"/>
                  <a:pt x="282" y="816"/>
                  <a:pt x="359" y="744"/>
                </a:cubicBezTo>
                <a:cubicBezTo>
                  <a:pt x="521" y="592"/>
                  <a:pt x="724" y="482"/>
                  <a:pt x="937" y="402"/>
                </a:cubicBezTo>
                <a:cubicBezTo>
                  <a:pt x="1058" y="357"/>
                  <a:pt x="1183" y="321"/>
                  <a:pt x="1310" y="293"/>
                </a:cubicBezTo>
                <a:cubicBezTo>
                  <a:pt x="1239" y="337"/>
                  <a:pt x="1171" y="385"/>
                  <a:pt x="1108" y="439"/>
                </a:cubicBezTo>
                <a:cubicBezTo>
                  <a:pt x="1022" y="513"/>
                  <a:pt x="948" y="596"/>
                  <a:pt x="878" y="684"/>
                </a:cubicBezTo>
                <a:cubicBezTo>
                  <a:pt x="868" y="697"/>
                  <a:pt x="867" y="722"/>
                  <a:pt x="865" y="736"/>
                </a:cubicBezTo>
                <a:cubicBezTo>
                  <a:pt x="862" y="749"/>
                  <a:pt x="860" y="761"/>
                  <a:pt x="858" y="773"/>
                </a:cubicBezTo>
                <a:lnTo>
                  <a:pt x="858" y="789"/>
                </a:lnTo>
                <a:close/>
                <a:moveTo>
                  <a:pt x="2477" y="0"/>
                </a:moveTo>
                <a:lnTo>
                  <a:pt x="2477" y="0"/>
                </a:lnTo>
                <a:cubicBezTo>
                  <a:pt x="2364" y="0"/>
                  <a:pt x="2251" y="7"/>
                  <a:pt x="2138" y="20"/>
                </a:cubicBezTo>
                <a:cubicBezTo>
                  <a:pt x="2021" y="35"/>
                  <a:pt x="1904" y="57"/>
                  <a:pt x="1789" y="89"/>
                </a:cubicBezTo>
                <a:cubicBezTo>
                  <a:pt x="1654" y="99"/>
                  <a:pt x="1519" y="117"/>
                  <a:pt x="1386" y="142"/>
                </a:cubicBezTo>
                <a:cubicBezTo>
                  <a:pt x="1149" y="189"/>
                  <a:pt x="914" y="264"/>
                  <a:pt x="703" y="378"/>
                </a:cubicBezTo>
                <a:cubicBezTo>
                  <a:pt x="511" y="481"/>
                  <a:pt x="340" y="619"/>
                  <a:pt x="219" y="793"/>
                </a:cubicBezTo>
                <a:cubicBezTo>
                  <a:pt x="158" y="881"/>
                  <a:pt x="112" y="977"/>
                  <a:pt x="80" y="1077"/>
                </a:cubicBezTo>
                <a:cubicBezTo>
                  <a:pt x="37" y="1212"/>
                  <a:pt x="13" y="1355"/>
                  <a:pt x="6" y="1496"/>
                </a:cubicBezTo>
                <a:cubicBezTo>
                  <a:pt x="0" y="1654"/>
                  <a:pt x="23" y="1812"/>
                  <a:pt x="79" y="1961"/>
                </a:cubicBezTo>
                <a:cubicBezTo>
                  <a:pt x="133" y="2105"/>
                  <a:pt x="216" y="2237"/>
                  <a:pt x="319" y="2355"/>
                </a:cubicBezTo>
                <a:cubicBezTo>
                  <a:pt x="427" y="2479"/>
                  <a:pt x="556" y="2587"/>
                  <a:pt x="695" y="2680"/>
                </a:cubicBezTo>
                <a:cubicBezTo>
                  <a:pt x="846" y="2781"/>
                  <a:pt x="1009" y="2865"/>
                  <a:pt x="1178" y="2936"/>
                </a:cubicBezTo>
                <a:cubicBezTo>
                  <a:pt x="1357" y="3012"/>
                  <a:pt x="1544" y="3072"/>
                  <a:pt x="1734" y="3121"/>
                </a:cubicBezTo>
                <a:cubicBezTo>
                  <a:pt x="1931" y="3172"/>
                  <a:pt x="2132" y="3209"/>
                  <a:pt x="2334" y="3235"/>
                </a:cubicBezTo>
                <a:cubicBezTo>
                  <a:pt x="2536" y="3260"/>
                  <a:pt x="2740" y="3274"/>
                  <a:pt x="2945" y="3275"/>
                </a:cubicBezTo>
                <a:cubicBezTo>
                  <a:pt x="2955" y="3275"/>
                  <a:pt x="2966" y="3275"/>
                  <a:pt x="2976" y="3275"/>
                </a:cubicBezTo>
                <a:cubicBezTo>
                  <a:pt x="3163" y="3275"/>
                  <a:pt x="3351" y="3265"/>
                  <a:pt x="3536" y="3242"/>
                </a:cubicBezTo>
                <a:cubicBezTo>
                  <a:pt x="3719" y="3219"/>
                  <a:pt x="3900" y="3184"/>
                  <a:pt x="4076" y="3133"/>
                </a:cubicBezTo>
                <a:cubicBezTo>
                  <a:pt x="4236" y="3086"/>
                  <a:pt x="4391" y="3026"/>
                  <a:pt x="4534" y="2947"/>
                </a:cubicBezTo>
                <a:cubicBezTo>
                  <a:pt x="4662" y="2877"/>
                  <a:pt x="4781" y="2790"/>
                  <a:pt x="4878" y="2684"/>
                </a:cubicBezTo>
                <a:cubicBezTo>
                  <a:pt x="4971" y="2583"/>
                  <a:pt x="5040" y="2465"/>
                  <a:pt x="5080" y="2336"/>
                </a:cubicBezTo>
                <a:cubicBezTo>
                  <a:pt x="5110" y="2238"/>
                  <a:pt x="5130" y="2134"/>
                  <a:pt x="5138" y="2032"/>
                </a:cubicBezTo>
                <a:cubicBezTo>
                  <a:pt x="5144" y="1957"/>
                  <a:pt x="5142" y="1882"/>
                  <a:pt x="5131" y="1808"/>
                </a:cubicBezTo>
                <a:cubicBezTo>
                  <a:pt x="5107" y="1632"/>
                  <a:pt x="5042" y="1463"/>
                  <a:pt x="4958" y="1305"/>
                </a:cubicBezTo>
                <a:cubicBezTo>
                  <a:pt x="4904" y="1203"/>
                  <a:pt x="4842" y="1104"/>
                  <a:pt x="4771" y="1011"/>
                </a:cubicBezTo>
                <a:cubicBezTo>
                  <a:pt x="4692" y="909"/>
                  <a:pt x="4601" y="815"/>
                  <a:pt x="4503" y="728"/>
                </a:cubicBezTo>
                <a:cubicBezTo>
                  <a:pt x="4299" y="548"/>
                  <a:pt x="4061" y="402"/>
                  <a:pt x="3807" y="289"/>
                </a:cubicBezTo>
                <a:cubicBezTo>
                  <a:pt x="3547" y="172"/>
                  <a:pt x="3269" y="89"/>
                  <a:pt x="2984" y="42"/>
                </a:cubicBezTo>
                <a:cubicBezTo>
                  <a:pt x="2817" y="15"/>
                  <a:pt x="2647" y="0"/>
                  <a:pt x="2477" y="0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6" name="Freeform 7"/>
          <p:cNvSpPr>
            <a:spLocks noEditPoints="1"/>
          </p:cNvSpPr>
          <p:nvPr/>
        </p:nvSpPr>
        <p:spPr bwMode="auto">
          <a:xfrm>
            <a:off x="5153476" y="1679575"/>
            <a:ext cx="420688" cy="441325"/>
          </a:xfrm>
          <a:custGeom>
            <a:avLst/>
            <a:gdLst>
              <a:gd name="T0" fmla="*/ 0 w 1181"/>
              <a:gd name="T1" fmla="*/ 0 h 1237"/>
              <a:gd name="T2" fmla="*/ 0 w 1181"/>
              <a:gd name="T3" fmla="*/ 0 h 1237"/>
              <a:gd name="T4" fmla="*/ 377 w 1181"/>
              <a:gd name="T5" fmla="*/ 383 h 1237"/>
              <a:gd name="T6" fmla="*/ 757 w 1181"/>
              <a:gd name="T7" fmla="*/ 776 h 1237"/>
              <a:gd name="T8" fmla="*/ 1035 w 1181"/>
              <a:gd name="T9" fmla="*/ 1059 h 1237"/>
              <a:gd name="T10" fmla="*/ 985 w 1181"/>
              <a:gd name="T11" fmla="*/ 723 h 1237"/>
              <a:gd name="T12" fmla="*/ 974 w 1181"/>
              <a:gd name="T13" fmla="*/ 688 h 1237"/>
              <a:gd name="T14" fmla="*/ 964 w 1181"/>
              <a:gd name="T15" fmla="*/ 651 h 1237"/>
              <a:gd name="T16" fmla="*/ 969 w 1181"/>
              <a:gd name="T17" fmla="*/ 644 h 1237"/>
              <a:gd name="T18" fmla="*/ 980 w 1181"/>
              <a:gd name="T19" fmla="*/ 627 h 1237"/>
              <a:gd name="T20" fmla="*/ 992 w 1181"/>
              <a:gd name="T21" fmla="*/ 610 h 1237"/>
              <a:gd name="T22" fmla="*/ 997 w 1181"/>
              <a:gd name="T23" fmla="*/ 603 h 1237"/>
              <a:gd name="T24" fmla="*/ 1009 w 1181"/>
              <a:gd name="T25" fmla="*/ 625 h 1237"/>
              <a:gd name="T26" fmla="*/ 1020 w 1181"/>
              <a:gd name="T27" fmla="*/ 649 h 1237"/>
              <a:gd name="T28" fmla="*/ 1037 w 1181"/>
              <a:gd name="T29" fmla="*/ 702 h 1237"/>
              <a:gd name="T30" fmla="*/ 1060 w 1181"/>
              <a:gd name="T31" fmla="*/ 815 h 1237"/>
              <a:gd name="T32" fmla="*/ 1072 w 1181"/>
              <a:gd name="T33" fmla="*/ 1050 h 1237"/>
              <a:gd name="T34" fmla="*/ 1070 w 1181"/>
              <a:gd name="T35" fmla="*/ 1094 h 1237"/>
              <a:gd name="T36" fmla="*/ 1103 w 1181"/>
              <a:gd name="T37" fmla="*/ 1127 h 1237"/>
              <a:gd name="T38" fmla="*/ 1179 w 1181"/>
              <a:gd name="T39" fmla="*/ 1202 h 1237"/>
              <a:gd name="T40" fmla="*/ 1154 w 1181"/>
              <a:gd name="T41" fmla="*/ 1237 h 1237"/>
              <a:gd name="T42" fmla="*/ 1122 w 1181"/>
              <a:gd name="T43" fmla="*/ 1210 h 1237"/>
              <a:gd name="T44" fmla="*/ 1114 w 1181"/>
              <a:gd name="T45" fmla="*/ 1222 h 1237"/>
              <a:gd name="T46" fmla="*/ 1113 w 1181"/>
              <a:gd name="T47" fmla="*/ 1223 h 1237"/>
              <a:gd name="T48" fmla="*/ 870 w 1181"/>
              <a:gd name="T49" fmla="*/ 1120 h 1237"/>
              <a:gd name="T50" fmla="*/ 676 w 1181"/>
              <a:gd name="T51" fmla="*/ 1023 h 1237"/>
              <a:gd name="T52" fmla="*/ 661 w 1181"/>
              <a:gd name="T53" fmla="*/ 1016 h 1237"/>
              <a:gd name="T54" fmla="*/ 452 w 1181"/>
              <a:gd name="T55" fmla="*/ 900 h 1237"/>
              <a:gd name="T56" fmla="*/ 489 w 1181"/>
              <a:gd name="T57" fmla="*/ 845 h 1237"/>
              <a:gd name="T58" fmla="*/ 490 w 1181"/>
              <a:gd name="T59" fmla="*/ 843 h 1237"/>
              <a:gd name="T60" fmla="*/ 604 w 1181"/>
              <a:gd name="T61" fmla="*/ 907 h 1237"/>
              <a:gd name="T62" fmla="*/ 719 w 1181"/>
              <a:gd name="T63" fmla="*/ 970 h 1237"/>
              <a:gd name="T64" fmla="*/ 761 w 1181"/>
              <a:gd name="T65" fmla="*/ 993 h 1237"/>
              <a:gd name="T66" fmla="*/ 844 w 1181"/>
              <a:gd name="T67" fmla="*/ 1028 h 1237"/>
              <a:gd name="T68" fmla="*/ 961 w 1181"/>
              <a:gd name="T69" fmla="*/ 1078 h 1237"/>
              <a:gd name="T70" fmla="*/ 992 w 1181"/>
              <a:gd name="T71" fmla="*/ 1092 h 1237"/>
              <a:gd name="T72" fmla="*/ 989 w 1181"/>
              <a:gd name="T73" fmla="*/ 1089 h 1237"/>
              <a:gd name="T74" fmla="*/ 812 w 1181"/>
              <a:gd name="T75" fmla="*/ 918 h 1237"/>
              <a:gd name="T76" fmla="*/ 433 w 1181"/>
              <a:gd name="T77" fmla="*/ 536 h 1237"/>
              <a:gd name="T78" fmla="*/ 50 w 1181"/>
              <a:gd name="T79" fmla="*/ 149 h 1237"/>
              <a:gd name="T80" fmla="*/ 0 w 1181"/>
              <a:gd name="T81" fmla="*/ 0 h 1237"/>
              <a:gd name="T82" fmla="*/ 992 w 1181"/>
              <a:gd name="T83" fmla="*/ 610 h 1237"/>
              <a:gd name="T84" fmla="*/ 992 w 1181"/>
              <a:gd name="T85" fmla="*/ 610 h 1237"/>
              <a:gd name="T86" fmla="*/ 992 w 1181"/>
              <a:gd name="T87" fmla="*/ 610 h 1237"/>
              <a:gd name="T88" fmla="*/ 991 w 1181"/>
              <a:gd name="T89" fmla="*/ 610 h 1237"/>
              <a:gd name="T90" fmla="*/ 992 w 1181"/>
              <a:gd name="T91" fmla="*/ 610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81" h="1237">
                <a:moveTo>
                  <a:pt x="0" y="0"/>
                </a:moveTo>
                <a:lnTo>
                  <a:pt x="0" y="0"/>
                </a:lnTo>
                <a:cubicBezTo>
                  <a:pt x="127" y="126"/>
                  <a:pt x="252" y="255"/>
                  <a:pt x="377" y="383"/>
                </a:cubicBezTo>
                <a:cubicBezTo>
                  <a:pt x="504" y="514"/>
                  <a:pt x="630" y="645"/>
                  <a:pt x="757" y="776"/>
                </a:cubicBezTo>
                <a:cubicBezTo>
                  <a:pt x="849" y="870"/>
                  <a:pt x="941" y="965"/>
                  <a:pt x="1035" y="1059"/>
                </a:cubicBezTo>
                <a:cubicBezTo>
                  <a:pt x="1032" y="945"/>
                  <a:pt x="1019" y="832"/>
                  <a:pt x="985" y="723"/>
                </a:cubicBezTo>
                <a:cubicBezTo>
                  <a:pt x="982" y="711"/>
                  <a:pt x="976" y="700"/>
                  <a:pt x="974" y="688"/>
                </a:cubicBezTo>
                <a:cubicBezTo>
                  <a:pt x="971" y="676"/>
                  <a:pt x="968" y="663"/>
                  <a:pt x="964" y="651"/>
                </a:cubicBezTo>
                <a:cubicBezTo>
                  <a:pt x="964" y="650"/>
                  <a:pt x="968" y="644"/>
                  <a:pt x="969" y="644"/>
                </a:cubicBezTo>
                <a:cubicBezTo>
                  <a:pt x="972" y="638"/>
                  <a:pt x="976" y="633"/>
                  <a:pt x="980" y="627"/>
                </a:cubicBezTo>
                <a:cubicBezTo>
                  <a:pt x="984" y="621"/>
                  <a:pt x="988" y="616"/>
                  <a:pt x="992" y="610"/>
                </a:cubicBezTo>
                <a:cubicBezTo>
                  <a:pt x="992" y="610"/>
                  <a:pt x="997" y="603"/>
                  <a:pt x="997" y="603"/>
                </a:cubicBezTo>
                <a:cubicBezTo>
                  <a:pt x="1001" y="611"/>
                  <a:pt x="1004" y="618"/>
                  <a:pt x="1009" y="625"/>
                </a:cubicBezTo>
                <a:cubicBezTo>
                  <a:pt x="1014" y="632"/>
                  <a:pt x="1017" y="640"/>
                  <a:pt x="1020" y="649"/>
                </a:cubicBezTo>
                <a:cubicBezTo>
                  <a:pt x="1027" y="667"/>
                  <a:pt x="1032" y="685"/>
                  <a:pt x="1037" y="702"/>
                </a:cubicBezTo>
                <a:cubicBezTo>
                  <a:pt x="1047" y="740"/>
                  <a:pt x="1054" y="777"/>
                  <a:pt x="1060" y="815"/>
                </a:cubicBezTo>
                <a:cubicBezTo>
                  <a:pt x="1071" y="893"/>
                  <a:pt x="1074" y="971"/>
                  <a:pt x="1072" y="1050"/>
                </a:cubicBezTo>
                <a:cubicBezTo>
                  <a:pt x="1071" y="1065"/>
                  <a:pt x="1071" y="1079"/>
                  <a:pt x="1070" y="1094"/>
                </a:cubicBezTo>
                <a:cubicBezTo>
                  <a:pt x="1081" y="1105"/>
                  <a:pt x="1092" y="1116"/>
                  <a:pt x="1103" y="1127"/>
                </a:cubicBezTo>
                <a:cubicBezTo>
                  <a:pt x="1129" y="1152"/>
                  <a:pt x="1153" y="1177"/>
                  <a:pt x="1179" y="1202"/>
                </a:cubicBezTo>
                <a:cubicBezTo>
                  <a:pt x="1181" y="1204"/>
                  <a:pt x="1154" y="1237"/>
                  <a:pt x="1154" y="1237"/>
                </a:cubicBezTo>
                <a:cubicBezTo>
                  <a:pt x="1144" y="1228"/>
                  <a:pt x="1133" y="1219"/>
                  <a:pt x="1122" y="1210"/>
                </a:cubicBezTo>
                <a:cubicBezTo>
                  <a:pt x="1120" y="1214"/>
                  <a:pt x="1116" y="1220"/>
                  <a:pt x="1114" y="1222"/>
                </a:cubicBezTo>
                <a:cubicBezTo>
                  <a:pt x="1114" y="1222"/>
                  <a:pt x="1113" y="1223"/>
                  <a:pt x="1113" y="1223"/>
                </a:cubicBezTo>
                <a:cubicBezTo>
                  <a:pt x="1030" y="1194"/>
                  <a:pt x="949" y="1158"/>
                  <a:pt x="870" y="1120"/>
                </a:cubicBezTo>
                <a:cubicBezTo>
                  <a:pt x="804" y="1089"/>
                  <a:pt x="740" y="1056"/>
                  <a:pt x="676" y="1023"/>
                </a:cubicBezTo>
                <a:cubicBezTo>
                  <a:pt x="671" y="1020"/>
                  <a:pt x="666" y="1018"/>
                  <a:pt x="661" y="1016"/>
                </a:cubicBezTo>
                <a:cubicBezTo>
                  <a:pt x="588" y="984"/>
                  <a:pt x="517" y="947"/>
                  <a:pt x="452" y="900"/>
                </a:cubicBezTo>
                <a:cubicBezTo>
                  <a:pt x="451" y="899"/>
                  <a:pt x="481" y="853"/>
                  <a:pt x="489" y="845"/>
                </a:cubicBezTo>
                <a:cubicBezTo>
                  <a:pt x="490" y="844"/>
                  <a:pt x="490" y="843"/>
                  <a:pt x="490" y="843"/>
                </a:cubicBezTo>
                <a:cubicBezTo>
                  <a:pt x="529" y="863"/>
                  <a:pt x="566" y="886"/>
                  <a:pt x="604" y="907"/>
                </a:cubicBezTo>
                <a:cubicBezTo>
                  <a:pt x="642" y="928"/>
                  <a:pt x="680" y="949"/>
                  <a:pt x="719" y="970"/>
                </a:cubicBezTo>
                <a:cubicBezTo>
                  <a:pt x="733" y="978"/>
                  <a:pt x="747" y="985"/>
                  <a:pt x="761" y="993"/>
                </a:cubicBezTo>
                <a:cubicBezTo>
                  <a:pt x="788" y="1005"/>
                  <a:pt x="816" y="1017"/>
                  <a:pt x="844" y="1028"/>
                </a:cubicBezTo>
                <a:cubicBezTo>
                  <a:pt x="883" y="1045"/>
                  <a:pt x="922" y="1061"/>
                  <a:pt x="961" y="1078"/>
                </a:cubicBezTo>
                <a:cubicBezTo>
                  <a:pt x="971" y="1082"/>
                  <a:pt x="982" y="1087"/>
                  <a:pt x="992" y="1092"/>
                </a:cubicBezTo>
                <a:cubicBezTo>
                  <a:pt x="991" y="1091"/>
                  <a:pt x="990" y="1090"/>
                  <a:pt x="989" y="1089"/>
                </a:cubicBezTo>
                <a:cubicBezTo>
                  <a:pt x="929" y="1033"/>
                  <a:pt x="870" y="975"/>
                  <a:pt x="812" y="918"/>
                </a:cubicBezTo>
                <a:cubicBezTo>
                  <a:pt x="684" y="792"/>
                  <a:pt x="559" y="664"/>
                  <a:pt x="433" y="536"/>
                </a:cubicBezTo>
                <a:cubicBezTo>
                  <a:pt x="306" y="406"/>
                  <a:pt x="179" y="277"/>
                  <a:pt x="50" y="149"/>
                </a:cubicBezTo>
                <a:cubicBezTo>
                  <a:pt x="44" y="98"/>
                  <a:pt x="4" y="39"/>
                  <a:pt x="0" y="0"/>
                </a:cubicBezTo>
                <a:close/>
                <a:moveTo>
                  <a:pt x="992" y="610"/>
                </a:moveTo>
                <a:lnTo>
                  <a:pt x="992" y="610"/>
                </a:lnTo>
                <a:cubicBezTo>
                  <a:pt x="992" y="610"/>
                  <a:pt x="992" y="610"/>
                  <a:pt x="992" y="610"/>
                </a:cubicBezTo>
                <a:lnTo>
                  <a:pt x="991" y="610"/>
                </a:lnTo>
                <a:cubicBezTo>
                  <a:pt x="991" y="610"/>
                  <a:pt x="991" y="610"/>
                  <a:pt x="992" y="610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7" name="Freeform 8"/>
          <p:cNvSpPr>
            <a:spLocks noEditPoints="1"/>
          </p:cNvSpPr>
          <p:nvPr/>
        </p:nvSpPr>
        <p:spPr bwMode="auto">
          <a:xfrm>
            <a:off x="5153476" y="3224213"/>
            <a:ext cx="420688" cy="439738"/>
          </a:xfrm>
          <a:custGeom>
            <a:avLst/>
            <a:gdLst>
              <a:gd name="T0" fmla="*/ 0 w 1181"/>
              <a:gd name="T1" fmla="*/ 1238 h 1238"/>
              <a:gd name="T2" fmla="*/ 0 w 1181"/>
              <a:gd name="T3" fmla="*/ 1238 h 1238"/>
              <a:gd name="T4" fmla="*/ 377 w 1181"/>
              <a:gd name="T5" fmla="*/ 854 h 1238"/>
              <a:gd name="T6" fmla="*/ 757 w 1181"/>
              <a:gd name="T7" fmla="*/ 462 h 1238"/>
              <a:gd name="T8" fmla="*/ 1035 w 1181"/>
              <a:gd name="T9" fmla="*/ 179 h 1238"/>
              <a:gd name="T10" fmla="*/ 985 w 1181"/>
              <a:gd name="T11" fmla="*/ 515 h 1238"/>
              <a:gd name="T12" fmla="*/ 974 w 1181"/>
              <a:gd name="T13" fmla="*/ 549 h 1238"/>
              <a:gd name="T14" fmla="*/ 964 w 1181"/>
              <a:gd name="T15" fmla="*/ 587 h 1238"/>
              <a:gd name="T16" fmla="*/ 969 w 1181"/>
              <a:gd name="T17" fmla="*/ 594 h 1238"/>
              <a:gd name="T18" fmla="*/ 980 w 1181"/>
              <a:gd name="T19" fmla="*/ 611 h 1238"/>
              <a:gd name="T20" fmla="*/ 992 w 1181"/>
              <a:gd name="T21" fmla="*/ 627 h 1238"/>
              <a:gd name="T22" fmla="*/ 997 w 1181"/>
              <a:gd name="T23" fmla="*/ 634 h 1238"/>
              <a:gd name="T24" fmla="*/ 1009 w 1181"/>
              <a:gd name="T25" fmla="*/ 613 h 1238"/>
              <a:gd name="T26" fmla="*/ 1020 w 1181"/>
              <a:gd name="T27" fmla="*/ 588 h 1238"/>
              <a:gd name="T28" fmla="*/ 1037 w 1181"/>
              <a:gd name="T29" fmla="*/ 535 h 1238"/>
              <a:gd name="T30" fmla="*/ 1060 w 1181"/>
              <a:gd name="T31" fmla="*/ 422 h 1238"/>
              <a:gd name="T32" fmla="*/ 1072 w 1181"/>
              <a:gd name="T33" fmla="*/ 188 h 1238"/>
              <a:gd name="T34" fmla="*/ 1070 w 1181"/>
              <a:gd name="T35" fmla="*/ 144 h 1238"/>
              <a:gd name="T36" fmla="*/ 1103 w 1181"/>
              <a:gd name="T37" fmla="*/ 111 h 1238"/>
              <a:gd name="T38" fmla="*/ 1179 w 1181"/>
              <a:gd name="T39" fmla="*/ 36 h 1238"/>
              <a:gd name="T40" fmla="*/ 1154 w 1181"/>
              <a:gd name="T41" fmla="*/ 0 h 1238"/>
              <a:gd name="T42" fmla="*/ 1122 w 1181"/>
              <a:gd name="T43" fmla="*/ 28 h 1238"/>
              <a:gd name="T44" fmla="*/ 1114 w 1181"/>
              <a:gd name="T45" fmla="*/ 16 h 1238"/>
              <a:gd name="T46" fmla="*/ 1113 w 1181"/>
              <a:gd name="T47" fmla="*/ 15 h 1238"/>
              <a:gd name="T48" fmla="*/ 870 w 1181"/>
              <a:gd name="T49" fmla="*/ 117 h 1238"/>
              <a:gd name="T50" fmla="*/ 676 w 1181"/>
              <a:gd name="T51" fmla="*/ 215 h 1238"/>
              <a:gd name="T52" fmla="*/ 661 w 1181"/>
              <a:gd name="T53" fmla="*/ 222 h 1238"/>
              <a:gd name="T54" fmla="*/ 452 w 1181"/>
              <a:gd name="T55" fmla="*/ 338 h 1238"/>
              <a:gd name="T56" fmla="*/ 489 w 1181"/>
              <a:gd name="T57" fmla="*/ 393 h 1238"/>
              <a:gd name="T58" fmla="*/ 490 w 1181"/>
              <a:gd name="T59" fmla="*/ 394 h 1238"/>
              <a:gd name="T60" fmla="*/ 604 w 1181"/>
              <a:gd name="T61" fmla="*/ 331 h 1238"/>
              <a:gd name="T62" fmla="*/ 719 w 1181"/>
              <a:gd name="T63" fmla="*/ 267 h 1238"/>
              <a:gd name="T64" fmla="*/ 761 w 1181"/>
              <a:gd name="T65" fmla="*/ 245 h 1238"/>
              <a:gd name="T66" fmla="*/ 844 w 1181"/>
              <a:gd name="T67" fmla="*/ 209 h 1238"/>
              <a:gd name="T68" fmla="*/ 961 w 1181"/>
              <a:gd name="T69" fmla="*/ 160 h 1238"/>
              <a:gd name="T70" fmla="*/ 992 w 1181"/>
              <a:gd name="T71" fmla="*/ 146 h 1238"/>
              <a:gd name="T72" fmla="*/ 989 w 1181"/>
              <a:gd name="T73" fmla="*/ 149 h 1238"/>
              <a:gd name="T74" fmla="*/ 812 w 1181"/>
              <a:gd name="T75" fmla="*/ 320 h 1238"/>
              <a:gd name="T76" fmla="*/ 433 w 1181"/>
              <a:gd name="T77" fmla="*/ 701 h 1238"/>
              <a:gd name="T78" fmla="*/ 50 w 1181"/>
              <a:gd name="T79" fmla="*/ 1089 h 1238"/>
              <a:gd name="T80" fmla="*/ 0 w 1181"/>
              <a:gd name="T81" fmla="*/ 1238 h 1238"/>
              <a:gd name="T82" fmla="*/ 992 w 1181"/>
              <a:gd name="T83" fmla="*/ 627 h 1238"/>
              <a:gd name="T84" fmla="*/ 992 w 1181"/>
              <a:gd name="T85" fmla="*/ 627 h 1238"/>
              <a:gd name="T86" fmla="*/ 992 w 1181"/>
              <a:gd name="T87" fmla="*/ 627 h 1238"/>
              <a:gd name="T88" fmla="*/ 991 w 1181"/>
              <a:gd name="T89" fmla="*/ 627 h 1238"/>
              <a:gd name="T90" fmla="*/ 992 w 1181"/>
              <a:gd name="T91" fmla="*/ 627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81" h="1238">
                <a:moveTo>
                  <a:pt x="0" y="1238"/>
                </a:moveTo>
                <a:lnTo>
                  <a:pt x="0" y="1238"/>
                </a:lnTo>
                <a:cubicBezTo>
                  <a:pt x="127" y="1112"/>
                  <a:pt x="252" y="983"/>
                  <a:pt x="377" y="854"/>
                </a:cubicBezTo>
                <a:cubicBezTo>
                  <a:pt x="504" y="724"/>
                  <a:pt x="630" y="592"/>
                  <a:pt x="757" y="462"/>
                </a:cubicBezTo>
                <a:cubicBezTo>
                  <a:pt x="849" y="367"/>
                  <a:pt x="941" y="272"/>
                  <a:pt x="1035" y="179"/>
                </a:cubicBezTo>
                <a:cubicBezTo>
                  <a:pt x="1032" y="292"/>
                  <a:pt x="1019" y="406"/>
                  <a:pt x="985" y="515"/>
                </a:cubicBezTo>
                <a:cubicBezTo>
                  <a:pt x="982" y="526"/>
                  <a:pt x="976" y="538"/>
                  <a:pt x="974" y="549"/>
                </a:cubicBezTo>
                <a:cubicBezTo>
                  <a:pt x="971" y="562"/>
                  <a:pt x="968" y="574"/>
                  <a:pt x="964" y="587"/>
                </a:cubicBezTo>
                <a:cubicBezTo>
                  <a:pt x="964" y="587"/>
                  <a:pt x="968" y="594"/>
                  <a:pt x="969" y="594"/>
                </a:cubicBezTo>
                <a:cubicBezTo>
                  <a:pt x="972" y="599"/>
                  <a:pt x="976" y="605"/>
                  <a:pt x="980" y="611"/>
                </a:cubicBezTo>
                <a:cubicBezTo>
                  <a:pt x="984" y="616"/>
                  <a:pt x="988" y="622"/>
                  <a:pt x="992" y="627"/>
                </a:cubicBezTo>
                <a:cubicBezTo>
                  <a:pt x="992" y="628"/>
                  <a:pt x="997" y="634"/>
                  <a:pt x="997" y="634"/>
                </a:cubicBezTo>
                <a:cubicBezTo>
                  <a:pt x="1001" y="627"/>
                  <a:pt x="1004" y="620"/>
                  <a:pt x="1009" y="613"/>
                </a:cubicBezTo>
                <a:cubicBezTo>
                  <a:pt x="1014" y="605"/>
                  <a:pt x="1017" y="597"/>
                  <a:pt x="1020" y="588"/>
                </a:cubicBezTo>
                <a:cubicBezTo>
                  <a:pt x="1027" y="571"/>
                  <a:pt x="1032" y="553"/>
                  <a:pt x="1037" y="535"/>
                </a:cubicBezTo>
                <a:cubicBezTo>
                  <a:pt x="1047" y="498"/>
                  <a:pt x="1054" y="460"/>
                  <a:pt x="1060" y="422"/>
                </a:cubicBezTo>
                <a:cubicBezTo>
                  <a:pt x="1071" y="345"/>
                  <a:pt x="1074" y="266"/>
                  <a:pt x="1072" y="188"/>
                </a:cubicBezTo>
                <a:cubicBezTo>
                  <a:pt x="1071" y="173"/>
                  <a:pt x="1071" y="158"/>
                  <a:pt x="1070" y="144"/>
                </a:cubicBezTo>
                <a:cubicBezTo>
                  <a:pt x="1081" y="133"/>
                  <a:pt x="1092" y="122"/>
                  <a:pt x="1103" y="111"/>
                </a:cubicBezTo>
                <a:cubicBezTo>
                  <a:pt x="1129" y="86"/>
                  <a:pt x="1153" y="61"/>
                  <a:pt x="1179" y="36"/>
                </a:cubicBezTo>
                <a:cubicBezTo>
                  <a:pt x="1181" y="34"/>
                  <a:pt x="1154" y="1"/>
                  <a:pt x="1154" y="0"/>
                </a:cubicBezTo>
                <a:cubicBezTo>
                  <a:pt x="1144" y="9"/>
                  <a:pt x="1133" y="18"/>
                  <a:pt x="1122" y="28"/>
                </a:cubicBezTo>
                <a:cubicBezTo>
                  <a:pt x="1120" y="24"/>
                  <a:pt x="1116" y="18"/>
                  <a:pt x="1114" y="16"/>
                </a:cubicBezTo>
                <a:cubicBezTo>
                  <a:pt x="1114" y="15"/>
                  <a:pt x="1113" y="15"/>
                  <a:pt x="1113" y="15"/>
                </a:cubicBezTo>
                <a:cubicBezTo>
                  <a:pt x="1030" y="44"/>
                  <a:pt x="949" y="79"/>
                  <a:pt x="870" y="117"/>
                </a:cubicBezTo>
                <a:cubicBezTo>
                  <a:pt x="804" y="148"/>
                  <a:pt x="740" y="181"/>
                  <a:pt x="676" y="215"/>
                </a:cubicBezTo>
                <a:cubicBezTo>
                  <a:pt x="671" y="217"/>
                  <a:pt x="666" y="219"/>
                  <a:pt x="661" y="222"/>
                </a:cubicBezTo>
                <a:cubicBezTo>
                  <a:pt x="588" y="254"/>
                  <a:pt x="517" y="290"/>
                  <a:pt x="452" y="338"/>
                </a:cubicBezTo>
                <a:cubicBezTo>
                  <a:pt x="451" y="339"/>
                  <a:pt x="481" y="385"/>
                  <a:pt x="489" y="393"/>
                </a:cubicBezTo>
                <a:cubicBezTo>
                  <a:pt x="490" y="394"/>
                  <a:pt x="490" y="394"/>
                  <a:pt x="490" y="394"/>
                </a:cubicBezTo>
                <a:cubicBezTo>
                  <a:pt x="529" y="374"/>
                  <a:pt x="566" y="352"/>
                  <a:pt x="604" y="331"/>
                </a:cubicBezTo>
                <a:cubicBezTo>
                  <a:pt x="642" y="309"/>
                  <a:pt x="680" y="288"/>
                  <a:pt x="719" y="267"/>
                </a:cubicBezTo>
                <a:cubicBezTo>
                  <a:pt x="733" y="260"/>
                  <a:pt x="747" y="252"/>
                  <a:pt x="761" y="245"/>
                </a:cubicBezTo>
                <a:cubicBezTo>
                  <a:pt x="788" y="233"/>
                  <a:pt x="816" y="221"/>
                  <a:pt x="844" y="209"/>
                </a:cubicBezTo>
                <a:cubicBezTo>
                  <a:pt x="883" y="193"/>
                  <a:pt x="922" y="176"/>
                  <a:pt x="961" y="160"/>
                </a:cubicBezTo>
                <a:cubicBezTo>
                  <a:pt x="971" y="155"/>
                  <a:pt x="982" y="151"/>
                  <a:pt x="992" y="146"/>
                </a:cubicBezTo>
                <a:cubicBezTo>
                  <a:pt x="991" y="147"/>
                  <a:pt x="990" y="148"/>
                  <a:pt x="989" y="149"/>
                </a:cubicBezTo>
                <a:cubicBezTo>
                  <a:pt x="929" y="205"/>
                  <a:pt x="870" y="262"/>
                  <a:pt x="812" y="320"/>
                </a:cubicBezTo>
                <a:cubicBezTo>
                  <a:pt x="684" y="446"/>
                  <a:pt x="559" y="573"/>
                  <a:pt x="433" y="701"/>
                </a:cubicBezTo>
                <a:cubicBezTo>
                  <a:pt x="306" y="831"/>
                  <a:pt x="179" y="961"/>
                  <a:pt x="50" y="1089"/>
                </a:cubicBezTo>
                <a:cubicBezTo>
                  <a:pt x="44" y="1139"/>
                  <a:pt x="4" y="1199"/>
                  <a:pt x="0" y="1238"/>
                </a:cubicBezTo>
                <a:close/>
                <a:moveTo>
                  <a:pt x="992" y="627"/>
                </a:moveTo>
                <a:lnTo>
                  <a:pt x="992" y="627"/>
                </a:lnTo>
                <a:cubicBezTo>
                  <a:pt x="992" y="627"/>
                  <a:pt x="992" y="627"/>
                  <a:pt x="992" y="627"/>
                </a:cubicBezTo>
                <a:lnTo>
                  <a:pt x="991" y="627"/>
                </a:lnTo>
                <a:cubicBezTo>
                  <a:pt x="991" y="627"/>
                  <a:pt x="991" y="627"/>
                  <a:pt x="992" y="627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8" name="Freeform 9"/>
          <p:cNvSpPr>
            <a:spLocks noEditPoints="1"/>
          </p:cNvSpPr>
          <p:nvPr/>
        </p:nvSpPr>
        <p:spPr bwMode="auto">
          <a:xfrm>
            <a:off x="6375851" y="1741488"/>
            <a:ext cx="420688" cy="439738"/>
          </a:xfrm>
          <a:custGeom>
            <a:avLst/>
            <a:gdLst>
              <a:gd name="T0" fmla="*/ 1182 w 1182"/>
              <a:gd name="T1" fmla="*/ 0 h 1238"/>
              <a:gd name="T2" fmla="*/ 1182 w 1182"/>
              <a:gd name="T3" fmla="*/ 0 h 1238"/>
              <a:gd name="T4" fmla="*/ 804 w 1182"/>
              <a:gd name="T5" fmla="*/ 383 h 1238"/>
              <a:gd name="T6" fmla="*/ 424 w 1182"/>
              <a:gd name="T7" fmla="*/ 776 h 1238"/>
              <a:gd name="T8" fmla="*/ 147 w 1182"/>
              <a:gd name="T9" fmla="*/ 1059 h 1238"/>
              <a:gd name="T10" fmla="*/ 196 w 1182"/>
              <a:gd name="T11" fmla="*/ 723 h 1238"/>
              <a:gd name="T12" fmla="*/ 207 w 1182"/>
              <a:gd name="T13" fmla="*/ 689 h 1238"/>
              <a:gd name="T14" fmla="*/ 217 w 1182"/>
              <a:gd name="T15" fmla="*/ 651 h 1238"/>
              <a:gd name="T16" fmla="*/ 213 w 1182"/>
              <a:gd name="T17" fmla="*/ 644 h 1238"/>
              <a:gd name="T18" fmla="*/ 201 w 1182"/>
              <a:gd name="T19" fmla="*/ 627 h 1238"/>
              <a:gd name="T20" fmla="*/ 190 w 1182"/>
              <a:gd name="T21" fmla="*/ 610 h 1238"/>
              <a:gd name="T22" fmla="*/ 185 w 1182"/>
              <a:gd name="T23" fmla="*/ 604 h 1238"/>
              <a:gd name="T24" fmla="*/ 172 w 1182"/>
              <a:gd name="T25" fmla="*/ 625 h 1238"/>
              <a:gd name="T26" fmla="*/ 161 w 1182"/>
              <a:gd name="T27" fmla="*/ 649 h 1238"/>
              <a:gd name="T28" fmla="*/ 144 w 1182"/>
              <a:gd name="T29" fmla="*/ 703 h 1238"/>
              <a:gd name="T30" fmla="*/ 121 w 1182"/>
              <a:gd name="T31" fmla="*/ 815 h 1238"/>
              <a:gd name="T32" fmla="*/ 109 w 1182"/>
              <a:gd name="T33" fmla="*/ 1050 h 1238"/>
              <a:gd name="T34" fmla="*/ 111 w 1182"/>
              <a:gd name="T35" fmla="*/ 1094 h 1238"/>
              <a:gd name="T36" fmla="*/ 78 w 1182"/>
              <a:gd name="T37" fmla="*/ 1127 h 1238"/>
              <a:gd name="T38" fmla="*/ 2 w 1182"/>
              <a:gd name="T39" fmla="*/ 1202 h 1238"/>
              <a:gd name="T40" fmla="*/ 27 w 1182"/>
              <a:gd name="T41" fmla="*/ 1238 h 1238"/>
              <a:gd name="T42" fmla="*/ 59 w 1182"/>
              <a:gd name="T43" fmla="*/ 1210 h 1238"/>
              <a:gd name="T44" fmla="*/ 67 w 1182"/>
              <a:gd name="T45" fmla="*/ 1222 h 1238"/>
              <a:gd name="T46" fmla="*/ 68 w 1182"/>
              <a:gd name="T47" fmla="*/ 1223 h 1238"/>
              <a:gd name="T48" fmla="*/ 311 w 1182"/>
              <a:gd name="T49" fmla="*/ 1120 h 1238"/>
              <a:gd name="T50" fmla="*/ 505 w 1182"/>
              <a:gd name="T51" fmla="*/ 1023 h 1238"/>
              <a:gd name="T52" fmla="*/ 520 w 1182"/>
              <a:gd name="T53" fmla="*/ 1016 h 1238"/>
              <a:gd name="T54" fmla="*/ 729 w 1182"/>
              <a:gd name="T55" fmla="*/ 900 h 1238"/>
              <a:gd name="T56" fmla="*/ 692 w 1182"/>
              <a:gd name="T57" fmla="*/ 845 h 1238"/>
              <a:gd name="T58" fmla="*/ 691 w 1182"/>
              <a:gd name="T59" fmla="*/ 843 h 1238"/>
              <a:gd name="T60" fmla="*/ 577 w 1182"/>
              <a:gd name="T61" fmla="*/ 907 h 1238"/>
              <a:gd name="T62" fmla="*/ 462 w 1182"/>
              <a:gd name="T63" fmla="*/ 970 h 1238"/>
              <a:gd name="T64" fmla="*/ 420 w 1182"/>
              <a:gd name="T65" fmla="*/ 993 h 1238"/>
              <a:gd name="T66" fmla="*/ 338 w 1182"/>
              <a:gd name="T67" fmla="*/ 1029 h 1238"/>
              <a:gd name="T68" fmla="*/ 220 w 1182"/>
              <a:gd name="T69" fmla="*/ 1078 h 1238"/>
              <a:gd name="T70" fmla="*/ 189 w 1182"/>
              <a:gd name="T71" fmla="*/ 1092 h 1238"/>
              <a:gd name="T72" fmla="*/ 192 w 1182"/>
              <a:gd name="T73" fmla="*/ 1089 h 1238"/>
              <a:gd name="T74" fmla="*/ 369 w 1182"/>
              <a:gd name="T75" fmla="*/ 918 h 1238"/>
              <a:gd name="T76" fmla="*/ 748 w 1182"/>
              <a:gd name="T77" fmla="*/ 536 h 1238"/>
              <a:gd name="T78" fmla="*/ 1131 w 1182"/>
              <a:gd name="T79" fmla="*/ 149 h 1238"/>
              <a:gd name="T80" fmla="*/ 1182 w 1182"/>
              <a:gd name="T81" fmla="*/ 0 h 1238"/>
              <a:gd name="T82" fmla="*/ 190 w 1182"/>
              <a:gd name="T83" fmla="*/ 610 h 1238"/>
              <a:gd name="T84" fmla="*/ 190 w 1182"/>
              <a:gd name="T85" fmla="*/ 610 h 1238"/>
              <a:gd name="T86" fmla="*/ 190 w 1182"/>
              <a:gd name="T87" fmla="*/ 610 h 1238"/>
              <a:gd name="T88" fmla="*/ 190 w 1182"/>
              <a:gd name="T89" fmla="*/ 610 h 1238"/>
              <a:gd name="T90" fmla="*/ 190 w 1182"/>
              <a:gd name="T91" fmla="*/ 610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82" h="1238">
                <a:moveTo>
                  <a:pt x="1182" y="0"/>
                </a:moveTo>
                <a:lnTo>
                  <a:pt x="1182" y="0"/>
                </a:lnTo>
                <a:cubicBezTo>
                  <a:pt x="1054" y="126"/>
                  <a:pt x="929" y="255"/>
                  <a:pt x="804" y="383"/>
                </a:cubicBezTo>
                <a:cubicBezTo>
                  <a:pt x="677" y="514"/>
                  <a:pt x="551" y="645"/>
                  <a:pt x="424" y="776"/>
                </a:cubicBezTo>
                <a:cubicBezTo>
                  <a:pt x="332" y="870"/>
                  <a:pt x="240" y="965"/>
                  <a:pt x="147" y="1059"/>
                </a:cubicBezTo>
                <a:cubicBezTo>
                  <a:pt x="149" y="945"/>
                  <a:pt x="162" y="832"/>
                  <a:pt x="196" y="723"/>
                </a:cubicBezTo>
                <a:cubicBezTo>
                  <a:pt x="199" y="712"/>
                  <a:pt x="205" y="700"/>
                  <a:pt x="207" y="689"/>
                </a:cubicBezTo>
                <a:cubicBezTo>
                  <a:pt x="210" y="676"/>
                  <a:pt x="213" y="664"/>
                  <a:pt x="217" y="651"/>
                </a:cubicBezTo>
                <a:cubicBezTo>
                  <a:pt x="217" y="650"/>
                  <a:pt x="213" y="644"/>
                  <a:pt x="213" y="644"/>
                </a:cubicBezTo>
                <a:cubicBezTo>
                  <a:pt x="209" y="638"/>
                  <a:pt x="205" y="633"/>
                  <a:pt x="201" y="627"/>
                </a:cubicBezTo>
                <a:cubicBezTo>
                  <a:pt x="197" y="622"/>
                  <a:pt x="194" y="616"/>
                  <a:pt x="190" y="610"/>
                </a:cubicBezTo>
                <a:cubicBezTo>
                  <a:pt x="189" y="610"/>
                  <a:pt x="185" y="604"/>
                  <a:pt x="185" y="604"/>
                </a:cubicBezTo>
                <a:cubicBezTo>
                  <a:pt x="180" y="611"/>
                  <a:pt x="177" y="618"/>
                  <a:pt x="172" y="625"/>
                </a:cubicBezTo>
                <a:cubicBezTo>
                  <a:pt x="167" y="633"/>
                  <a:pt x="164" y="641"/>
                  <a:pt x="161" y="649"/>
                </a:cubicBezTo>
                <a:cubicBezTo>
                  <a:pt x="154" y="667"/>
                  <a:pt x="149" y="685"/>
                  <a:pt x="144" y="703"/>
                </a:cubicBezTo>
                <a:cubicBezTo>
                  <a:pt x="134" y="740"/>
                  <a:pt x="127" y="777"/>
                  <a:pt x="121" y="815"/>
                </a:cubicBezTo>
                <a:cubicBezTo>
                  <a:pt x="110" y="893"/>
                  <a:pt x="107" y="972"/>
                  <a:pt x="109" y="1050"/>
                </a:cubicBezTo>
                <a:cubicBezTo>
                  <a:pt x="110" y="1065"/>
                  <a:pt x="110" y="1079"/>
                  <a:pt x="111" y="1094"/>
                </a:cubicBezTo>
                <a:cubicBezTo>
                  <a:pt x="100" y="1105"/>
                  <a:pt x="89" y="1116"/>
                  <a:pt x="78" y="1127"/>
                </a:cubicBezTo>
                <a:cubicBezTo>
                  <a:pt x="53" y="1152"/>
                  <a:pt x="28" y="1177"/>
                  <a:pt x="2" y="1202"/>
                </a:cubicBezTo>
                <a:cubicBezTo>
                  <a:pt x="0" y="1204"/>
                  <a:pt x="27" y="1237"/>
                  <a:pt x="27" y="1238"/>
                </a:cubicBezTo>
                <a:cubicBezTo>
                  <a:pt x="38" y="1228"/>
                  <a:pt x="48" y="1219"/>
                  <a:pt x="59" y="1210"/>
                </a:cubicBezTo>
                <a:cubicBezTo>
                  <a:pt x="61" y="1214"/>
                  <a:pt x="65" y="1220"/>
                  <a:pt x="67" y="1222"/>
                </a:cubicBezTo>
                <a:cubicBezTo>
                  <a:pt x="68" y="1223"/>
                  <a:pt x="68" y="1223"/>
                  <a:pt x="68" y="1223"/>
                </a:cubicBezTo>
                <a:cubicBezTo>
                  <a:pt x="151" y="1194"/>
                  <a:pt x="232" y="1158"/>
                  <a:pt x="311" y="1120"/>
                </a:cubicBezTo>
                <a:cubicBezTo>
                  <a:pt x="377" y="1089"/>
                  <a:pt x="441" y="1057"/>
                  <a:pt x="505" y="1023"/>
                </a:cubicBezTo>
                <a:cubicBezTo>
                  <a:pt x="510" y="1021"/>
                  <a:pt x="515" y="1018"/>
                  <a:pt x="520" y="1016"/>
                </a:cubicBezTo>
                <a:cubicBezTo>
                  <a:pt x="593" y="984"/>
                  <a:pt x="664" y="947"/>
                  <a:pt x="729" y="900"/>
                </a:cubicBezTo>
                <a:cubicBezTo>
                  <a:pt x="730" y="899"/>
                  <a:pt x="700" y="853"/>
                  <a:pt x="692" y="845"/>
                </a:cubicBezTo>
                <a:cubicBezTo>
                  <a:pt x="692" y="844"/>
                  <a:pt x="691" y="843"/>
                  <a:pt x="691" y="843"/>
                </a:cubicBezTo>
                <a:cubicBezTo>
                  <a:pt x="652" y="863"/>
                  <a:pt x="615" y="886"/>
                  <a:pt x="577" y="907"/>
                </a:cubicBezTo>
                <a:cubicBezTo>
                  <a:pt x="539" y="928"/>
                  <a:pt x="501" y="949"/>
                  <a:pt x="462" y="970"/>
                </a:cubicBezTo>
                <a:cubicBezTo>
                  <a:pt x="448" y="978"/>
                  <a:pt x="434" y="985"/>
                  <a:pt x="420" y="993"/>
                </a:cubicBezTo>
                <a:cubicBezTo>
                  <a:pt x="393" y="1005"/>
                  <a:pt x="365" y="1017"/>
                  <a:pt x="338" y="1029"/>
                </a:cubicBezTo>
                <a:cubicBezTo>
                  <a:pt x="298" y="1045"/>
                  <a:pt x="259" y="1061"/>
                  <a:pt x="220" y="1078"/>
                </a:cubicBezTo>
                <a:cubicBezTo>
                  <a:pt x="210" y="1083"/>
                  <a:pt x="199" y="1087"/>
                  <a:pt x="189" y="1092"/>
                </a:cubicBezTo>
                <a:cubicBezTo>
                  <a:pt x="190" y="1091"/>
                  <a:pt x="191" y="1090"/>
                  <a:pt x="192" y="1089"/>
                </a:cubicBezTo>
                <a:cubicBezTo>
                  <a:pt x="252" y="1033"/>
                  <a:pt x="311" y="976"/>
                  <a:pt x="369" y="918"/>
                </a:cubicBezTo>
                <a:cubicBezTo>
                  <a:pt x="497" y="792"/>
                  <a:pt x="622" y="664"/>
                  <a:pt x="748" y="536"/>
                </a:cubicBezTo>
                <a:cubicBezTo>
                  <a:pt x="875" y="407"/>
                  <a:pt x="1002" y="277"/>
                  <a:pt x="1131" y="149"/>
                </a:cubicBezTo>
                <a:cubicBezTo>
                  <a:pt x="1137" y="98"/>
                  <a:pt x="1177" y="39"/>
                  <a:pt x="1182" y="0"/>
                </a:cubicBezTo>
                <a:close/>
                <a:moveTo>
                  <a:pt x="190" y="610"/>
                </a:moveTo>
                <a:lnTo>
                  <a:pt x="190" y="610"/>
                </a:lnTo>
                <a:cubicBezTo>
                  <a:pt x="190" y="610"/>
                  <a:pt x="190" y="610"/>
                  <a:pt x="190" y="610"/>
                </a:cubicBezTo>
                <a:lnTo>
                  <a:pt x="190" y="610"/>
                </a:lnTo>
                <a:cubicBezTo>
                  <a:pt x="190" y="610"/>
                  <a:pt x="190" y="610"/>
                  <a:pt x="190" y="610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9" name="Freeform 10"/>
          <p:cNvSpPr>
            <a:spLocks noEditPoints="1"/>
          </p:cNvSpPr>
          <p:nvPr/>
        </p:nvSpPr>
        <p:spPr bwMode="auto">
          <a:xfrm>
            <a:off x="6375851" y="3286125"/>
            <a:ext cx="420688" cy="439738"/>
          </a:xfrm>
          <a:custGeom>
            <a:avLst/>
            <a:gdLst>
              <a:gd name="T0" fmla="*/ 1182 w 1182"/>
              <a:gd name="T1" fmla="*/ 1237 h 1237"/>
              <a:gd name="T2" fmla="*/ 1182 w 1182"/>
              <a:gd name="T3" fmla="*/ 1237 h 1237"/>
              <a:gd name="T4" fmla="*/ 804 w 1182"/>
              <a:gd name="T5" fmla="*/ 854 h 1237"/>
              <a:gd name="T6" fmla="*/ 424 w 1182"/>
              <a:gd name="T7" fmla="*/ 461 h 1237"/>
              <a:gd name="T8" fmla="*/ 147 w 1182"/>
              <a:gd name="T9" fmla="*/ 178 h 1237"/>
              <a:gd name="T10" fmla="*/ 196 w 1182"/>
              <a:gd name="T11" fmla="*/ 514 h 1237"/>
              <a:gd name="T12" fmla="*/ 207 w 1182"/>
              <a:gd name="T13" fmla="*/ 549 h 1237"/>
              <a:gd name="T14" fmla="*/ 217 w 1182"/>
              <a:gd name="T15" fmla="*/ 586 h 1237"/>
              <a:gd name="T16" fmla="*/ 213 w 1182"/>
              <a:gd name="T17" fmla="*/ 593 h 1237"/>
              <a:gd name="T18" fmla="*/ 201 w 1182"/>
              <a:gd name="T19" fmla="*/ 610 h 1237"/>
              <a:gd name="T20" fmla="*/ 190 w 1182"/>
              <a:gd name="T21" fmla="*/ 627 h 1237"/>
              <a:gd name="T22" fmla="*/ 185 w 1182"/>
              <a:gd name="T23" fmla="*/ 634 h 1237"/>
              <a:gd name="T24" fmla="*/ 172 w 1182"/>
              <a:gd name="T25" fmla="*/ 612 h 1237"/>
              <a:gd name="T26" fmla="*/ 161 w 1182"/>
              <a:gd name="T27" fmla="*/ 588 h 1237"/>
              <a:gd name="T28" fmla="*/ 144 w 1182"/>
              <a:gd name="T29" fmla="*/ 534 h 1237"/>
              <a:gd name="T30" fmla="*/ 121 w 1182"/>
              <a:gd name="T31" fmla="*/ 422 h 1237"/>
              <a:gd name="T32" fmla="*/ 109 w 1182"/>
              <a:gd name="T33" fmla="*/ 187 h 1237"/>
              <a:gd name="T34" fmla="*/ 111 w 1182"/>
              <a:gd name="T35" fmla="*/ 143 h 1237"/>
              <a:gd name="T36" fmla="*/ 78 w 1182"/>
              <a:gd name="T37" fmla="*/ 110 h 1237"/>
              <a:gd name="T38" fmla="*/ 2 w 1182"/>
              <a:gd name="T39" fmla="*/ 35 h 1237"/>
              <a:gd name="T40" fmla="*/ 27 w 1182"/>
              <a:gd name="T41" fmla="*/ 0 h 1237"/>
              <a:gd name="T42" fmla="*/ 59 w 1182"/>
              <a:gd name="T43" fmla="*/ 27 h 1237"/>
              <a:gd name="T44" fmla="*/ 67 w 1182"/>
              <a:gd name="T45" fmla="*/ 15 h 1237"/>
              <a:gd name="T46" fmla="*/ 68 w 1182"/>
              <a:gd name="T47" fmla="*/ 14 h 1237"/>
              <a:gd name="T48" fmla="*/ 311 w 1182"/>
              <a:gd name="T49" fmla="*/ 117 h 1237"/>
              <a:gd name="T50" fmla="*/ 505 w 1182"/>
              <a:gd name="T51" fmla="*/ 214 h 1237"/>
              <a:gd name="T52" fmla="*/ 520 w 1182"/>
              <a:gd name="T53" fmla="*/ 221 h 1237"/>
              <a:gd name="T54" fmla="*/ 729 w 1182"/>
              <a:gd name="T55" fmla="*/ 337 h 1237"/>
              <a:gd name="T56" fmla="*/ 692 w 1182"/>
              <a:gd name="T57" fmla="*/ 392 h 1237"/>
              <a:gd name="T58" fmla="*/ 691 w 1182"/>
              <a:gd name="T59" fmla="*/ 394 h 1237"/>
              <a:gd name="T60" fmla="*/ 577 w 1182"/>
              <a:gd name="T61" fmla="*/ 330 h 1237"/>
              <a:gd name="T62" fmla="*/ 462 w 1182"/>
              <a:gd name="T63" fmla="*/ 267 h 1237"/>
              <a:gd name="T64" fmla="*/ 420 w 1182"/>
              <a:gd name="T65" fmla="*/ 244 h 1237"/>
              <a:gd name="T66" fmla="*/ 338 w 1182"/>
              <a:gd name="T67" fmla="*/ 209 h 1237"/>
              <a:gd name="T68" fmla="*/ 220 w 1182"/>
              <a:gd name="T69" fmla="*/ 159 h 1237"/>
              <a:gd name="T70" fmla="*/ 189 w 1182"/>
              <a:gd name="T71" fmla="*/ 145 h 1237"/>
              <a:gd name="T72" fmla="*/ 192 w 1182"/>
              <a:gd name="T73" fmla="*/ 148 h 1237"/>
              <a:gd name="T74" fmla="*/ 369 w 1182"/>
              <a:gd name="T75" fmla="*/ 319 h 1237"/>
              <a:gd name="T76" fmla="*/ 748 w 1182"/>
              <a:gd name="T77" fmla="*/ 701 h 1237"/>
              <a:gd name="T78" fmla="*/ 1131 w 1182"/>
              <a:gd name="T79" fmla="*/ 1088 h 1237"/>
              <a:gd name="T80" fmla="*/ 1182 w 1182"/>
              <a:gd name="T81" fmla="*/ 1237 h 1237"/>
              <a:gd name="T82" fmla="*/ 190 w 1182"/>
              <a:gd name="T83" fmla="*/ 627 h 1237"/>
              <a:gd name="T84" fmla="*/ 190 w 1182"/>
              <a:gd name="T85" fmla="*/ 627 h 1237"/>
              <a:gd name="T86" fmla="*/ 190 w 1182"/>
              <a:gd name="T87" fmla="*/ 627 h 1237"/>
              <a:gd name="T88" fmla="*/ 190 w 1182"/>
              <a:gd name="T89" fmla="*/ 627 h 1237"/>
              <a:gd name="T90" fmla="*/ 190 w 1182"/>
              <a:gd name="T91" fmla="*/ 627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82" h="1237">
                <a:moveTo>
                  <a:pt x="1182" y="1237"/>
                </a:moveTo>
                <a:lnTo>
                  <a:pt x="1182" y="1237"/>
                </a:lnTo>
                <a:cubicBezTo>
                  <a:pt x="1054" y="1111"/>
                  <a:pt x="929" y="982"/>
                  <a:pt x="804" y="854"/>
                </a:cubicBezTo>
                <a:cubicBezTo>
                  <a:pt x="677" y="723"/>
                  <a:pt x="551" y="592"/>
                  <a:pt x="424" y="461"/>
                </a:cubicBezTo>
                <a:cubicBezTo>
                  <a:pt x="332" y="367"/>
                  <a:pt x="240" y="272"/>
                  <a:pt x="147" y="178"/>
                </a:cubicBezTo>
                <a:cubicBezTo>
                  <a:pt x="149" y="292"/>
                  <a:pt x="162" y="405"/>
                  <a:pt x="196" y="514"/>
                </a:cubicBezTo>
                <a:cubicBezTo>
                  <a:pt x="199" y="526"/>
                  <a:pt x="205" y="537"/>
                  <a:pt x="207" y="549"/>
                </a:cubicBezTo>
                <a:cubicBezTo>
                  <a:pt x="210" y="561"/>
                  <a:pt x="213" y="573"/>
                  <a:pt x="217" y="586"/>
                </a:cubicBezTo>
                <a:cubicBezTo>
                  <a:pt x="217" y="587"/>
                  <a:pt x="213" y="593"/>
                  <a:pt x="213" y="593"/>
                </a:cubicBezTo>
                <a:cubicBezTo>
                  <a:pt x="209" y="599"/>
                  <a:pt x="205" y="604"/>
                  <a:pt x="201" y="610"/>
                </a:cubicBezTo>
                <a:cubicBezTo>
                  <a:pt x="197" y="616"/>
                  <a:pt x="194" y="621"/>
                  <a:pt x="190" y="627"/>
                </a:cubicBezTo>
                <a:cubicBezTo>
                  <a:pt x="189" y="627"/>
                  <a:pt x="185" y="633"/>
                  <a:pt x="185" y="634"/>
                </a:cubicBezTo>
                <a:cubicBezTo>
                  <a:pt x="180" y="626"/>
                  <a:pt x="177" y="619"/>
                  <a:pt x="172" y="612"/>
                </a:cubicBezTo>
                <a:cubicBezTo>
                  <a:pt x="167" y="604"/>
                  <a:pt x="164" y="597"/>
                  <a:pt x="161" y="588"/>
                </a:cubicBezTo>
                <a:cubicBezTo>
                  <a:pt x="154" y="570"/>
                  <a:pt x="149" y="552"/>
                  <a:pt x="144" y="534"/>
                </a:cubicBezTo>
                <a:cubicBezTo>
                  <a:pt x="134" y="497"/>
                  <a:pt x="127" y="460"/>
                  <a:pt x="121" y="422"/>
                </a:cubicBezTo>
                <a:cubicBezTo>
                  <a:pt x="110" y="344"/>
                  <a:pt x="107" y="266"/>
                  <a:pt x="109" y="187"/>
                </a:cubicBezTo>
                <a:cubicBezTo>
                  <a:pt x="110" y="172"/>
                  <a:pt x="110" y="158"/>
                  <a:pt x="111" y="143"/>
                </a:cubicBezTo>
                <a:cubicBezTo>
                  <a:pt x="100" y="132"/>
                  <a:pt x="89" y="121"/>
                  <a:pt x="78" y="110"/>
                </a:cubicBezTo>
                <a:cubicBezTo>
                  <a:pt x="53" y="85"/>
                  <a:pt x="28" y="60"/>
                  <a:pt x="2" y="35"/>
                </a:cubicBezTo>
                <a:cubicBezTo>
                  <a:pt x="0" y="33"/>
                  <a:pt x="27" y="0"/>
                  <a:pt x="27" y="0"/>
                </a:cubicBezTo>
                <a:cubicBezTo>
                  <a:pt x="38" y="9"/>
                  <a:pt x="48" y="18"/>
                  <a:pt x="59" y="27"/>
                </a:cubicBezTo>
                <a:cubicBezTo>
                  <a:pt x="61" y="23"/>
                  <a:pt x="65" y="17"/>
                  <a:pt x="67" y="15"/>
                </a:cubicBezTo>
                <a:cubicBezTo>
                  <a:pt x="68" y="15"/>
                  <a:pt x="68" y="14"/>
                  <a:pt x="68" y="14"/>
                </a:cubicBezTo>
                <a:cubicBezTo>
                  <a:pt x="151" y="43"/>
                  <a:pt x="232" y="79"/>
                  <a:pt x="311" y="117"/>
                </a:cubicBezTo>
                <a:cubicBezTo>
                  <a:pt x="377" y="148"/>
                  <a:pt x="441" y="181"/>
                  <a:pt x="505" y="214"/>
                </a:cubicBezTo>
                <a:cubicBezTo>
                  <a:pt x="510" y="217"/>
                  <a:pt x="515" y="219"/>
                  <a:pt x="520" y="221"/>
                </a:cubicBezTo>
                <a:cubicBezTo>
                  <a:pt x="593" y="253"/>
                  <a:pt x="664" y="290"/>
                  <a:pt x="729" y="337"/>
                </a:cubicBezTo>
                <a:cubicBezTo>
                  <a:pt x="730" y="338"/>
                  <a:pt x="700" y="384"/>
                  <a:pt x="692" y="392"/>
                </a:cubicBezTo>
                <a:cubicBezTo>
                  <a:pt x="692" y="393"/>
                  <a:pt x="691" y="394"/>
                  <a:pt x="691" y="394"/>
                </a:cubicBezTo>
                <a:cubicBezTo>
                  <a:pt x="652" y="374"/>
                  <a:pt x="615" y="351"/>
                  <a:pt x="577" y="330"/>
                </a:cubicBezTo>
                <a:cubicBezTo>
                  <a:pt x="539" y="309"/>
                  <a:pt x="501" y="288"/>
                  <a:pt x="462" y="267"/>
                </a:cubicBezTo>
                <a:cubicBezTo>
                  <a:pt x="448" y="259"/>
                  <a:pt x="434" y="252"/>
                  <a:pt x="420" y="244"/>
                </a:cubicBezTo>
                <a:cubicBezTo>
                  <a:pt x="393" y="232"/>
                  <a:pt x="365" y="220"/>
                  <a:pt x="338" y="209"/>
                </a:cubicBezTo>
                <a:cubicBezTo>
                  <a:pt x="298" y="192"/>
                  <a:pt x="259" y="176"/>
                  <a:pt x="220" y="159"/>
                </a:cubicBezTo>
                <a:cubicBezTo>
                  <a:pt x="210" y="155"/>
                  <a:pt x="199" y="150"/>
                  <a:pt x="189" y="145"/>
                </a:cubicBezTo>
                <a:cubicBezTo>
                  <a:pt x="190" y="146"/>
                  <a:pt x="191" y="147"/>
                  <a:pt x="192" y="148"/>
                </a:cubicBezTo>
                <a:cubicBezTo>
                  <a:pt x="252" y="204"/>
                  <a:pt x="311" y="262"/>
                  <a:pt x="369" y="319"/>
                </a:cubicBezTo>
                <a:cubicBezTo>
                  <a:pt x="497" y="445"/>
                  <a:pt x="622" y="573"/>
                  <a:pt x="748" y="701"/>
                </a:cubicBezTo>
                <a:cubicBezTo>
                  <a:pt x="875" y="831"/>
                  <a:pt x="1002" y="960"/>
                  <a:pt x="1131" y="1088"/>
                </a:cubicBezTo>
                <a:cubicBezTo>
                  <a:pt x="1137" y="1139"/>
                  <a:pt x="1177" y="1198"/>
                  <a:pt x="1182" y="1237"/>
                </a:cubicBezTo>
                <a:close/>
                <a:moveTo>
                  <a:pt x="190" y="627"/>
                </a:moveTo>
                <a:lnTo>
                  <a:pt x="190" y="627"/>
                </a:lnTo>
                <a:cubicBezTo>
                  <a:pt x="190" y="627"/>
                  <a:pt x="190" y="627"/>
                  <a:pt x="190" y="627"/>
                </a:cubicBezTo>
                <a:lnTo>
                  <a:pt x="190" y="627"/>
                </a:lnTo>
                <a:cubicBezTo>
                  <a:pt x="190" y="627"/>
                  <a:pt x="190" y="627"/>
                  <a:pt x="190" y="627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0" name="TextBox 69"/>
          <p:cNvSpPr txBox="1"/>
          <p:nvPr/>
        </p:nvSpPr>
        <p:spPr>
          <a:xfrm>
            <a:off x="5389731" y="2380166"/>
            <a:ext cx="1654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bg-BG" sz="3200" dirty="0" smtClean="0">
                <a:latin typeface="Segoe Script" panose="020B0504020000000003" pitchFamily="34" charset="0"/>
                <a:ea typeface="Roboto" panose="02000000000000000000" pitchFamily="2" charset="0"/>
              </a:rPr>
              <a:t>5 б.</a:t>
            </a:r>
            <a:endParaRPr lang="bg-BG" sz="3200" dirty="0">
              <a:latin typeface="Segoe Script" panose="020B0504020000000003" pitchFamily="34" charset="0"/>
              <a:ea typeface="Roboto" panose="02000000000000000000" pitchFamily="2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6823146" y="2462361"/>
            <a:ext cx="2125304" cy="896490"/>
            <a:chOff x="5276982" y="1732657"/>
            <a:chExt cx="2125304" cy="896490"/>
          </a:xfrm>
        </p:grpSpPr>
        <p:sp>
          <p:nvSpPr>
            <p:cNvPr id="72" name="TextBox 71"/>
            <p:cNvSpPr txBox="1"/>
            <p:nvPr/>
          </p:nvSpPr>
          <p:spPr>
            <a:xfrm>
              <a:off x="5276982" y="1732657"/>
              <a:ext cx="2125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F1D282"/>
                  </a:solidFill>
                  <a:latin typeface="Roboto Black" panose="02000000000000000000" pitchFamily="2" charset="0"/>
                  <a:ea typeface="Roboto Black" panose="02000000000000000000" pitchFamily="2" charset="0"/>
                </a:defRPr>
              </a:lvl1pPr>
            </a:lstStyle>
            <a:p>
              <a:r>
                <a:rPr lang="bg-BG" sz="2800" dirty="0" smtClean="0">
                  <a:solidFill>
                    <a:schemeClr val="bg1"/>
                  </a:solidFill>
                  <a:latin typeface="Segoe Script" panose="020B0504020000000003" pitchFamily="34" charset="0"/>
                  <a:ea typeface="Roboto" panose="02000000000000000000" pitchFamily="2" charset="0"/>
                </a:rPr>
                <a:t>Вкупно =</a:t>
              </a:r>
              <a:endParaRPr lang="bg-BG" sz="2800" dirty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388066" y="2167482"/>
              <a:ext cx="17908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F1D282"/>
                  </a:solidFill>
                  <a:latin typeface="Roboto Black" panose="02000000000000000000" pitchFamily="2" charset="0"/>
                  <a:ea typeface="Roboto Black" panose="02000000000000000000" pitchFamily="2" charset="0"/>
                </a:defRPr>
              </a:lvl1pPr>
            </a:lstStyle>
            <a:p>
              <a:r>
                <a:rPr lang="bg-BG" sz="2400" u="sng" dirty="0" smtClean="0">
                  <a:latin typeface="Segoe Script" panose="020B0504020000000003" pitchFamily="34" charset="0"/>
                  <a:ea typeface="Roboto" panose="02000000000000000000" pitchFamily="2" charset="0"/>
                </a:rPr>
                <a:t>4-8 б.</a:t>
              </a:r>
              <a:endParaRPr lang="bg-BG" sz="2400" u="sng" dirty="0">
                <a:latin typeface="Segoe Script" panose="020B0504020000000003" pitchFamily="34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267058" y="1204217"/>
            <a:ext cx="2146916" cy="602498"/>
            <a:chOff x="5429382" y="2683327"/>
            <a:chExt cx="1559247" cy="602498"/>
          </a:xfrm>
        </p:grpSpPr>
        <p:sp>
          <p:nvSpPr>
            <p:cNvPr id="75" name="TextBox 74"/>
            <p:cNvSpPr txBox="1"/>
            <p:nvPr/>
          </p:nvSpPr>
          <p:spPr>
            <a:xfrm>
              <a:off x="5429382" y="2683327"/>
              <a:ext cx="1559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F1D282"/>
                  </a:solidFill>
                  <a:latin typeface="Roboto Black" panose="02000000000000000000" pitchFamily="2" charset="0"/>
                  <a:ea typeface="Roboto Black" panose="02000000000000000000" pitchFamily="2" charset="0"/>
                </a:defRPr>
              </a:lvl1pPr>
            </a:lstStyle>
            <a:p>
              <a:r>
                <a:rPr lang="bg-BG" sz="1800" dirty="0" smtClean="0">
                  <a:solidFill>
                    <a:schemeClr val="bg1"/>
                  </a:solidFill>
                  <a:latin typeface="Segoe Script" panose="020B0504020000000003" pitchFamily="34" charset="0"/>
                  <a:ea typeface="Roboto" panose="02000000000000000000" pitchFamily="2" charset="0"/>
                </a:rPr>
                <a:t>спонзорирање</a:t>
              </a:r>
              <a:endParaRPr lang="bg-BG" sz="1800" dirty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577699" y="2916493"/>
              <a:ext cx="126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F1D282"/>
                  </a:solidFill>
                  <a:latin typeface="Roboto Black" panose="02000000000000000000" pitchFamily="2" charset="0"/>
                  <a:ea typeface="Roboto Black" panose="02000000000000000000" pitchFamily="2" charset="0"/>
                </a:defRPr>
              </a:lvl1pPr>
            </a:lstStyle>
            <a:p>
              <a:r>
                <a:rPr lang="bg-BG" sz="1800" dirty="0" smtClean="0">
                  <a:latin typeface="Segoe Script" panose="020B0504020000000003" pitchFamily="34" charset="0"/>
                  <a:ea typeface="Roboto" panose="02000000000000000000" pitchFamily="2" charset="0"/>
                </a:rPr>
                <a:t>1-3 б.</a:t>
              </a:r>
              <a:endParaRPr lang="bg-BG" sz="1800" dirty="0">
                <a:latin typeface="Segoe Script" panose="020B0504020000000003" pitchFamily="34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504386" y="986848"/>
            <a:ext cx="1559247" cy="683798"/>
            <a:chOff x="5371325" y="2566744"/>
            <a:chExt cx="1559247" cy="560004"/>
          </a:xfrm>
        </p:grpSpPr>
        <p:sp>
          <p:nvSpPr>
            <p:cNvPr id="78" name="TextBox 77"/>
            <p:cNvSpPr txBox="1"/>
            <p:nvPr/>
          </p:nvSpPr>
          <p:spPr>
            <a:xfrm>
              <a:off x="5371325" y="2566744"/>
              <a:ext cx="1559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F1D282"/>
                  </a:solidFill>
                  <a:latin typeface="Roboto Black" panose="02000000000000000000" pitchFamily="2" charset="0"/>
                  <a:ea typeface="Roboto Black" panose="02000000000000000000" pitchFamily="2" charset="0"/>
                </a:defRPr>
              </a:lvl1pPr>
            </a:lstStyle>
            <a:p>
              <a:r>
                <a:rPr lang="bg-BG" sz="1800" dirty="0" smtClean="0">
                  <a:solidFill>
                    <a:schemeClr val="bg1"/>
                  </a:solidFill>
                  <a:latin typeface="Segoe Script" panose="020B0504020000000003" pitchFamily="34" charset="0"/>
                  <a:ea typeface="Roboto" panose="02000000000000000000" pitchFamily="2" charset="0"/>
                </a:rPr>
                <a:t>продажби</a:t>
              </a:r>
              <a:endParaRPr lang="bg-BG" sz="1800" dirty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519642" y="2757416"/>
              <a:ext cx="126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F1D282"/>
                  </a:solidFill>
                  <a:latin typeface="Roboto Black" panose="02000000000000000000" pitchFamily="2" charset="0"/>
                  <a:ea typeface="Roboto Black" panose="02000000000000000000" pitchFamily="2" charset="0"/>
                </a:defRPr>
              </a:lvl1pPr>
            </a:lstStyle>
            <a:p>
              <a:r>
                <a:rPr lang="bg-BG" sz="1800" dirty="0" smtClean="0">
                  <a:latin typeface="Segoe Script" panose="020B0504020000000003" pitchFamily="34" charset="0"/>
                  <a:ea typeface="Roboto" panose="02000000000000000000" pitchFamily="2" charset="0"/>
                </a:rPr>
                <a:t>2-3 б.</a:t>
              </a:r>
              <a:endParaRPr lang="bg-BG" sz="1800" dirty="0">
                <a:latin typeface="Segoe Script" panose="020B0504020000000003" pitchFamily="34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267058" y="3790840"/>
            <a:ext cx="2828697" cy="646331"/>
            <a:chOff x="5429382" y="2683327"/>
            <a:chExt cx="1559247" cy="646331"/>
          </a:xfrm>
        </p:grpSpPr>
        <p:sp>
          <p:nvSpPr>
            <p:cNvPr id="81" name="TextBox 80"/>
            <p:cNvSpPr txBox="1"/>
            <p:nvPr/>
          </p:nvSpPr>
          <p:spPr>
            <a:xfrm>
              <a:off x="5429382" y="2683327"/>
              <a:ext cx="15592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F1D282"/>
                  </a:solidFill>
                  <a:latin typeface="Roboto Black" panose="02000000000000000000" pitchFamily="2" charset="0"/>
                  <a:ea typeface="Roboto Black" panose="02000000000000000000" pitchFamily="2" charset="0"/>
                </a:defRPr>
              </a:lvl1pPr>
            </a:lstStyle>
            <a:p>
              <a:r>
                <a:rPr lang="bg-BG" sz="1800" dirty="0">
                  <a:solidFill>
                    <a:schemeClr val="bg1"/>
                  </a:solidFill>
                  <a:latin typeface="Segoe Script" panose="020B0504020000000003" pitchFamily="34" charset="0"/>
                  <a:ea typeface="Roboto" panose="02000000000000000000" pitchFamily="2" charset="0"/>
                </a:rPr>
                <a:t>л</a:t>
              </a:r>
              <a:r>
                <a:rPr lang="bg-BG" sz="1800" dirty="0" smtClean="0">
                  <a:solidFill>
                    <a:schemeClr val="bg1"/>
                  </a:solidFill>
                  <a:latin typeface="Segoe Script" panose="020B0504020000000003" pitchFamily="34" charset="0"/>
                  <a:ea typeface="Roboto" panose="02000000000000000000" pitchFamily="2" charset="0"/>
                </a:rPr>
                <a:t>ична употреба</a:t>
              </a:r>
              <a:endParaRPr lang="bg-BG" sz="1800" dirty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577699" y="2916493"/>
              <a:ext cx="126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F1D282"/>
                  </a:solidFill>
                  <a:latin typeface="Roboto Black" panose="02000000000000000000" pitchFamily="2" charset="0"/>
                  <a:ea typeface="Roboto Black" panose="02000000000000000000" pitchFamily="2" charset="0"/>
                </a:defRPr>
              </a:lvl1pPr>
            </a:lstStyle>
            <a:p>
              <a:r>
                <a:rPr lang="bg-BG" sz="1800" dirty="0" smtClean="0">
                  <a:latin typeface="Segoe Script" panose="020B0504020000000003" pitchFamily="34" charset="0"/>
                  <a:ea typeface="Roboto" panose="02000000000000000000" pitchFamily="2" charset="0"/>
                </a:rPr>
                <a:t>0,5-1 б.</a:t>
              </a:r>
              <a:endParaRPr lang="bg-BG" sz="1800" dirty="0">
                <a:latin typeface="Segoe Script" panose="020B0504020000000003" pitchFamily="34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161287" y="3641226"/>
            <a:ext cx="2706687" cy="816261"/>
            <a:chOff x="5429382" y="2683327"/>
            <a:chExt cx="1648833" cy="899814"/>
          </a:xfrm>
        </p:grpSpPr>
        <p:sp>
          <p:nvSpPr>
            <p:cNvPr id="84" name="TextBox 83"/>
            <p:cNvSpPr txBox="1"/>
            <p:nvPr/>
          </p:nvSpPr>
          <p:spPr>
            <a:xfrm>
              <a:off x="5429382" y="2683327"/>
              <a:ext cx="1648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F1D282"/>
                  </a:solidFill>
                  <a:latin typeface="Roboto Black" panose="02000000000000000000" pitchFamily="2" charset="0"/>
                  <a:ea typeface="Roboto Black" panose="02000000000000000000" pitchFamily="2" charset="0"/>
                </a:defRPr>
              </a:lvl1pPr>
            </a:lstStyle>
            <a:p>
              <a:r>
                <a:rPr lang="bg-BG" sz="1800" dirty="0" smtClean="0">
                  <a:solidFill>
                    <a:schemeClr val="bg1"/>
                  </a:solidFill>
                  <a:latin typeface="Segoe Script" panose="020B0504020000000003" pitchFamily="34" charset="0"/>
                  <a:ea typeface="Roboto" panose="02000000000000000000" pitchFamily="2" charset="0"/>
                </a:rPr>
                <a:t>Лојални клиенти</a:t>
              </a:r>
              <a:endParaRPr lang="bg-BG" sz="1800" dirty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72041" y="3213809"/>
              <a:ext cx="126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F1D282"/>
                  </a:solidFill>
                  <a:latin typeface="Roboto Black" panose="02000000000000000000" pitchFamily="2" charset="0"/>
                  <a:ea typeface="Roboto Black" panose="02000000000000000000" pitchFamily="2" charset="0"/>
                </a:defRPr>
              </a:lvl1pPr>
            </a:lstStyle>
            <a:p>
              <a:r>
                <a:rPr lang="bg-BG" sz="1800" dirty="0" smtClean="0">
                  <a:latin typeface="Segoe Script" panose="020B0504020000000003" pitchFamily="34" charset="0"/>
                  <a:ea typeface="Roboto" panose="02000000000000000000" pitchFamily="2" charset="0"/>
                </a:rPr>
                <a:t>0,5-1 б.</a:t>
              </a:r>
              <a:endParaRPr lang="bg-BG" sz="1800" dirty="0">
                <a:latin typeface="Segoe Script" panose="020B0504020000000003" pitchFamily="34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19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9.87654E-7 L -0.25 -9.87654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0.25 4.0740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A3E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759193" y="412038"/>
            <a:ext cx="8406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ВАШИОТ ПЛАН ЗА МЕНАЏЕР</a:t>
            </a:r>
            <a:endParaRPr lang="en-US" sz="3600" b="1" dirty="0">
              <a:solidFill>
                <a:srgbClr val="F1D282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21924" y="1432457"/>
            <a:ext cx="2454394" cy="428890"/>
          </a:xfrm>
          <a:prstGeom prst="rect">
            <a:avLst/>
          </a:prstGeom>
          <a:solidFill>
            <a:srgbClr val="F0AB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6 месечен план</a:t>
            </a:r>
            <a:endParaRPr lang="bg-BG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921924" y="1912204"/>
            <a:ext cx="2447134" cy="338972"/>
            <a:chOff x="487102" y="2662753"/>
            <a:chExt cx="2447134" cy="338972"/>
          </a:xfrm>
        </p:grpSpPr>
        <p:sp>
          <p:nvSpPr>
            <p:cNvPr id="25" name="Rectangle 24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есец 1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65086" y="2664256"/>
              <a:ext cx="1069150" cy="337469"/>
            </a:xfrm>
            <a:prstGeom prst="rect">
              <a:avLst/>
            </a:prstGeom>
            <a:solidFill>
              <a:srgbClr val="A2B474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 б.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19659" y="2297095"/>
            <a:ext cx="2447134" cy="338972"/>
            <a:chOff x="487102" y="2662753"/>
            <a:chExt cx="2447134" cy="338972"/>
          </a:xfrm>
        </p:grpSpPr>
        <p:sp>
          <p:nvSpPr>
            <p:cNvPr id="28" name="Rectangle 27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2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65086" y="2664256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10 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21924" y="2674213"/>
            <a:ext cx="2447134" cy="338347"/>
            <a:chOff x="487102" y="2661875"/>
            <a:chExt cx="2447134" cy="338347"/>
          </a:xfrm>
        </p:grpSpPr>
        <p:sp>
          <p:nvSpPr>
            <p:cNvPr id="31" name="Rectangle 30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есец 3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20 б.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21924" y="3053728"/>
            <a:ext cx="2447134" cy="338347"/>
            <a:chOff x="487102" y="2661875"/>
            <a:chExt cx="2447134" cy="338347"/>
          </a:xfrm>
        </p:grpSpPr>
        <p:sp>
          <p:nvSpPr>
            <p:cNvPr id="34" name="Rectangle 33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есец 4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30 б.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21924" y="3432648"/>
            <a:ext cx="2447134" cy="338347"/>
            <a:chOff x="487102" y="2661875"/>
            <a:chExt cx="2447134" cy="338347"/>
          </a:xfrm>
        </p:grpSpPr>
        <p:sp>
          <p:nvSpPr>
            <p:cNvPr id="37" name="Rectangle 36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есец 5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50 б.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19659" y="3822230"/>
            <a:ext cx="2447134" cy="338347"/>
            <a:chOff x="487102" y="2661875"/>
            <a:chExt cx="2447134" cy="338347"/>
          </a:xfrm>
        </p:grpSpPr>
        <p:sp>
          <p:nvSpPr>
            <p:cNvPr id="40" name="Rectangle 39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есец 6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70 б.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65" name="Freeform 6"/>
          <p:cNvSpPr>
            <a:spLocks noEditPoints="1"/>
          </p:cNvSpPr>
          <p:nvPr/>
        </p:nvSpPr>
        <p:spPr bwMode="auto">
          <a:xfrm>
            <a:off x="4701593" y="2118892"/>
            <a:ext cx="1831975" cy="1166813"/>
          </a:xfrm>
          <a:custGeom>
            <a:avLst/>
            <a:gdLst>
              <a:gd name="T0" fmla="*/ 858 w 5144"/>
              <a:gd name="T1" fmla="*/ 789 h 3275"/>
              <a:gd name="T2" fmla="*/ 1467 w 5144"/>
              <a:gd name="T3" fmla="*/ 339 h 3275"/>
              <a:gd name="T4" fmla="*/ 2096 w 5144"/>
              <a:gd name="T5" fmla="*/ 211 h 3275"/>
              <a:gd name="T6" fmla="*/ 3209 w 5144"/>
              <a:gd name="T7" fmla="*/ 373 h 3275"/>
              <a:gd name="T8" fmla="*/ 4048 w 5144"/>
              <a:gd name="T9" fmla="*/ 874 h 3275"/>
              <a:gd name="T10" fmla="*/ 4051 w 5144"/>
              <a:gd name="T11" fmla="*/ 867 h 3275"/>
              <a:gd name="T12" fmla="*/ 4053 w 5144"/>
              <a:gd name="T13" fmla="*/ 860 h 3275"/>
              <a:gd name="T14" fmla="*/ 4067 w 5144"/>
              <a:gd name="T15" fmla="*/ 791 h 3275"/>
              <a:gd name="T16" fmla="*/ 3609 w 5144"/>
              <a:gd name="T17" fmla="*/ 405 h 3275"/>
              <a:gd name="T18" fmla="*/ 3910 w 5144"/>
              <a:gd name="T19" fmla="*/ 492 h 3275"/>
              <a:gd name="T20" fmla="*/ 4976 w 5144"/>
              <a:gd name="T21" fmla="*/ 1535 h 3275"/>
              <a:gd name="T22" fmla="*/ 5112 w 5144"/>
              <a:gd name="T23" fmla="*/ 2131 h 3275"/>
              <a:gd name="T24" fmla="*/ 5111 w 5144"/>
              <a:gd name="T25" fmla="*/ 2148 h 3275"/>
              <a:gd name="T26" fmla="*/ 5109 w 5144"/>
              <a:gd name="T27" fmla="*/ 2179 h 3275"/>
              <a:gd name="T28" fmla="*/ 5107 w 5144"/>
              <a:gd name="T29" fmla="*/ 2189 h 3275"/>
              <a:gd name="T30" fmla="*/ 5105 w 5144"/>
              <a:gd name="T31" fmla="*/ 2199 h 3275"/>
              <a:gd name="T32" fmla="*/ 5094 w 5144"/>
              <a:gd name="T33" fmla="*/ 2232 h 3275"/>
              <a:gd name="T34" fmla="*/ 5082 w 5144"/>
              <a:gd name="T35" fmla="*/ 2265 h 3275"/>
              <a:gd name="T36" fmla="*/ 4819 w 5144"/>
              <a:gd name="T37" fmla="*/ 2630 h 3275"/>
              <a:gd name="T38" fmla="*/ 3954 w 5144"/>
              <a:gd name="T39" fmla="*/ 3034 h 3275"/>
              <a:gd name="T40" fmla="*/ 3010 w 5144"/>
              <a:gd name="T41" fmla="*/ 3136 h 3275"/>
              <a:gd name="T42" fmla="*/ 2185 w 5144"/>
              <a:gd name="T43" fmla="*/ 3069 h 3275"/>
              <a:gd name="T44" fmla="*/ 1057 w 5144"/>
              <a:gd name="T45" fmla="*/ 2727 h 3275"/>
              <a:gd name="T46" fmla="*/ 262 w 5144"/>
              <a:gd name="T47" fmla="*/ 2104 h 3275"/>
              <a:gd name="T48" fmla="*/ 36 w 5144"/>
              <a:gd name="T49" fmla="*/ 1459 h 3275"/>
              <a:gd name="T50" fmla="*/ 41 w 5144"/>
              <a:gd name="T51" fmla="*/ 1299 h 3275"/>
              <a:gd name="T52" fmla="*/ 43 w 5144"/>
              <a:gd name="T53" fmla="*/ 1284 h 3275"/>
              <a:gd name="T54" fmla="*/ 46 w 5144"/>
              <a:gd name="T55" fmla="*/ 1261 h 3275"/>
              <a:gd name="T56" fmla="*/ 51 w 5144"/>
              <a:gd name="T57" fmla="*/ 1239 h 3275"/>
              <a:gd name="T58" fmla="*/ 57 w 5144"/>
              <a:gd name="T59" fmla="*/ 1216 h 3275"/>
              <a:gd name="T60" fmla="*/ 64 w 5144"/>
              <a:gd name="T61" fmla="*/ 1194 h 3275"/>
              <a:gd name="T62" fmla="*/ 160 w 5144"/>
              <a:gd name="T63" fmla="*/ 985 h 3275"/>
              <a:gd name="T64" fmla="*/ 937 w 5144"/>
              <a:gd name="T65" fmla="*/ 402 h 3275"/>
              <a:gd name="T66" fmla="*/ 1108 w 5144"/>
              <a:gd name="T67" fmla="*/ 439 h 3275"/>
              <a:gd name="T68" fmla="*/ 865 w 5144"/>
              <a:gd name="T69" fmla="*/ 736 h 3275"/>
              <a:gd name="T70" fmla="*/ 858 w 5144"/>
              <a:gd name="T71" fmla="*/ 789 h 3275"/>
              <a:gd name="T72" fmla="*/ 2477 w 5144"/>
              <a:gd name="T73" fmla="*/ 0 h 3275"/>
              <a:gd name="T74" fmla="*/ 1789 w 5144"/>
              <a:gd name="T75" fmla="*/ 89 h 3275"/>
              <a:gd name="T76" fmla="*/ 703 w 5144"/>
              <a:gd name="T77" fmla="*/ 378 h 3275"/>
              <a:gd name="T78" fmla="*/ 80 w 5144"/>
              <a:gd name="T79" fmla="*/ 1077 h 3275"/>
              <a:gd name="T80" fmla="*/ 79 w 5144"/>
              <a:gd name="T81" fmla="*/ 1961 h 3275"/>
              <a:gd name="T82" fmla="*/ 695 w 5144"/>
              <a:gd name="T83" fmla="*/ 2680 h 3275"/>
              <a:gd name="T84" fmla="*/ 1734 w 5144"/>
              <a:gd name="T85" fmla="*/ 3121 h 3275"/>
              <a:gd name="T86" fmla="*/ 2945 w 5144"/>
              <a:gd name="T87" fmla="*/ 3275 h 3275"/>
              <a:gd name="T88" fmla="*/ 3536 w 5144"/>
              <a:gd name="T89" fmla="*/ 3242 h 3275"/>
              <a:gd name="T90" fmla="*/ 4534 w 5144"/>
              <a:gd name="T91" fmla="*/ 2947 h 3275"/>
              <a:gd name="T92" fmla="*/ 5080 w 5144"/>
              <a:gd name="T93" fmla="*/ 2336 h 3275"/>
              <a:gd name="T94" fmla="*/ 5131 w 5144"/>
              <a:gd name="T95" fmla="*/ 1808 h 3275"/>
              <a:gd name="T96" fmla="*/ 4771 w 5144"/>
              <a:gd name="T97" fmla="*/ 1011 h 3275"/>
              <a:gd name="T98" fmla="*/ 3807 w 5144"/>
              <a:gd name="T99" fmla="*/ 289 h 3275"/>
              <a:gd name="T100" fmla="*/ 2477 w 5144"/>
              <a:gd name="T101" fmla="*/ 0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44" h="3275">
                <a:moveTo>
                  <a:pt x="858" y="789"/>
                </a:moveTo>
                <a:lnTo>
                  <a:pt x="858" y="789"/>
                </a:lnTo>
                <a:cubicBezTo>
                  <a:pt x="935" y="692"/>
                  <a:pt x="1032" y="607"/>
                  <a:pt x="1133" y="532"/>
                </a:cubicBezTo>
                <a:cubicBezTo>
                  <a:pt x="1236" y="456"/>
                  <a:pt x="1349" y="392"/>
                  <a:pt x="1467" y="339"/>
                </a:cubicBezTo>
                <a:cubicBezTo>
                  <a:pt x="1574" y="291"/>
                  <a:pt x="1686" y="252"/>
                  <a:pt x="1801" y="222"/>
                </a:cubicBezTo>
                <a:cubicBezTo>
                  <a:pt x="1899" y="215"/>
                  <a:pt x="1998" y="211"/>
                  <a:pt x="2096" y="211"/>
                </a:cubicBezTo>
                <a:cubicBezTo>
                  <a:pt x="2219" y="211"/>
                  <a:pt x="2342" y="217"/>
                  <a:pt x="2465" y="228"/>
                </a:cubicBezTo>
                <a:cubicBezTo>
                  <a:pt x="2717" y="251"/>
                  <a:pt x="2969" y="297"/>
                  <a:pt x="3209" y="373"/>
                </a:cubicBezTo>
                <a:cubicBezTo>
                  <a:pt x="3421" y="439"/>
                  <a:pt x="3628" y="528"/>
                  <a:pt x="3806" y="655"/>
                </a:cubicBezTo>
                <a:cubicBezTo>
                  <a:pt x="3897" y="719"/>
                  <a:pt x="3980" y="789"/>
                  <a:pt x="4048" y="874"/>
                </a:cubicBezTo>
                <a:cubicBezTo>
                  <a:pt x="4048" y="874"/>
                  <a:pt x="4048" y="874"/>
                  <a:pt x="4049" y="874"/>
                </a:cubicBezTo>
                <a:cubicBezTo>
                  <a:pt x="4049" y="874"/>
                  <a:pt x="4050" y="871"/>
                  <a:pt x="4051" y="867"/>
                </a:cubicBezTo>
                <a:cubicBezTo>
                  <a:pt x="4052" y="864"/>
                  <a:pt x="4053" y="860"/>
                  <a:pt x="4053" y="860"/>
                </a:cubicBezTo>
                <a:cubicBezTo>
                  <a:pt x="4053" y="860"/>
                  <a:pt x="4053" y="860"/>
                  <a:pt x="4053" y="860"/>
                </a:cubicBezTo>
                <a:cubicBezTo>
                  <a:pt x="4056" y="849"/>
                  <a:pt x="4058" y="837"/>
                  <a:pt x="4061" y="826"/>
                </a:cubicBezTo>
                <a:cubicBezTo>
                  <a:pt x="4063" y="815"/>
                  <a:pt x="4065" y="803"/>
                  <a:pt x="4067" y="791"/>
                </a:cubicBezTo>
                <a:cubicBezTo>
                  <a:pt x="4067" y="790"/>
                  <a:pt x="4069" y="779"/>
                  <a:pt x="4068" y="777"/>
                </a:cubicBezTo>
                <a:cubicBezTo>
                  <a:pt x="3951" y="618"/>
                  <a:pt x="3788" y="498"/>
                  <a:pt x="3609" y="405"/>
                </a:cubicBezTo>
                <a:cubicBezTo>
                  <a:pt x="3459" y="326"/>
                  <a:pt x="3299" y="266"/>
                  <a:pt x="3135" y="219"/>
                </a:cubicBezTo>
                <a:cubicBezTo>
                  <a:pt x="3405" y="278"/>
                  <a:pt x="3666" y="370"/>
                  <a:pt x="3910" y="492"/>
                </a:cubicBezTo>
                <a:cubicBezTo>
                  <a:pt x="4155" y="615"/>
                  <a:pt x="4383" y="771"/>
                  <a:pt x="4574" y="960"/>
                </a:cubicBezTo>
                <a:cubicBezTo>
                  <a:pt x="4744" y="1129"/>
                  <a:pt x="4877" y="1324"/>
                  <a:pt x="4976" y="1535"/>
                </a:cubicBezTo>
                <a:cubicBezTo>
                  <a:pt x="5048" y="1690"/>
                  <a:pt x="5101" y="1854"/>
                  <a:pt x="5112" y="2023"/>
                </a:cubicBezTo>
                <a:cubicBezTo>
                  <a:pt x="5114" y="2059"/>
                  <a:pt x="5114" y="2095"/>
                  <a:pt x="5112" y="2131"/>
                </a:cubicBezTo>
                <a:cubicBezTo>
                  <a:pt x="5112" y="2136"/>
                  <a:pt x="5112" y="2140"/>
                  <a:pt x="5112" y="2144"/>
                </a:cubicBezTo>
                <a:cubicBezTo>
                  <a:pt x="5112" y="2145"/>
                  <a:pt x="5112" y="2146"/>
                  <a:pt x="5111" y="2148"/>
                </a:cubicBezTo>
                <a:lnTo>
                  <a:pt x="5111" y="2152"/>
                </a:lnTo>
                <a:cubicBezTo>
                  <a:pt x="5110" y="2161"/>
                  <a:pt x="5110" y="2170"/>
                  <a:pt x="5109" y="2179"/>
                </a:cubicBezTo>
                <a:cubicBezTo>
                  <a:pt x="5108" y="2181"/>
                  <a:pt x="5108" y="2183"/>
                  <a:pt x="5108" y="2186"/>
                </a:cubicBezTo>
                <a:cubicBezTo>
                  <a:pt x="5108" y="2187"/>
                  <a:pt x="5107" y="2188"/>
                  <a:pt x="5107" y="2189"/>
                </a:cubicBezTo>
                <a:lnTo>
                  <a:pt x="5107" y="2191"/>
                </a:lnTo>
                <a:cubicBezTo>
                  <a:pt x="5106" y="2193"/>
                  <a:pt x="5105" y="2197"/>
                  <a:pt x="5105" y="2199"/>
                </a:cubicBezTo>
                <a:cubicBezTo>
                  <a:pt x="5102" y="2207"/>
                  <a:pt x="5100" y="2215"/>
                  <a:pt x="5097" y="2224"/>
                </a:cubicBezTo>
                <a:cubicBezTo>
                  <a:pt x="5097" y="2225"/>
                  <a:pt x="5095" y="2230"/>
                  <a:pt x="5094" y="2232"/>
                </a:cubicBezTo>
                <a:cubicBezTo>
                  <a:pt x="5093" y="2235"/>
                  <a:pt x="5092" y="2238"/>
                  <a:pt x="5091" y="2241"/>
                </a:cubicBezTo>
                <a:cubicBezTo>
                  <a:pt x="5088" y="2249"/>
                  <a:pt x="5085" y="2257"/>
                  <a:pt x="5082" y="2265"/>
                </a:cubicBezTo>
                <a:cubicBezTo>
                  <a:pt x="5076" y="2281"/>
                  <a:pt x="5070" y="2296"/>
                  <a:pt x="5063" y="2311"/>
                </a:cubicBezTo>
                <a:cubicBezTo>
                  <a:pt x="5007" y="2432"/>
                  <a:pt x="4922" y="2540"/>
                  <a:pt x="4819" y="2630"/>
                </a:cubicBezTo>
                <a:cubicBezTo>
                  <a:pt x="4708" y="2729"/>
                  <a:pt x="4577" y="2807"/>
                  <a:pt x="4439" y="2871"/>
                </a:cubicBezTo>
                <a:cubicBezTo>
                  <a:pt x="4285" y="2942"/>
                  <a:pt x="4121" y="2994"/>
                  <a:pt x="3954" y="3034"/>
                </a:cubicBezTo>
                <a:cubicBezTo>
                  <a:pt x="3771" y="3077"/>
                  <a:pt x="3584" y="3105"/>
                  <a:pt x="3396" y="3120"/>
                </a:cubicBezTo>
                <a:cubicBezTo>
                  <a:pt x="3268" y="3131"/>
                  <a:pt x="3139" y="3136"/>
                  <a:pt x="3010" y="3136"/>
                </a:cubicBezTo>
                <a:cubicBezTo>
                  <a:pt x="2939" y="3136"/>
                  <a:pt x="2867" y="3135"/>
                  <a:pt x="2796" y="3132"/>
                </a:cubicBezTo>
                <a:cubicBezTo>
                  <a:pt x="2591" y="3123"/>
                  <a:pt x="2387" y="3102"/>
                  <a:pt x="2185" y="3069"/>
                </a:cubicBezTo>
                <a:cubicBezTo>
                  <a:pt x="1985" y="3036"/>
                  <a:pt x="1788" y="2991"/>
                  <a:pt x="1595" y="2933"/>
                </a:cubicBezTo>
                <a:cubicBezTo>
                  <a:pt x="1410" y="2878"/>
                  <a:pt x="1229" y="2810"/>
                  <a:pt x="1057" y="2727"/>
                </a:cubicBezTo>
                <a:cubicBezTo>
                  <a:pt x="896" y="2649"/>
                  <a:pt x="742" y="2558"/>
                  <a:pt x="602" y="2450"/>
                </a:cubicBezTo>
                <a:cubicBezTo>
                  <a:pt x="472" y="2350"/>
                  <a:pt x="355" y="2234"/>
                  <a:pt x="262" y="2104"/>
                </a:cubicBezTo>
                <a:cubicBezTo>
                  <a:pt x="172" y="1978"/>
                  <a:pt x="104" y="1839"/>
                  <a:pt x="68" y="1691"/>
                </a:cubicBezTo>
                <a:cubicBezTo>
                  <a:pt x="49" y="1615"/>
                  <a:pt x="39" y="1537"/>
                  <a:pt x="36" y="1459"/>
                </a:cubicBezTo>
                <a:cubicBezTo>
                  <a:pt x="34" y="1413"/>
                  <a:pt x="35" y="1383"/>
                  <a:pt x="38" y="1337"/>
                </a:cubicBezTo>
                <a:cubicBezTo>
                  <a:pt x="39" y="1325"/>
                  <a:pt x="40" y="1312"/>
                  <a:pt x="41" y="1299"/>
                </a:cubicBezTo>
                <a:cubicBezTo>
                  <a:pt x="41" y="1297"/>
                  <a:pt x="42" y="1295"/>
                  <a:pt x="42" y="1294"/>
                </a:cubicBezTo>
                <a:cubicBezTo>
                  <a:pt x="42" y="1291"/>
                  <a:pt x="42" y="1288"/>
                  <a:pt x="43" y="1284"/>
                </a:cubicBezTo>
                <a:cubicBezTo>
                  <a:pt x="43" y="1281"/>
                  <a:pt x="44" y="1271"/>
                  <a:pt x="45" y="1267"/>
                </a:cubicBezTo>
                <a:cubicBezTo>
                  <a:pt x="45" y="1265"/>
                  <a:pt x="46" y="1263"/>
                  <a:pt x="46" y="1261"/>
                </a:cubicBezTo>
                <a:cubicBezTo>
                  <a:pt x="46" y="1259"/>
                  <a:pt x="48" y="1250"/>
                  <a:pt x="49" y="1247"/>
                </a:cubicBezTo>
                <a:cubicBezTo>
                  <a:pt x="49" y="1244"/>
                  <a:pt x="50" y="1241"/>
                  <a:pt x="51" y="1239"/>
                </a:cubicBezTo>
                <a:cubicBezTo>
                  <a:pt x="52" y="1235"/>
                  <a:pt x="53" y="1230"/>
                  <a:pt x="54" y="1225"/>
                </a:cubicBezTo>
                <a:cubicBezTo>
                  <a:pt x="55" y="1222"/>
                  <a:pt x="56" y="1219"/>
                  <a:pt x="57" y="1216"/>
                </a:cubicBezTo>
                <a:lnTo>
                  <a:pt x="57" y="1215"/>
                </a:lnTo>
                <a:cubicBezTo>
                  <a:pt x="59" y="1208"/>
                  <a:pt x="62" y="1201"/>
                  <a:pt x="64" y="1194"/>
                </a:cubicBezTo>
                <a:cubicBezTo>
                  <a:pt x="72" y="1167"/>
                  <a:pt x="80" y="1148"/>
                  <a:pt x="90" y="1124"/>
                </a:cubicBezTo>
                <a:cubicBezTo>
                  <a:pt x="110" y="1076"/>
                  <a:pt x="133" y="1030"/>
                  <a:pt x="160" y="985"/>
                </a:cubicBezTo>
                <a:cubicBezTo>
                  <a:pt x="214" y="897"/>
                  <a:pt x="282" y="816"/>
                  <a:pt x="359" y="744"/>
                </a:cubicBezTo>
                <a:cubicBezTo>
                  <a:pt x="521" y="592"/>
                  <a:pt x="724" y="482"/>
                  <a:pt x="937" y="402"/>
                </a:cubicBezTo>
                <a:cubicBezTo>
                  <a:pt x="1058" y="357"/>
                  <a:pt x="1183" y="321"/>
                  <a:pt x="1310" y="293"/>
                </a:cubicBezTo>
                <a:cubicBezTo>
                  <a:pt x="1239" y="337"/>
                  <a:pt x="1171" y="385"/>
                  <a:pt x="1108" y="439"/>
                </a:cubicBezTo>
                <a:cubicBezTo>
                  <a:pt x="1022" y="513"/>
                  <a:pt x="948" y="596"/>
                  <a:pt x="878" y="684"/>
                </a:cubicBezTo>
                <a:cubicBezTo>
                  <a:pt x="868" y="697"/>
                  <a:pt x="867" y="722"/>
                  <a:pt x="865" y="736"/>
                </a:cubicBezTo>
                <a:cubicBezTo>
                  <a:pt x="862" y="749"/>
                  <a:pt x="860" y="761"/>
                  <a:pt x="858" y="773"/>
                </a:cubicBezTo>
                <a:lnTo>
                  <a:pt x="858" y="789"/>
                </a:lnTo>
                <a:close/>
                <a:moveTo>
                  <a:pt x="2477" y="0"/>
                </a:moveTo>
                <a:lnTo>
                  <a:pt x="2477" y="0"/>
                </a:lnTo>
                <a:cubicBezTo>
                  <a:pt x="2364" y="0"/>
                  <a:pt x="2251" y="7"/>
                  <a:pt x="2138" y="20"/>
                </a:cubicBezTo>
                <a:cubicBezTo>
                  <a:pt x="2021" y="35"/>
                  <a:pt x="1904" y="57"/>
                  <a:pt x="1789" y="89"/>
                </a:cubicBezTo>
                <a:cubicBezTo>
                  <a:pt x="1654" y="99"/>
                  <a:pt x="1519" y="117"/>
                  <a:pt x="1386" y="142"/>
                </a:cubicBezTo>
                <a:cubicBezTo>
                  <a:pt x="1149" y="189"/>
                  <a:pt x="914" y="264"/>
                  <a:pt x="703" y="378"/>
                </a:cubicBezTo>
                <a:cubicBezTo>
                  <a:pt x="511" y="481"/>
                  <a:pt x="340" y="619"/>
                  <a:pt x="219" y="793"/>
                </a:cubicBezTo>
                <a:cubicBezTo>
                  <a:pt x="158" y="881"/>
                  <a:pt x="112" y="977"/>
                  <a:pt x="80" y="1077"/>
                </a:cubicBezTo>
                <a:cubicBezTo>
                  <a:pt x="37" y="1212"/>
                  <a:pt x="13" y="1355"/>
                  <a:pt x="6" y="1496"/>
                </a:cubicBezTo>
                <a:cubicBezTo>
                  <a:pt x="0" y="1654"/>
                  <a:pt x="23" y="1812"/>
                  <a:pt x="79" y="1961"/>
                </a:cubicBezTo>
                <a:cubicBezTo>
                  <a:pt x="133" y="2105"/>
                  <a:pt x="216" y="2237"/>
                  <a:pt x="319" y="2355"/>
                </a:cubicBezTo>
                <a:cubicBezTo>
                  <a:pt x="427" y="2479"/>
                  <a:pt x="556" y="2587"/>
                  <a:pt x="695" y="2680"/>
                </a:cubicBezTo>
                <a:cubicBezTo>
                  <a:pt x="846" y="2781"/>
                  <a:pt x="1009" y="2865"/>
                  <a:pt x="1178" y="2936"/>
                </a:cubicBezTo>
                <a:cubicBezTo>
                  <a:pt x="1357" y="3012"/>
                  <a:pt x="1544" y="3072"/>
                  <a:pt x="1734" y="3121"/>
                </a:cubicBezTo>
                <a:cubicBezTo>
                  <a:pt x="1931" y="3172"/>
                  <a:pt x="2132" y="3209"/>
                  <a:pt x="2334" y="3235"/>
                </a:cubicBezTo>
                <a:cubicBezTo>
                  <a:pt x="2536" y="3260"/>
                  <a:pt x="2740" y="3274"/>
                  <a:pt x="2945" y="3275"/>
                </a:cubicBezTo>
                <a:cubicBezTo>
                  <a:pt x="2955" y="3275"/>
                  <a:pt x="2966" y="3275"/>
                  <a:pt x="2976" y="3275"/>
                </a:cubicBezTo>
                <a:cubicBezTo>
                  <a:pt x="3163" y="3275"/>
                  <a:pt x="3351" y="3265"/>
                  <a:pt x="3536" y="3242"/>
                </a:cubicBezTo>
                <a:cubicBezTo>
                  <a:pt x="3719" y="3219"/>
                  <a:pt x="3900" y="3184"/>
                  <a:pt x="4076" y="3133"/>
                </a:cubicBezTo>
                <a:cubicBezTo>
                  <a:pt x="4236" y="3086"/>
                  <a:pt x="4391" y="3026"/>
                  <a:pt x="4534" y="2947"/>
                </a:cubicBezTo>
                <a:cubicBezTo>
                  <a:pt x="4662" y="2877"/>
                  <a:pt x="4781" y="2790"/>
                  <a:pt x="4878" y="2684"/>
                </a:cubicBezTo>
                <a:cubicBezTo>
                  <a:pt x="4971" y="2583"/>
                  <a:pt x="5040" y="2465"/>
                  <a:pt x="5080" y="2336"/>
                </a:cubicBezTo>
                <a:cubicBezTo>
                  <a:pt x="5110" y="2238"/>
                  <a:pt x="5130" y="2134"/>
                  <a:pt x="5138" y="2032"/>
                </a:cubicBezTo>
                <a:cubicBezTo>
                  <a:pt x="5144" y="1957"/>
                  <a:pt x="5142" y="1882"/>
                  <a:pt x="5131" y="1808"/>
                </a:cubicBezTo>
                <a:cubicBezTo>
                  <a:pt x="5107" y="1632"/>
                  <a:pt x="5042" y="1463"/>
                  <a:pt x="4958" y="1305"/>
                </a:cubicBezTo>
                <a:cubicBezTo>
                  <a:pt x="4904" y="1203"/>
                  <a:pt x="4842" y="1104"/>
                  <a:pt x="4771" y="1011"/>
                </a:cubicBezTo>
                <a:cubicBezTo>
                  <a:pt x="4692" y="909"/>
                  <a:pt x="4601" y="815"/>
                  <a:pt x="4503" y="728"/>
                </a:cubicBezTo>
                <a:cubicBezTo>
                  <a:pt x="4299" y="548"/>
                  <a:pt x="4061" y="402"/>
                  <a:pt x="3807" y="289"/>
                </a:cubicBezTo>
                <a:cubicBezTo>
                  <a:pt x="3547" y="172"/>
                  <a:pt x="3269" y="89"/>
                  <a:pt x="2984" y="42"/>
                </a:cubicBezTo>
                <a:cubicBezTo>
                  <a:pt x="2817" y="15"/>
                  <a:pt x="2647" y="0"/>
                  <a:pt x="2477" y="0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7" name="Freeform 8"/>
          <p:cNvSpPr>
            <a:spLocks noEditPoints="1"/>
          </p:cNvSpPr>
          <p:nvPr/>
        </p:nvSpPr>
        <p:spPr bwMode="auto">
          <a:xfrm rot="10244117">
            <a:off x="4834168" y="3224213"/>
            <a:ext cx="420688" cy="439738"/>
          </a:xfrm>
          <a:custGeom>
            <a:avLst/>
            <a:gdLst>
              <a:gd name="T0" fmla="*/ 0 w 1181"/>
              <a:gd name="T1" fmla="*/ 1238 h 1238"/>
              <a:gd name="T2" fmla="*/ 0 w 1181"/>
              <a:gd name="T3" fmla="*/ 1238 h 1238"/>
              <a:gd name="T4" fmla="*/ 377 w 1181"/>
              <a:gd name="T5" fmla="*/ 854 h 1238"/>
              <a:gd name="T6" fmla="*/ 757 w 1181"/>
              <a:gd name="T7" fmla="*/ 462 h 1238"/>
              <a:gd name="T8" fmla="*/ 1035 w 1181"/>
              <a:gd name="T9" fmla="*/ 179 h 1238"/>
              <a:gd name="T10" fmla="*/ 985 w 1181"/>
              <a:gd name="T11" fmla="*/ 515 h 1238"/>
              <a:gd name="T12" fmla="*/ 974 w 1181"/>
              <a:gd name="T13" fmla="*/ 549 h 1238"/>
              <a:gd name="T14" fmla="*/ 964 w 1181"/>
              <a:gd name="T15" fmla="*/ 587 h 1238"/>
              <a:gd name="T16" fmla="*/ 969 w 1181"/>
              <a:gd name="T17" fmla="*/ 594 h 1238"/>
              <a:gd name="T18" fmla="*/ 980 w 1181"/>
              <a:gd name="T19" fmla="*/ 611 h 1238"/>
              <a:gd name="T20" fmla="*/ 992 w 1181"/>
              <a:gd name="T21" fmla="*/ 627 h 1238"/>
              <a:gd name="T22" fmla="*/ 997 w 1181"/>
              <a:gd name="T23" fmla="*/ 634 h 1238"/>
              <a:gd name="T24" fmla="*/ 1009 w 1181"/>
              <a:gd name="T25" fmla="*/ 613 h 1238"/>
              <a:gd name="T26" fmla="*/ 1020 w 1181"/>
              <a:gd name="T27" fmla="*/ 588 h 1238"/>
              <a:gd name="T28" fmla="*/ 1037 w 1181"/>
              <a:gd name="T29" fmla="*/ 535 h 1238"/>
              <a:gd name="T30" fmla="*/ 1060 w 1181"/>
              <a:gd name="T31" fmla="*/ 422 h 1238"/>
              <a:gd name="T32" fmla="*/ 1072 w 1181"/>
              <a:gd name="T33" fmla="*/ 188 h 1238"/>
              <a:gd name="T34" fmla="*/ 1070 w 1181"/>
              <a:gd name="T35" fmla="*/ 144 h 1238"/>
              <a:gd name="T36" fmla="*/ 1103 w 1181"/>
              <a:gd name="T37" fmla="*/ 111 h 1238"/>
              <a:gd name="T38" fmla="*/ 1179 w 1181"/>
              <a:gd name="T39" fmla="*/ 36 h 1238"/>
              <a:gd name="T40" fmla="*/ 1154 w 1181"/>
              <a:gd name="T41" fmla="*/ 0 h 1238"/>
              <a:gd name="T42" fmla="*/ 1122 w 1181"/>
              <a:gd name="T43" fmla="*/ 28 h 1238"/>
              <a:gd name="T44" fmla="*/ 1114 w 1181"/>
              <a:gd name="T45" fmla="*/ 16 h 1238"/>
              <a:gd name="T46" fmla="*/ 1113 w 1181"/>
              <a:gd name="T47" fmla="*/ 15 h 1238"/>
              <a:gd name="T48" fmla="*/ 870 w 1181"/>
              <a:gd name="T49" fmla="*/ 117 h 1238"/>
              <a:gd name="T50" fmla="*/ 676 w 1181"/>
              <a:gd name="T51" fmla="*/ 215 h 1238"/>
              <a:gd name="T52" fmla="*/ 661 w 1181"/>
              <a:gd name="T53" fmla="*/ 222 h 1238"/>
              <a:gd name="T54" fmla="*/ 452 w 1181"/>
              <a:gd name="T55" fmla="*/ 338 h 1238"/>
              <a:gd name="T56" fmla="*/ 489 w 1181"/>
              <a:gd name="T57" fmla="*/ 393 h 1238"/>
              <a:gd name="T58" fmla="*/ 490 w 1181"/>
              <a:gd name="T59" fmla="*/ 394 h 1238"/>
              <a:gd name="T60" fmla="*/ 604 w 1181"/>
              <a:gd name="T61" fmla="*/ 331 h 1238"/>
              <a:gd name="T62" fmla="*/ 719 w 1181"/>
              <a:gd name="T63" fmla="*/ 267 h 1238"/>
              <a:gd name="T64" fmla="*/ 761 w 1181"/>
              <a:gd name="T65" fmla="*/ 245 h 1238"/>
              <a:gd name="T66" fmla="*/ 844 w 1181"/>
              <a:gd name="T67" fmla="*/ 209 h 1238"/>
              <a:gd name="T68" fmla="*/ 961 w 1181"/>
              <a:gd name="T69" fmla="*/ 160 h 1238"/>
              <a:gd name="T70" fmla="*/ 992 w 1181"/>
              <a:gd name="T71" fmla="*/ 146 h 1238"/>
              <a:gd name="T72" fmla="*/ 989 w 1181"/>
              <a:gd name="T73" fmla="*/ 149 h 1238"/>
              <a:gd name="T74" fmla="*/ 812 w 1181"/>
              <a:gd name="T75" fmla="*/ 320 h 1238"/>
              <a:gd name="T76" fmla="*/ 433 w 1181"/>
              <a:gd name="T77" fmla="*/ 701 h 1238"/>
              <a:gd name="T78" fmla="*/ 50 w 1181"/>
              <a:gd name="T79" fmla="*/ 1089 h 1238"/>
              <a:gd name="T80" fmla="*/ 0 w 1181"/>
              <a:gd name="T81" fmla="*/ 1238 h 1238"/>
              <a:gd name="T82" fmla="*/ 992 w 1181"/>
              <a:gd name="T83" fmla="*/ 627 h 1238"/>
              <a:gd name="T84" fmla="*/ 992 w 1181"/>
              <a:gd name="T85" fmla="*/ 627 h 1238"/>
              <a:gd name="T86" fmla="*/ 992 w 1181"/>
              <a:gd name="T87" fmla="*/ 627 h 1238"/>
              <a:gd name="T88" fmla="*/ 991 w 1181"/>
              <a:gd name="T89" fmla="*/ 627 h 1238"/>
              <a:gd name="T90" fmla="*/ 992 w 1181"/>
              <a:gd name="T91" fmla="*/ 627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81" h="1238">
                <a:moveTo>
                  <a:pt x="0" y="1238"/>
                </a:moveTo>
                <a:lnTo>
                  <a:pt x="0" y="1238"/>
                </a:lnTo>
                <a:cubicBezTo>
                  <a:pt x="127" y="1112"/>
                  <a:pt x="252" y="983"/>
                  <a:pt x="377" y="854"/>
                </a:cubicBezTo>
                <a:cubicBezTo>
                  <a:pt x="504" y="724"/>
                  <a:pt x="630" y="592"/>
                  <a:pt x="757" y="462"/>
                </a:cubicBezTo>
                <a:cubicBezTo>
                  <a:pt x="849" y="367"/>
                  <a:pt x="941" y="272"/>
                  <a:pt x="1035" y="179"/>
                </a:cubicBezTo>
                <a:cubicBezTo>
                  <a:pt x="1032" y="292"/>
                  <a:pt x="1019" y="406"/>
                  <a:pt x="985" y="515"/>
                </a:cubicBezTo>
                <a:cubicBezTo>
                  <a:pt x="982" y="526"/>
                  <a:pt x="976" y="538"/>
                  <a:pt x="974" y="549"/>
                </a:cubicBezTo>
                <a:cubicBezTo>
                  <a:pt x="971" y="562"/>
                  <a:pt x="968" y="574"/>
                  <a:pt x="964" y="587"/>
                </a:cubicBezTo>
                <a:cubicBezTo>
                  <a:pt x="964" y="587"/>
                  <a:pt x="968" y="594"/>
                  <a:pt x="969" y="594"/>
                </a:cubicBezTo>
                <a:cubicBezTo>
                  <a:pt x="972" y="599"/>
                  <a:pt x="976" y="605"/>
                  <a:pt x="980" y="611"/>
                </a:cubicBezTo>
                <a:cubicBezTo>
                  <a:pt x="984" y="616"/>
                  <a:pt x="988" y="622"/>
                  <a:pt x="992" y="627"/>
                </a:cubicBezTo>
                <a:cubicBezTo>
                  <a:pt x="992" y="628"/>
                  <a:pt x="997" y="634"/>
                  <a:pt x="997" y="634"/>
                </a:cubicBezTo>
                <a:cubicBezTo>
                  <a:pt x="1001" y="627"/>
                  <a:pt x="1004" y="620"/>
                  <a:pt x="1009" y="613"/>
                </a:cubicBezTo>
                <a:cubicBezTo>
                  <a:pt x="1014" y="605"/>
                  <a:pt x="1017" y="597"/>
                  <a:pt x="1020" y="588"/>
                </a:cubicBezTo>
                <a:cubicBezTo>
                  <a:pt x="1027" y="571"/>
                  <a:pt x="1032" y="553"/>
                  <a:pt x="1037" y="535"/>
                </a:cubicBezTo>
                <a:cubicBezTo>
                  <a:pt x="1047" y="498"/>
                  <a:pt x="1054" y="460"/>
                  <a:pt x="1060" y="422"/>
                </a:cubicBezTo>
                <a:cubicBezTo>
                  <a:pt x="1071" y="345"/>
                  <a:pt x="1074" y="266"/>
                  <a:pt x="1072" y="188"/>
                </a:cubicBezTo>
                <a:cubicBezTo>
                  <a:pt x="1071" y="173"/>
                  <a:pt x="1071" y="158"/>
                  <a:pt x="1070" y="144"/>
                </a:cubicBezTo>
                <a:cubicBezTo>
                  <a:pt x="1081" y="133"/>
                  <a:pt x="1092" y="122"/>
                  <a:pt x="1103" y="111"/>
                </a:cubicBezTo>
                <a:cubicBezTo>
                  <a:pt x="1129" y="86"/>
                  <a:pt x="1153" y="61"/>
                  <a:pt x="1179" y="36"/>
                </a:cubicBezTo>
                <a:cubicBezTo>
                  <a:pt x="1181" y="34"/>
                  <a:pt x="1154" y="1"/>
                  <a:pt x="1154" y="0"/>
                </a:cubicBezTo>
                <a:cubicBezTo>
                  <a:pt x="1144" y="9"/>
                  <a:pt x="1133" y="18"/>
                  <a:pt x="1122" y="28"/>
                </a:cubicBezTo>
                <a:cubicBezTo>
                  <a:pt x="1120" y="24"/>
                  <a:pt x="1116" y="18"/>
                  <a:pt x="1114" y="16"/>
                </a:cubicBezTo>
                <a:cubicBezTo>
                  <a:pt x="1114" y="15"/>
                  <a:pt x="1113" y="15"/>
                  <a:pt x="1113" y="15"/>
                </a:cubicBezTo>
                <a:cubicBezTo>
                  <a:pt x="1030" y="44"/>
                  <a:pt x="949" y="79"/>
                  <a:pt x="870" y="117"/>
                </a:cubicBezTo>
                <a:cubicBezTo>
                  <a:pt x="804" y="148"/>
                  <a:pt x="740" y="181"/>
                  <a:pt x="676" y="215"/>
                </a:cubicBezTo>
                <a:cubicBezTo>
                  <a:pt x="671" y="217"/>
                  <a:pt x="666" y="219"/>
                  <a:pt x="661" y="222"/>
                </a:cubicBezTo>
                <a:cubicBezTo>
                  <a:pt x="588" y="254"/>
                  <a:pt x="517" y="290"/>
                  <a:pt x="452" y="338"/>
                </a:cubicBezTo>
                <a:cubicBezTo>
                  <a:pt x="451" y="339"/>
                  <a:pt x="481" y="385"/>
                  <a:pt x="489" y="393"/>
                </a:cubicBezTo>
                <a:cubicBezTo>
                  <a:pt x="490" y="394"/>
                  <a:pt x="490" y="394"/>
                  <a:pt x="490" y="394"/>
                </a:cubicBezTo>
                <a:cubicBezTo>
                  <a:pt x="529" y="374"/>
                  <a:pt x="566" y="352"/>
                  <a:pt x="604" y="331"/>
                </a:cubicBezTo>
                <a:cubicBezTo>
                  <a:pt x="642" y="309"/>
                  <a:pt x="680" y="288"/>
                  <a:pt x="719" y="267"/>
                </a:cubicBezTo>
                <a:cubicBezTo>
                  <a:pt x="733" y="260"/>
                  <a:pt x="747" y="252"/>
                  <a:pt x="761" y="245"/>
                </a:cubicBezTo>
                <a:cubicBezTo>
                  <a:pt x="788" y="233"/>
                  <a:pt x="816" y="221"/>
                  <a:pt x="844" y="209"/>
                </a:cubicBezTo>
                <a:cubicBezTo>
                  <a:pt x="883" y="193"/>
                  <a:pt x="922" y="176"/>
                  <a:pt x="961" y="160"/>
                </a:cubicBezTo>
                <a:cubicBezTo>
                  <a:pt x="971" y="155"/>
                  <a:pt x="982" y="151"/>
                  <a:pt x="992" y="146"/>
                </a:cubicBezTo>
                <a:cubicBezTo>
                  <a:pt x="991" y="147"/>
                  <a:pt x="990" y="148"/>
                  <a:pt x="989" y="149"/>
                </a:cubicBezTo>
                <a:cubicBezTo>
                  <a:pt x="929" y="205"/>
                  <a:pt x="870" y="262"/>
                  <a:pt x="812" y="320"/>
                </a:cubicBezTo>
                <a:cubicBezTo>
                  <a:pt x="684" y="446"/>
                  <a:pt x="559" y="573"/>
                  <a:pt x="433" y="701"/>
                </a:cubicBezTo>
                <a:cubicBezTo>
                  <a:pt x="306" y="831"/>
                  <a:pt x="179" y="961"/>
                  <a:pt x="50" y="1089"/>
                </a:cubicBezTo>
                <a:cubicBezTo>
                  <a:pt x="44" y="1139"/>
                  <a:pt x="4" y="1199"/>
                  <a:pt x="0" y="1238"/>
                </a:cubicBezTo>
                <a:close/>
                <a:moveTo>
                  <a:pt x="992" y="627"/>
                </a:moveTo>
                <a:lnTo>
                  <a:pt x="992" y="627"/>
                </a:lnTo>
                <a:cubicBezTo>
                  <a:pt x="992" y="627"/>
                  <a:pt x="992" y="627"/>
                  <a:pt x="992" y="627"/>
                </a:cubicBezTo>
                <a:lnTo>
                  <a:pt x="991" y="627"/>
                </a:lnTo>
                <a:cubicBezTo>
                  <a:pt x="991" y="627"/>
                  <a:pt x="991" y="627"/>
                  <a:pt x="992" y="627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9" name="Freeform 10"/>
          <p:cNvSpPr>
            <a:spLocks noEditPoints="1"/>
          </p:cNvSpPr>
          <p:nvPr/>
        </p:nvSpPr>
        <p:spPr bwMode="auto">
          <a:xfrm rot="11220927">
            <a:off x="6056543" y="3286125"/>
            <a:ext cx="420688" cy="439738"/>
          </a:xfrm>
          <a:custGeom>
            <a:avLst/>
            <a:gdLst>
              <a:gd name="T0" fmla="*/ 1182 w 1182"/>
              <a:gd name="T1" fmla="*/ 1237 h 1237"/>
              <a:gd name="T2" fmla="*/ 1182 w 1182"/>
              <a:gd name="T3" fmla="*/ 1237 h 1237"/>
              <a:gd name="T4" fmla="*/ 804 w 1182"/>
              <a:gd name="T5" fmla="*/ 854 h 1237"/>
              <a:gd name="T6" fmla="*/ 424 w 1182"/>
              <a:gd name="T7" fmla="*/ 461 h 1237"/>
              <a:gd name="T8" fmla="*/ 147 w 1182"/>
              <a:gd name="T9" fmla="*/ 178 h 1237"/>
              <a:gd name="T10" fmla="*/ 196 w 1182"/>
              <a:gd name="T11" fmla="*/ 514 h 1237"/>
              <a:gd name="T12" fmla="*/ 207 w 1182"/>
              <a:gd name="T13" fmla="*/ 549 h 1237"/>
              <a:gd name="T14" fmla="*/ 217 w 1182"/>
              <a:gd name="T15" fmla="*/ 586 h 1237"/>
              <a:gd name="T16" fmla="*/ 213 w 1182"/>
              <a:gd name="T17" fmla="*/ 593 h 1237"/>
              <a:gd name="T18" fmla="*/ 201 w 1182"/>
              <a:gd name="T19" fmla="*/ 610 h 1237"/>
              <a:gd name="T20" fmla="*/ 190 w 1182"/>
              <a:gd name="T21" fmla="*/ 627 h 1237"/>
              <a:gd name="T22" fmla="*/ 185 w 1182"/>
              <a:gd name="T23" fmla="*/ 634 h 1237"/>
              <a:gd name="T24" fmla="*/ 172 w 1182"/>
              <a:gd name="T25" fmla="*/ 612 h 1237"/>
              <a:gd name="T26" fmla="*/ 161 w 1182"/>
              <a:gd name="T27" fmla="*/ 588 h 1237"/>
              <a:gd name="T28" fmla="*/ 144 w 1182"/>
              <a:gd name="T29" fmla="*/ 534 h 1237"/>
              <a:gd name="T30" fmla="*/ 121 w 1182"/>
              <a:gd name="T31" fmla="*/ 422 h 1237"/>
              <a:gd name="T32" fmla="*/ 109 w 1182"/>
              <a:gd name="T33" fmla="*/ 187 h 1237"/>
              <a:gd name="T34" fmla="*/ 111 w 1182"/>
              <a:gd name="T35" fmla="*/ 143 h 1237"/>
              <a:gd name="T36" fmla="*/ 78 w 1182"/>
              <a:gd name="T37" fmla="*/ 110 h 1237"/>
              <a:gd name="T38" fmla="*/ 2 w 1182"/>
              <a:gd name="T39" fmla="*/ 35 h 1237"/>
              <a:gd name="T40" fmla="*/ 27 w 1182"/>
              <a:gd name="T41" fmla="*/ 0 h 1237"/>
              <a:gd name="T42" fmla="*/ 59 w 1182"/>
              <a:gd name="T43" fmla="*/ 27 h 1237"/>
              <a:gd name="T44" fmla="*/ 67 w 1182"/>
              <a:gd name="T45" fmla="*/ 15 h 1237"/>
              <a:gd name="T46" fmla="*/ 68 w 1182"/>
              <a:gd name="T47" fmla="*/ 14 h 1237"/>
              <a:gd name="T48" fmla="*/ 311 w 1182"/>
              <a:gd name="T49" fmla="*/ 117 h 1237"/>
              <a:gd name="T50" fmla="*/ 505 w 1182"/>
              <a:gd name="T51" fmla="*/ 214 h 1237"/>
              <a:gd name="T52" fmla="*/ 520 w 1182"/>
              <a:gd name="T53" fmla="*/ 221 h 1237"/>
              <a:gd name="T54" fmla="*/ 729 w 1182"/>
              <a:gd name="T55" fmla="*/ 337 h 1237"/>
              <a:gd name="T56" fmla="*/ 692 w 1182"/>
              <a:gd name="T57" fmla="*/ 392 h 1237"/>
              <a:gd name="T58" fmla="*/ 691 w 1182"/>
              <a:gd name="T59" fmla="*/ 394 h 1237"/>
              <a:gd name="T60" fmla="*/ 577 w 1182"/>
              <a:gd name="T61" fmla="*/ 330 h 1237"/>
              <a:gd name="T62" fmla="*/ 462 w 1182"/>
              <a:gd name="T63" fmla="*/ 267 h 1237"/>
              <a:gd name="T64" fmla="*/ 420 w 1182"/>
              <a:gd name="T65" fmla="*/ 244 h 1237"/>
              <a:gd name="T66" fmla="*/ 338 w 1182"/>
              <a:gd name="T67" fmla="*/ 209 h 1237"/>
              <a:gd name="T68" fmla="*/ 220 w 1182"/>
              <a:gd name="T69" fmla="*/ 159 h 1237"/>
              <a:gd name="T70" fmla="*/ 189 w 1182"/>
              <a:gd name="T71" fmla="*/ 145 h 1237"/>
              <a:gd name="T72" fmla="*/ 192 w 1182"/>
              <a:gd name="T73" fmla="*/ 148 h 1237"/>
              <a:gd name="T74" fmla="*/ 369 w 1182"/>
              <a:gd name="T75" fmla="*/ 319 h 1237"/>
              <a:gd name="T76" fmla="*/ 748 w 1182"/>
              <a:gd name="T77" fmla="*/ 701 h 1237"/>
              <a:gd name="T78" fmla="*/ 1131 w 1182"/>
              <a:gd name="T79" fmla="*/ 1088 h 1237"/>
              <a:gd name="T80" fmla="*/ 1182 w 1182"/>
              <a:gd name="T81" fmla="*/ 1237 h 1237"/>
              <a:gd name="T82" fmla="*/ 190 w 1182"/>
              <a:gd name="T83" fmla="*/ 627 h 1237"/>
              <a:gd name="T84" fmla="*/ 190 w 1182"/>
              <a:gd name="T85" fmla="*/ 627 h 1237"/>
              <a:gd name="T86" fmla="*/ 190 w 1182"/>
              <a:gd name="T87" fmla="*/ 627 h 1237"/>
              <a:gd name="T88" fmla="*/ 190 w 1182"/>
              <a:gd name="T89" fmla="*/ 627 h 1237"/>
              <a:gd name="T90" fmla="*/ 190 w 1182"/>
              <a:gd name="T91" fmla="*/ 627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82" h="1237">
                <a:moveTo>
                  <a:pt x="1182" y="1237"/>
                </a:moveTo>
                <a:lnTo>
                  <a:pt x="1182" y="1237"/>
                </a:lnTo>
                <a:cubicBezTo>
                  <a:pt x="1054" y="1111"/>
                  <a:pt x="929" y="982"/>
                  <a:pt x="804" y="854"/>
                </a:cubicBezTo>
                <a:cubicBezTo>
                  <a:pt x="677" y="723"/>
                  <a:pt x="551" y="592"/>
                  <a:pt x="424" y="461"/>
                </a:cubicBezTo>
                <a:cubicBezTo>
                  <a:pt x="332" y="367"/>
                  <a:pt x="240" y="272"/>
                  <a:pt x="147" y="178"/>
                </a:cubicBezTo>
                <a:cubicBezTo>
                  <a:pt x="149" y="292"/>
                  <a:pt x="162" y="405"/>
                  <a:pt x="196" y="514"/>
                </a:cubicBezTo>
                <a:cubicBezTo>
                  <a:pt x="199" y="526"/>
                  <a:pt x="205" y="537"/>
                  <a:pt x="207" y="549"/>
                </a:cubicBezTo>
                <a:cubicBezTo>
                  <a:pt x="210" y="561"/>
                  <a:pt x="213" y="573"/>
                  <a:pt x="217" y="586"/>
                </a:cubicBezTo>
                <a:cubicBezTo>
                  <a:pt x="217" y="587"/>
                  <a:pt x="213" y="593"/>
                  <a:pt x="213" y="593"/>
                </a:cubicBezTo>
                <a:cubicBezTo>
                  <a:pt x="209" y="599"/>
                  <a:pt x="205" y="604"/>
                  <a:pt x="201" y="610"/>
                </a:cubicBezTo>
                <a:cubicBezTo>
                  <a:pt x="197" y="616"/>
                  <a:pt x="194" y="621"/>
                  <a:pt x="190" y="627"/>
                </a:cubicBezTo>
                <a:cubicBezTo>
                  <a:pt x="189" y="627"/>
                  <a:pt x="185" y="633"/>
                  <a:pt x="185" y="634"/>
                </a:cubicBezTo>
                <a:cubicBezTo>
                  <a:pt x="180" y="626"/>
                  <a:pt x="177" y="619"/>
                  <a:pt x="172" y="612"/>
                </a:cubicBezTo>
                <a:cubicBezTo>
                  <a:pt x="167" y="604"/>
                  <a:pt x="164" y="597"/>
                  <a:pt x="161" y="588"/>
                </a:cubicBezTo>
                <a:cubicBezTo>
                  <a:pt x="154" y="570"/>
                  <a:pt x="149" y="552"/>
                  <a:pt x="144" y="534"/>
                </a:cubicBezTo>
                <a:cubicBezTo>
                  <a:pt x="134" y="497"/>
                  <a:pt x="127" y="460"/>
                  <a:pt x="121" y="422"/>
                </a:cubicBezTo>
                <a:cubicBezTo>
                  <a:pt x="110" y="344"/>
                  <a:pt x="107" y="266"/>
                  <a:pt x="109" y="187"/>
                </a:cubicBezTo>
                <a:cubicBezTo>
                  <a:pt x="110" y="172"/>
                  <a:pt x="110" y="158"/>
                  <a:pt x="111" y="143"/>
                </a:cubicBezTo>
                <a:cubicBezTo>
                  <a:pt x="100" y="132"/>
                  <a:pt x="89" y="121"/>
                  <a:pt x="78" y="110"/>
                </a:cubicBezTo>
                <a:cubicBezTo>
                  <a:pt x="53" y="85"/>
                  <a:pt x="28" y="60"/>
                  <a:pt x="2" y="35"/>
                </a:cubicBezTo>
                <a:cubicBezTo>
                  <a:pt x="0" y="33"/>
                  <a:pt x="27" y="0"/>
                  <a:pt x="27" y="0"/>
                </a:cubicBezTo>
                <a:cubicBezTo>
                  <a:pt x="38" y="9"/>
                  <a:pt x="48" y="18"/>
                  <a:pt x="59" y="27"/>
                </a:cubicBezTo>
                <a:cubicBezTo>
                  <a:pt x="61" y="23"/>
                  <a:pt x="65" y="17"/>
                  <a:pt x="67" y="15"/>
                </a:cubicBezTo>
                <a:cubicBezTo>
                  <a:pt x="68" y="15"/>
                  <a:pt x="68" y="14"/>
                  <a:pt x="68" y="14"/>
                </a:cubicBezTo>
                <a:cubicBezTo>
                  <a:pt x="151" y="43"/>
                  <a:pt x="232" y="79"/>
                  <a:pt x="311" y="117"/>
                </a:cubicBezTo>
                <a:cubicBezTo>
                  <a:pt x="377" y="148"/>
                  <a:pt x="441" y="181"/>
                  <a:pt x="505" y="214"/>
                </a:cubicBezTo>
                <a:cubicBezTo>
                  <a:pt x="510" y="217"/>
                  <a:pt x="515" y="219"/>
                  <a:pt x="520" y="221"/>
                </a:cubicBezTo>
                <a:cubicBezTo>
                  <a:pt x="593" y="253"/>
                  <a:pt x="664" y="290"/>
                  <a:pt x="729" y="337"/>
                </a:cubicBezTo>
                <a:cubicBezTo>
                  <a:pt x="730" y="338"/>
                  <a:pt x="700" y="384"/>
                  <a:pt x="692" y="392"/>
                </a:cubicBezTo>
                <a:cubicBezTo>
                  <a:pt x="692" y="393"/>
                  <a:pt x="691" y="394"/>
                  <a:pt x="691" y="394"/>
                </a:cubicBezTo>
                <a:cubicBezTo>
                  <a:pt x="652" y="374"/>
                  <a:pt x="615" y="351"/>
                  <a:pt x="577" y="330"/>
                </a:cubicBezTo>
                <a:cubicBezTo>
                  <a:pt x="539" y="309"/>
                  <a:pt x="501" y="288"/>
                  <a:pt x="462" y="267"/>
                </a:cubicBezTo>
                <a:cubicBezTo>
                  <a:pt x="448" y="259"/>
                  <a:pt x="434" y="252"/>
                  <a:pt x="420" y="244"/>
                </a:cubicBezTo>
                <a:cubicBezTo>
                  <a:pt x="393" y="232"/>
                  <a:pt x="365" y="220"/>
                  <a:pt x="338" y="209"/>
                </a:cubicBezTo>
                <a:cubicBezTo>
                  <a:pt x="298" y="192"/>
                  <a:pt x="259" y="176"/>
                  <a:pt x="220" y="159"/>
                </a:cubicBezTo>
                <a:cubicBezTo>
                  <a:pt x="210" y="155"/>
                  <a:pt x="199" y="150"/>
                  <a:pt x="189" y="145"/>
                </a:cubicBezTo>
                <a:cubicBezTo>
                  <a:pt x="190" y="146"/>
                  <a:pt x="191" y="147"/>
                  <a:pt x="192" y="148"/>
                </a:cubicBezTo>
                <a:cubicBezTo>
                  <a:pt x="252" y="204"/>
                  <a:pt x="311" y="262"/>
                  <a:pt x="369" y="319"/>
                </a:cubicBezTo>
                <a:cubicBezTo>
                  <a:pt x="497" y="445"/>
                  <a:pt x="622" y="573"/>
                  <a:pt x="748" y="701"/>
                </a:cubicBezTo>
                <a:cubicBezTo>
                  <a:pt x="875" y="831"/>
                  <a:pt x="1002" y="960"/>
                  <a:pt x="1131" y="1088"/>
                </a:cubicBezTo>
                <a:cubicBezTo>
                  <a:pt x="1137" y="1139"/>
                  <a:pt x="1177" y="1198"/>
                  <a:pt x="1182" y="1237"/>
                </a:cubicBezTo>
                <a:close/>
                <a:moveTo>
                  <a:pt x="190" y="627"/>
                </a:moveTo>
                <a:lnTo>
                  <a:pt x="190" y="627"/>
                </a:lnTo>
                <a:cubicBezTo>
                  <a:pt x="190" y="627"/>
                  <a:pt x="190" y="627"/>
                  <a:pt x="190" y="627"/>
                </a:cubicBezTo>
                <a:lnTo>
                  <a:pt x="190" y="627"/>
                </a:lnTo>
                <a:cubicBezTo>
                  <a:pt x="190" y="627"/>
                  <a:pt x="190" y="627"/>
                  <a:pt x="190" y="627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0" name="TextBox 69"/>
          <p:cNvSpPr txBox="1"/>
          <p:nvPr/>
        </p:nvSpPr>
        <p:spPr>
          <a:xfrm>
            <a:off x="5117896" y="2462361"/>
            <a:ext cx="1654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bg-BG" sz="3200" spc="-100" dirty="0" smtClean="0">
                <a:latin typeface="Segoe Script" panose="020B0504020000000003" pitchFamily="34" charset="0"/>
                <a:ea typeface="Roboto" panose="02000000000000000000" pitchFamily="2" charset="0"/>
              </a:rPr>
              <a:t>5 б.</a:t>
            </a:r>
            <a:endParaRPr lang="bg-BG" sz="3200" spc="-100" dirty="0">
              <a:latin typeface="Segoe Script" panose="020B0504020000000003" pitchFamily="34" charset="0"/>
              <a:ea typeface="Roboto" panose="02000000000000000000" pitchFamily="2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6605438" y="2443990"/>
            <a:ext cx="2475063" cy="541591"/>
            <a:chOff x="5276982" y="1714286"/>
            <a:chExt cx="2475063" cy="541591"/>
          </a:xfrm>
        </p:grpSpPr>
        <p:sp>
          <p:nvSpPr>
            <p:cNvPr id="72" name="TextBox 71"/>
            <p:cNvSpPr txBox="1"/>
            <p:nvPr/>
          </p:nvSpPr>
          <p:spPr>
            <a:xfrm>
              <a:off x="5276982" y="1732657"/>
              <a:ext cx="2125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F1D282"/>
                  </a:solidFill>
                  <a:latin typeface="Roboto Black" panose="02000000000000000000" pitchFamily="2" charset="0"/>
                  <a:ea typeface="Roboto Black" panose="02000000000000000000" pitchFamily="2" charset="0"/>
                </a:defRPr>
              </a:lvl1pPr>
            </a:lstStyle>
            <a:p>
              <a:r>
                <a:rPr lang="bg-BG" sz="2800" spc="-100" dirty="0" smtClean="0">
                  <a:solidFill>
                    <a:schemeClr val="bg1"/>
                  </a:solidFill>
                  <a:latin typeface="Segoe Script" panose="020B0504020000000003" pitchFamily="34" charset="0"/>
                  <a:ea typeface="Roboto" panose="02000000000000000000" pitchFamily="2" charset="0"/>
                </a:rPr>
                <a:t>2х5</a:t>
              </a:r>
              <a:r>
                <a:rPr lang="bg-BG" sz="1200" spc="-100" dirty="0" smtClean="0">
                  <a:solidFill>
                    <a:schemeClr val="bg1"/>
                  </a:solidFill>
                  <a:latin typeface="Segoe Script" panose="020B0504020000000003" pitchFamily="34" charset="0"/>
                  <a:ea typeface="Roboto" panose="02000000000000000000" pitchFamily="2" charset="0"/>
                </a:rPr>
                <a:t> </a:t>
              </a:r>
              <a:r>
                <a:rPr lang="bg-BG" sz="2800" spc="-100" dirty="0" smtClean="0">
                  <a:solidFill>
                    <a:schemeClr val="bg1"/>
                  </a:solidFill>
                  <a:latin typeface="Segoe Script" panose="020B0504020000000003" pitchFamily="34" charset="0"/>
                  <a:ea typeface="Roboto" panose="02000000000000000000" pitchFamily="2" charset="0"/>
                </a:rPr>
                <a:t>=</a:t>
              </a:r>
              <a:endParaRPr lang="bg-BG" sz="2800" spc="-100" dirty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288147" y="1714286"/>
              <a:ext cx="14638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F1D282"/>
                  </a:solidFill>
                  <a:latin typeface="Roboto Black" panose="02000000000000000000" pitchFamily="2" charset="0"/>
                  <a:ea typeface="Roboto Black" panose="02000000000000000000" pitchFamily="2" charset="0"/>
                </a:defRPr>
              </a:lvl1pPr>
            </a:lstStyle>
            <a:p>
              <a:r>
                <a:rPr lang="bg-BG" sz="2800" spc="-100" dirty="0" smtClean="0">
                  <a:latin typeface="Segoe Script" panose="020B0504020000000003" pitchFamily="34" charset="0"/>
                  <a:ea typeface="Roboto" panose="02000000000000000000" pitchFamily="2" charset="0"/>
                </a:rPr>
                <a:t>10 б.</a:t>
              </a:r>
              <a:endParaRPr lang="bg-BG" sz="2800" spc="-100" dirty="0">
                <a:latin typeface="Segoe Script" panose="020B0504020000000003" pitchFamily="34" charset="0"/>
                <a:ea typeface="Roboto" panose="02000000000000000000" pitchFamily="2" charset="0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4527571" y="1231403"/>
            <a:ext cx="224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algn="ctr"/>
            <a:r>
              <a:rPr lang="bg-BG" sz="2400" spc="-100" dirty="0" smtClean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rPr>
              <a:t>3-ца</a:t>
            </a:r>
          </a:p>
          <a:p>
            <a:pPr algn="ctr"/>
            <a:r>
              <a:rPr lang="bg-BG" sz="2400" spc="-100" dirty="0" smtClean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rPr>
              <a:t>во тимот</a:t>
            </a:r>
            <a:endParaRPr lang="bg-BG" sz="2400" spc="-100" dirty="0">
              <a:solidFill>
                <a:schemeClr val="bg1"/>
              </a:solidFill>
              <a:latin typeface="Segoe Script" panose="020B0504020000000003" pitchFamily="34" charset="0"/>
              <a:ea typeface="Roboto" panose="02000000000000000000" pitchFamily="2" charset="0"/>
            </a:endParaRPr>
          </a:p>
        </p:txBody>
      </p:sp>
      <p:sp>
        <p:nvSpPr>
          <p:cNvPr id="48" name="Freeform 6"/>
          <p:cNvSpPr>
            <a:spLocks noEditPoints="1"/>
          </p:cNvSpPr>
          <p:nvPr/>
        </p:nvSpPr>
        <p:spPr bwMode="auto">
          <a:xfrm>
            <a:off x="5957664" y="3647396"/>
            <a:ext cx="1831975" cy="1166813"/>
          </a:xfrm>
          <a:custGeom>
            <a:avLst/>
            <a:gdLst>
              <a:gd name="T0" fmla="*/ 858 w 5144"/>
              <a:gd name="T1" fmla="*/ 789 h 3275"/>
              <a:gd name="T2" fmla="*/ 1467 w 5144"/>
              <a:gd name="T3" fmla="*/ 339 h 3275"/>
              <a:gd name="T4" fmla="*/ 2096 w 5144"/>
              <a:gd name="T5" fmla="*/ 211 h 3275"/>
              <a:gd name="T6" fmla="*/ 3209 w 5144"/>
              <a:gd name="T7" fmla="*/ 373 h 3275"/>
              <a:gd name="T8" fmla="*/ 4048 w 5144"/>
              <a:gd name="T9" fmla="*/ 874 h 3275"/>
              <a:gd name="T10" fmla="*/ 4051 w 5144"/>
              <a:gd name="T11" fmla="*/ 867 h 3275"/>
              <a:gd name="T12" fmla="*/ 4053 w 5144"/>
              <a:gd name="T13" fmla="*/ 860 h 3275"/>
              <a:gd name="T14" fmla="*/ 4067 w 5144"/>
              <a:gd name="T15" fmla="*/ 791 h 3275"/>
              <a:gd name="T16" fmla="*/ 3609 w 5144"/>
              <a:gd name="T17" fmla="*/ 405 h 3275"/>
              <a:gd name="T18" fmla="*/ 3910 w 5144"/>
              <a:gd name="T19" fmla="*/ 492 h 3275"/>
              <a:gd name="T20" fmla="*/ 4976 w 5144"/>
              <a:gd name="T21" fmla="*/ 1535 h 3275"/>
              <a:gd name="T22" fmla="*/ 5112 w 5144"/>
              <a:gd name="T23" fmla="*/ 2131 h 3275"/>
              <a:gd name="T24" fmla="*/ 5111 w 5144"/>
              <a:gd name="T25" fmla="*/ 2148 h 3275"/>
              <a:gd name="T26" fmla="*/ 5109 w 5144"/>
              <a:gd name="T27" fmla="*/ 2179 h 3275"/>
              <a:gd name="T28" fmla="*/ 5107 w 5144"/>
              <a:gd name="T29" fmla="*/ 2189 h 3275"/>
              <a:gd name="T30" fmla="*/ 5105 w 5144"/>
              <a:gd name="T31" fmla="*/ 2199 h 3275"/>
              <a:gd name="T32" fmla="*/ 5094 w 5144"/>
              <a:gd name="T33" fmla="*/ 2232 h 3275"/>
              <a:gd name="T34" fmla="*/ 5082 w 5144"/>
              <a:gd name="T35" fmla="*/ 2265 h 3275"/>
              <a:gd name="T36" fmla="*/ 4819 w 5144"/>
              <a:gd name="T37" fmla="*/ 2630 h 3275"/>
              <a:gd name="T38" fmla="*/ 3954 w 5144"/>
              <a:gd name="T39" fmla="*/ 3034 h 3275"/>
              <a:gd name="T40" fmla="*/ 3010 w 5144"/>
              <a:gd name="T41" fmla="*/ 3136 h 3275"/>
              <a:gd name="T42" fmla="*/ 2185 w 5144"/>
              <a:gd name="T43" fmla="*/ 3069 h 3275"/>
              <a:gd name="T44" fmla="*/ 1057 w 5144"/>
              <a:gd name="T45" fmla="*/ 2727 h 3275"/>
              <a:gd name="T46" fmla="*/ 262 w 5144"/>
              <a:gd name="T47" fmla="*/ 2104 h 3275"/>
              <a:gd name="T48" fmla="*/ 36 w 5144"/>
              <a:gd name="T49" fmla="*/ 1459 h 3275"/>
              <a:gd name="T50" fmla="*/ 41 w 5144"/>
              <a:gd name="T51" fmla="*/ 1299 h 3275"/>
              <a:gd name="T52" fmla="*/ 43 w 5144"/>
              <a:gd name="T53" fmla="*/ 1284 h 3275"/>
              <a:gd name="T54" fmla="*/ 46 w 5144"/>
              <a:gd name="T55" fmla="*/ 1261 h 3275"/>
              <a:gd name="T56" fmla="*/ 51 w 5144"/>
              <a:gd name="T57" fmla="*/ 1239 h 3275"/>
              <a:gd name="T58" fmla="*/ 57 w 5144"/>
              <a:gd name="T59" fmla="*/ 1216 h 3275"/>
              <a:gd name="T60" fmla="*/ 64 w 5144"/>
              <a:gd name="T61" fmla="*/ 1194 h 3275"/>
              <a:gd name="T62" fmla="*/ 160 w 5144"/>
              <a:gd name="T63" fmla="*/ 985 h 3275"/>
              <a:gd name="T64" fmla="*/ 937 w 5144"/>
              <a:gd name="T65" fmla="*/ 402 h 3275"/>
              <a:gd name="T66" fmla="*/ 1108 w 5144"/>
              <a:gd name="T67" fmla="*/ 439 h 3275"/>
              <a:gd name="T68" fmla="*/ 865 w 5144"/>
              <a:gd name="T69" fmla="*/ 736 h 3275"/>
              <a:gd name="T70" fmla="*/ 858 w 5144"/>
              <a:gd name="T71" fmla="*/ 789 h 3275"/>
              <a:gd name="T72" fmla="*/ 2477 w 5144"/>
              <a:gd name="T73" fmla="*/ 0 h 3275"/>
              <a:gd name="T74" fmla="*/ 1789 w 5144"/>
              <a:gd name="T75" fmla="*/ 89 h 3275"/>
              <a:gd name="T76" fmla="*/ 703 w 5144"/>
              <a:gd name="T77" fmla="*/ 378 h 3275"/>
              <a:gd name="T78" fmla="*/ 80 w 5144"/>
              <a:gd name="T79" fmla="*/ 1077 h 3275"/>
              <a:gd name="T80" fmla="*/ 79 w 5144"/>
              <a:gd name="T81" fmla="*/ 1961 h 3275"/>
              <a:gd name="T82" fmla="*/ 695 w 5144"/>
              <a:gd name="T83" fmla="*/ 2680 h 3275"/>
              <a:gd name="T84" fmla="*/ 1734 w 5144"/>
              <a:gd name="T85" fmla="*/ 3121 h 3275"/>
              <a:gd name="T86" fmla="*/ 2945 w 5144"/>
              <a:gd name="T87" fmla="*/ 3275 h 3275"/>
              <a:gd name="T88" fmla="*/ 3536 w 5144"/>
              <a:gd name="T89" fmla="*/ 3242 h 3275"/>
              <a:gd name="T90" fmla="*/ 4534 w 5144"/>
              <a:gd name="T91" fmla="*/ 2947 h 3275"/>
              <a:gd name="T92" fmla="*/ 5080 w 5144"/>
              <a:gd name="T93" fmla="*/ 2336 h 3275"/>
              <a:gd name="T94" fmla="*/ 5131 w 5144"/>
              <a:gd name="T95" fmla="*/ 1808 h 3275"/>
              <a:gd name="T96" fmla="*/ 4771 w 5144"/>
              <a:gd name="T97" fmla="*/ 1011 h 3275"/>
              <a:gd name="T98" fmla="*/ 3807 w 5144"/>
              <a:gd name="T99" fmla="*/ 289 h 3275"/>
              <a:gd name="T100" fmla="*/ 2477 w 5144"/>
              <a:gd name="T101" fmla="*/ 0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44" h="3275">
                <a:moveTo>
                  <a:pt x="858" y="789"/>
                </a:moveTo>
                <a:lnTo>
                  <a:pt x="858" y="789"/>
                </a:lnTo>
                <a:cubicBezTo>
                  <a:pt x="935" y="692"/>
                  <a:pt x="1032" y="607"/>
                  <a:pt x="1133" y="532"/>
                </a:cubicBezTo>
                <a:cubicBezTo>
                  <a:pt x="1236" y="456"/>
                  <a:pt x="1349" y="392"/>
                  <a:pt x="1467" y="339"/>
                </a:cubicBezTo>
                <a:cubicBezTo>
                  <a:pt x="1574" y="291"/>
                  <a:pt x="1686" y="252"/>
                  <a:pt x="1801" y="222"/>
                </a:cubicBezTo>
                <a:cubicBezTo>
                  <a:pt x="1899" y="215"/>
                  <a:pt x="1998" y="211"/>
                  <a:pt x="2096" y="211"/>
                </a:cubicBezTo>
                <a:cubicBezTo>
                  <a:pt x="2219" y="211"/>
                  <a:pt x="2342" y="217"/>
                  <a:pt x="2465" y="228"/>
                </a:cubicBezTo>
                <a:cubicBezTo>
                  <a:pt x="2717" y="251"/>
                  <a:pt x="2969" y="297"/>
                  <a:pt x="3209" y="373"/>
                </a:cubicBezTo>
                <a:cubicBezTo>
                  <a:pt x="3421" y="439"/>
                  <a:pt x="3628" y="528"/>
                  <a:pt x="3806" y="655"/>
                </a:cubicBezTo>
                <a:cubicBezTo>
                  <a:pt x="3897" y="719"/>
                  <a:pt x="3980" y="789"/>
                  <a:pt x="4048" y="874"/>
                </a:cubicBezTo>
                <a:cubicBezTo>
                  <a:pt x="4048" y="874"/>
                  <a:pt x="4048" y="874"/>
                  <a:pt x="4049" y="874"/>
                </a:cubicBezTo>
                <a:cubicBezTo>
                  <a:pt x="4049" y="874"/>
                  <a:pt x="4050" y="871"/>
                  <a:pt x="4051" y="867"/>
                </a:cubicBezTo>
                <a:cubicBezTo>
                  <a:pt x="4052" y="864"/>
                  <a:pt x="4053" y="860"/>
                  <a:pt x="4053" y="860"/>
                </a:cubicBezTo>
                <a:cubicBezTo>
                  <a:pt x="4053" y="860"/>
                  <a:pt x="4053" y="860"/>
                  <a:pt x="4053" y="860"/>
                </a:cubicBezTo>
                <a:cubicBezTo>
                  <a:pt x="4056" y="849"/>
                  <a:pt x="4058" y="837"/>
                  <a:pt x="4061" y="826"/>
                </a:cubicBezTo>
                <a:cubicBezTo>
                  <a:pt x="4063" y="815"/>
                  <a:pt x="4065" y="803"/>
                  <a:pt x="4067" y="791"/>
                </a:cubicBezTo>
                <a:cubicBezTo>
                  <a:pt x="4067" y="790"/>
                  <a:pt x="4069" y="779"/>
                  <a:pt x="4068" y="777"/>
                </a:cubicBezTo>
                <a:cubicBezTo>
                  <a:pt x="3951" y="618"/>
                  <a:pt x="3788" y="498"/>
                  <a:pt x="3609" y="405"/>
                </a:cubicBezTo>
                <a:cubicBezTo>
                  <a:pt x="3459" y="326"/>
                  <a:pt x="3299" y="266"/>
                  <a:pt x="3135" y="219"/>
                </a:cubicBezTo>
                <a:cubicBezTo>
                  <a:pt x="3405" y="278"/>
                  <a:pt x="3666" y="370"/>
                  <a:pt x="3910" y="492"/>
                </a:cubicBezTo>
                <a:cubicBezTo>
                  <a:pt x="4155" y="615"/>
                  <a:pt x="4383" y="771"/>
                  <a:pt x="4574" y="960"/>
                </a:cubicBezTo>
                <a:cubicBezTo>
                  <a:pt x="4744" y="1129"/>
                  <a:pt x="4877" y="1324"/>
                  <a:pt x="4976" y="1535"/>
                </a:cubicBezTo>
                <a:cubicBezTo>
                  <a:pt x="5048" y="1690"/>
                  <a:pt x="5101" y="1854"/>
                  <a:pt x="5112" y="2023"/>
                </a:cubicBezTo>
                <a:cubicBezTo>
                  <a:pt x="5114" y="2059"/>
                  <a:pt x="5114" y="2095"/>
                  <a:pt x="5112" y="2131"/>
                </a:cubicBezTo>
                <a:cubicBezTo>
                  <a:pt x="5112" y="2136"/>
                  <a:pt x="5112" y="2140"/>
                  <a:pt x="5112" y="2144"/>
                </a:cubicBezTo>
                <a:cubicBezTo>
                  <a:pt x="5112" y="2145"/>
                  <a:pt x="5112" y="2146"/>
                  <a:pt x="5111" y="2148"/>
                </a:cubicBezTo>
                <a:lnTo>
                  <a:pt x="5111" y="2152"/>
                </a:lnTo>
                <a:cubicBezTo>
                  <a:pt x="5110" y="2161"/>
                  <a:pt x="5110" y="2170"/>
                  <a:pt x="5109" y="2179"/>
                </a:cubicBezTo>
                <a:cubicBezTo>
                  <a:pt x="5108" y="2181"/>
                  <a:pt x="5108" y="2183"/>
                  <a:pt x="5108" y="2186"/>
                </a:cubicBezTo>
                <a:cubicBezTo>
                  <a:pt x="5108" y="2187"/>
                  <a:pt x="5107" y="2188"/>
                  <a:pt x="5107" y="2189"/>
                </a:cubicBezTo>
                <a:lnTo>
                  <a:pt x="5107" y="2191"/>
                </a:lnTo>
                <a:cubicBezTo>
                  <a:pt x="5106" y="2193"/>
                  <a:pt x="5105" y="2197"/>
                  <a:pt x="5105" y="2199"/>
                </a:cubicBezTo>
                <a:cubicBezTo>
                  <a:pt x="5102" y="2207"/>
                  <a:pt x="5100" y="2215"/>
                  <a:pt x="5097" y="2224"/>
                </a:cubicBezTo>
                <a:cubicBezTo>
                  <a:pt x="5097" y="2225"/>
                  <a:pt x="5095" y="2230"/>
                  <a:pt x="5094" y="2232"/>
                </a:cubicBezTo>
                <a:cubicBezTo>
                  <a:pt x="5093" y="2235"/>
                  <a:pt x="5092" y="2238"/>
                  <a:pt x="5091" y="2241"/>
                </a:cubicBezTo>
                <a:cubicBezTo>
                  <a:pt x="5088" y="2249"/>
                  <a:pt x="5085" y="2257"/>
                  <a:pt x="5082" y="2265"/>
                </a:cubicBezTo>
                <a:cubicBezTo>
                  <a:pt x="5076" y="2281"/>
                  <a:pt x="5070" y="2296"/>
                  <a:pt x="5063" y="2311"/>
                </a:cubicBezTo>
                <a:cubicBezTo>
                  <a:pt x="5007" y="2432"/>
                  <a:pt x="4922" y="2540"/>
                  <a:pt x="4819" y="2630"/>
                </a:cubicBezTo>
                <a:cubicBezTo>
                  <a:pt x="4708" y="2729"/>
                  <a:pt x="4577" y="2807"/>
                  <a:pt x="4439" y="2871"/>
                </a:cubicBezTo>
                <a:cubicBezTo>
                  <a:pt x="4285" y="2942"/>
                  <a:pt x="4121" y="2994"/>
                  <a:pt x="3954" y="3034"/>
                </a:cubicBezTo>
                <a:cubicBezTo>
                  <a:pt x="3771" y="3077"/>
                  <a:pt x="3584" y="3105"/>
                  <a:pt x="3396" y="3120"/>
                </a:cubicBezTo>
                <a:cubicBezTo>
                  <a:pt x="3268" y="3131"/>
                  <a:pt x="3139" y="3136"/>
                  <a:pt x="3010" y="3136"/>
                </a:cubicBezTo>
                <a:cubicBezTo>
                  <a:pt x="2939" y="3136"/>
                  <a:pt x="2867" y="3135"/>
                  <a:pt x="2796" y="3132"/>
                </a:cubicBezTo>
                <a:cubicBezTo>
                  <a:pt x="2591" y="3123"/>
                  <a:pt x="2387" y="3102"/>
                  <a:pt x="2185" y="3069"/>
                </a:cubicBezTo>
                <a:cubicBezTo>
                  <a:pt x="1985" y="3036"/>
                  <a:pt x="1788" y="2991"/>
                  <a:pt x="1595" y="2933"/>
                </a:cubicBezTo>
                <a:cubicBezTo>
                  <a:pt x="1410" y="2878"/>
                  <a:pt x="1229" y="2810"/>
                  <a:pt x="1057" y="2727"/>
                </a:cubicBezTo>
                <a:cubicBezTo>
                  <a:pt x="896" y="2649"/>
                  <a:pt x="742" y="2558"/>
                  <a:pt x="602" y="2450"/>
                </a:cubicBezTo>
                <a:cubicBezTo>
                  <a:pt x="472" y="2350"/>
                  <a:pt x="355" y="2234"/>
                  <a:pt x="262" y="2104"/>
                </a:cubicBezTo>
                <a:cubicBezTo>
                  <a:pt x="172" y="1978"/>
                  <a:pt x="104" y="1839"/>
                  <a:pt x="68" y="1691"/>
                </a:cubicBezTo>
                <a:cubicBezTo>
                  <a:pt x="49" y="1615"/>
                  <a:pt x="39" y="1537"/>
                  <a:pt x="36" y="1459"/>
                </a:cubicBezTo>
                <a:cubicBezTo>
                  <a:pt x="34" y="1413"/>
                  <a:pt x="35" y="1383"/>
                  <a:pt x="38" y="1337"/>
                </a:cubicBezTo>
                <a:cubicBezTo>
                  <a:pt x="39" y="1325"/>
                  <a:pt x="40" y="1312"/>
                  <a:pt x="41" y="1299"/>
                </a:cubicBezTo>
                <a:cubicBezTo>
                  <a:pt x="41" y="1297"/>
                  <a:pt x="42" y="1295"/>
                  <a:pt x="42" y="1294"/>
                </a:cubicBezTo>
                <a:cubicBezTo>
                  <a:pt x="42" y="1291"/>
                  <a:pt x="42" y="1288"/>
                  <a:pt x="43" y="1284"/>
                </a:cubicBezTo>
                <a:cubicBezTo>
                  <a:pt x="43" y="1281"/>
                  <a:pt x="44" y="1271"/>
                  <a:pt x="45" y="1267"/>
                </a:cubicBezTo>
                <a:cubicBezTo>
                  <a:pt x="45" y="1265"/>
                  <a:pt x="46" y="1263"/>
                  <a:pt x="46" y="1261"/>
                </a:cubicBezTo>
                <a:cubicBezTo>
                  <a:pt x="46" y="1259"/>
                  <a:pt x="48" y="1250"/>
                  <a:pt x="49" y="1247"/>
                </a:cubicBezTo>
                <a:cubicBezTo>
                  <a:pt x="49" y="1244"/>
                  <a:pt x="50" y="1241"/>
                  <a:pt x="51" y="1239"/>
                </a:cubicBezTo>
                <a:cubicBezTo>
                  <a:pt x="52" y="1235"/>
                  <a:pt x="53" y="1230"/>
                  <a:pt x="54" y="1225"/>
                </a:cubicBezTo>
                <a:cubicBezTo>
                  <a:pt x="55" y="1222"/>
                  <a:pt x="56" y="1219"/>
                  <a:pt x="57" y="1216"/>
                </a:cubicBezTo>
                <a:lnTo>
                  <a:pt x="57" y="1215"/>
                </a:lnTo>
                <a:cubicBezTo>
                  <a:pt x="59" y="1208"/>
                  <a:pt x="62" y="1201"/>
                  <a:pt x="64" y="1194"/>
                </a:cubicBezTo>
                <a:cubicBezTo>
                  <a:pt x="72" y="1167"/>
                  <a:pt x="80" y="1148"/>
                  <a:pt x="90" y="1124"/>
                </a:cubicBezTo>
                <a:cubicBezTo>
                  <a:pt x="110" y="1076"/>
                  <a:pt x="133" y="1030"/>
                  <a:pt x="160" y="985"/>
                </a:cubicBezTo>
                <a:cubicBezTo>
                  <a:pt x="214" y="897"/>
                  <a:pt x="282" y="816"/>
                  <a:pt x="359" y="744"/>
                </a:cubicBezTo>
                <a:cubicBezTo>
                  <a:pt x="521" y="592"/>
                  <a:pt x="724" y="482"/>
                  <a:pt x="937" y="402"/>
                </a:cubicBezTo>
                <a:cubicBezTo>
                  <a:pt x="1058" y="357"/>
                  <a:pt x="1183" y="321"/>
                  <a:pt x="1310" y="293"/>
                </a:cubicBezTo>
                <a:cubicBezTo>
                  <a:pt x="1239" y="337"/>
                  <a:pt x="1171" y="385"/>
                  <a:pt x="1108" y="439"/>
                </a:cubicBezTo>
                <a:cubicBezTo>
                  <a:pt x="1022" y="513"/>
                  <a:pt x="948" y="596"/>
                  <a:pt x="878" y="684"/>
                </a:cubicBezTo>
                <a:cubicBezTo>
                  <a:pt x="868" y="697"/>
                  <a:pt x="867" y="722"/>
                  <a:pt x="865" y="736"/>
                </a:cubicBezTo>
                <a:cubicBezTo>
                  <a:pt x="862" y="749"/>
                  <a:pt x="860" y="761"/>
                  <a:pt x="858" y="773"/>
                </a:cubicBezTo>
                <a:lnTo>
                  <a:pt x="858" y="789"/>
                </a:lnTo>
                <a:close/>
                <a:moveTo>
                  <a:pt x="2477" y="0"/>
                </a:moveTo>
                <a:lnTo>
                  <a:pt x="2477" y="0"/>
                </a:lnTo>
                <a:cubicBezTo>
                  <a:pt x="2364" y="0"/>
                  <a:pt x="2251" y="7"/>
                  <a:pt x="2138" y="20"/>
                </a:cubicBezTo>
                <a:cubicBezTo>
                  <a:pt x="2021" y="35"/>
                  <a:pt x="1904" y="57"/>
                  <a:pt x="1789" y="89"/>
                </a:cubicBezTo>
                <a:cubicBezTo>
                  <a:pt x="1654" y="99"/>
                  <a:pt x="1519" y="117"/>
                  <a:pt x="1386" y="142"/>
                </a:cubicBezTo>
                <a:cubicBezTo>
                  <a:pt x="1149" y="189"/>
                  <a:pt x="914" y="264"/>
                  <a:pt x="703" y="378"/>
                </a:cubicBezTo>
                <a:cubicBezTo>
                  <a:pt x="511" y="481"/>
                  <a:pt x="340" y="619"/>
                  <a:pt x="219" y="793"/>
                </a:cubicBezTo>
                <a:cubicBezTo>
                  <a:pt x="158" y="881"/>
                  <a:pt x="112" y="977"/>
                  <a:pt x="80" y="1077"/>
                </a:cubicBezTo>
                <a:cubicBezTo>
                  <a:pt x="37" y="1212"/>
                  <a:pt x="13" y="1355"/>
                  <a:pt x="6" y="1496"/>
                </a:cubicBezTo>
                <a:cubicBezTo>
                  <a:pt x="0" y="1654"/>
                  <a:pt x="23" y="1812"/>
                  <a:pt x="79" y="1961"/>
                </a:cubicBezTo>
                <a:cubicBezTo>
                  <a:pt x="133" y="2105"/>
                  <a:pt x="216" y="2237"/>
                  <a:pt x="319" y="2355"/>
                </a:cubicBezTo>
                <a:cubicBezTo>
                  <a:pt x="427" y="2479"/>
                  <a:pt x="556" y="2587"/>
                  <a:pt x="695" y="2680"/>
                </a:cubicBezTo>
                <a:cubicBezTo>
                  <a:pt x="846" y="2781"/>
                  <a:pt x="1009" y="2865"/>
                  <a:pt x="1178" y="2936"/>
                </a:cubicBezTo>
                <a:cubicBezTo>
                  <a:pt x="1357" y="3012"/>
                  <a:pt x="1544" y="3072"/>
                  <a:pt x="1734" y="3121"/>
                </a:cubicBezTo>
                <a:cubicBezTo>
                  <a:pt x="1931" y="3172"/>
                  <a:pt x="2132" y="3209"/>
                  <a:pt x="2334" y="3235"/>
                </a:cubicBezTo>
                <a:cubicBezTo>
                  <a:pt x="2536" y="3260"/>
                  <a:pt x="2740" y="3274"/>
                  <a:pt x="2945" y="3275"/>
                </a:cubicBezTo>
                <a:cubicBezTo>
                  <a:pt x="2955" y="3275"/>
                  <a:pt x="2966" y="3275"/>
                  <a:pt x="2976" y="3275"/>
                </a:cubicBezTo>
                <a:cubicBezTo>
                  <a:pt x="3163" y="3275"/>
                  <a:pt x="3351" y="3265"/>
                  <a:pt x="3536" y="3242"/>
                </a:cubicBezTo>
                <a:cubicBezTo>
                  <a:pt x="3719" y="3219"/>
                  <a:pt x="3900" y="3184"/>
                  <a:pt x="4076" y="3133"/>
                </a:cubicBezTo>
                <a:cubicBezTo>
                  <a:pt x="4236" y="3086"/>
                  <a:pt x="4391" y="3026"/>
                  <a:pt x="4534" y="2947"/>
                </a:cubicBezTo>
                <a:cubicBezTo>
                  <a:pt x="4662" y="2877"/>
                  <a:pt x="4781" y="2790"/>
                  <a:pt x="4878" y="2684"/>
                </a:cubicBezTo>
                <a:cubicBezTo>
                  <a:pt x="4971" y="2583"/>
                  <a:pt x="5040" y="2465"/>
                  <a:pt x="5080" y="2336"/>
                </a:cubicBezTo>
                <a:cubicBezTo>
                  <a:pt x="5110" y="2238"/>
                  <a:pt x="5130" y="2134"/>
                  <a:pt x="5138" y="2032"/>
                </a:cubicBezTo>
                <a:cubicBezTo>
                  <a:pt x="5144" y="1957"/>
                  <a:pt x="5142" y="1882"/>
                  <a:pt x="5131" y="1808"/>
                </a:cubicBezTo>
                <a:cubicBezTo>
                  <a:pt x="5107" y="1632"/>
                  <a:pt x="5042" y="1463"/>
                  <a:pt x="4958" y="1305"/>
                </a:cubicBezTo>
                <a:cubicBezTo>
                  <a:pt x="4904" y="1203"/>
                  <a:pt x="4842" y="1104"/>
                  <a:pt x="4771" y="1011"/>
                </a:cubicBezTo>
                <a:cubicBezTo>
                  <a:pt x="4692" y="909"/>
                  <a:pt x="4601" y="815"/>
                  <a:pt x="4503" y="728"/>
                </a:cubicBezTo>
                <a:cubicBezTo>
                  <a:pt x="4299" y="548"/>
                  <a:pt x="4061" y="402"/>
                  <a:pt x="3807" y="289"/>
                </a:cubicBezTo>
                <a:cubicBezTo>
                  <a:pt x="3547" y="172"/>
                  <a:pt x="3269" y="89"/>
                  <a:pt x="2984" y="42"/>
                </a:cubicBezTo>
                <a:cubicBezTo>
                  <a:pt x="2817" y="15"/>
                  <a:pt x="2647" y="0"/>
                  <a:pt x="2477" y="0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49" name="TextBox 48"/>
          <p:cNvSpPr txBox="1"/>
          <p:nvPr/>
        </p:nvSpPr>
        <p:spPr>
          <a:xfrm>
            <a:off x="6359797" y="3989671"/>
            <a:ext cx="1654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bg-BG" sz="3200" spc="-100" dirty="0" smtClean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rPr>
              <a:t>5 б.</a:t>
            </a:r>
            <a:endParaRPr lang="bg-BG" sz="3200" spc="-100" dirty="0">
              <a:solidFill>
                <a:schemeClr val="bg1"/>
              </a:solidFill>
              <a:latin typeface="Segoe Script" panose="020B0504020000000003" pitchFamily="34" charset="0"/>
              <a:ea typeface="Roboto" panose="02000000000000000000" pitchFamily="2" charset="0"/>
            </a:endParaRPr>
          </a:p>
        </p:txBody>
      </p:sp>
      <p:sp>
        <p:nvSpPr>
          <p:cNvPr id="50" name="Freeform 6"/>
          <p:cNvSpPr>
            <a:spLocks noEditPoints="1"/>
          </p:cNvSpPr>
          <p:nvPr/>
        </p:nvSpPr>
        <p:spPr bwMode="auto">
          <a:xfrm>
            <a:off x="3611583" y="3614996"/>
            <a:ext cx="1831975" cy="1166813"/>
          </a:xfrm>
          <a:custGeom>
            <a:avLst/>
            <a:gdLst>
              <a:gd name="T0" fmla="*/ 858 w 5144"/>
              <a:gd name="T1" fmla="*/ 789 h 3275"/>
              <a:gd name="T2" fmla="*/ 1467 w 5144"/>
              <a:gd name="T3" fmla="*/ 339 h 3275"/>
              <a:gd name="T4" fmla="*/ 2096 w 5144"/>
              <a:gd name="T5" fmla="*/ 211 h 3275"/>
              <a:gd name="T6" fmla="*/ 3209 w 5144"/>
              <a:gd name="T7" fmla="*/ 373 h 3275"/>
              <a:gd name="T8" fmla="*/ 4048 w 5144"/>
              <a:gd name="T9" fmla="*/ 874 h 3275"/>
              <a:gd name="T10" fmla="*/ 4051 w 5144"/>
              <a:gd name="T11" fmla="*/ 867 h 3275"/>
              <a:gd name="T12" fmla="*/ 4053 w 5144"/>
              <a:gd name="T13" fmla="*/ 860 h 3275"/>
              <a:gd name="T14" fmla="*/ 4067 w 5144"/>
              <a:gd name="T15" fmla="*/ 791 h 3275"/>
              <a:gd name="T16" fmla="*/ 3609 w 5144"/>
              <a:gd name="T17" fmla="*/ 405 h 3275"/>
              <a:gd name="T18" fmla="*/ 3910 w 5144"/>
              <a:gd name="T19" fmla="*/ 492 h 3275"/>
              <a:gd name="T20" fmla="*/ 4976 w 5144"/>
              <a:gd name="T21" fmla="*/ 1535 h 3275"/>
              <a:gd name="T22" fmla="*/ 5112 w 5144"/>
              <a:gd name="T23" fmla="*/ 2131 h 3275"/>
              <a:gd name="T24" fmla="*/ 5111 w 5144"/>
              <a:gd name="T25" fmla="*/ 2148 h 3275"/>
              <a:gd name="T26" fmla="*/ 5109 w 5144"/>
              <a:gd name="T27" fmla="*/ 2179 h 3275"/>
              <a:gd name="T28" fmla="*/ 5107 w 5144"/>
              <a:gd name="T29" fmla="*/ 2189 h 3275"/>
              <a:gd name="T30" fmla="*/ 5105 w 5144"/>
              <a:gd name="T31" fmla="*/ 2199 h 3275"/>
              <a:gd name="T32" fmla="*/ 5094 w 5144"/>
              <a:gd name="T33" fmla="*/ 2232 h 3275"/>
              <a:gd name="T34" fmla="*/ 5082 w 5144"/>
              <a:gd name="T35" fmla="*/ 2265 h 3275"/>
              <a:gd name="T36" fmla="*/ 4819 w 5144"/>
              <a:gd name="T37" fmla="*/ 2630 h 3275"/>
              <a:gd name="T38" fmla="*/ 3954 w 5144"/>
              <a:gd name="T39" fmla="*/ 3034 h 3275"/>
              <a:gd name="T40" fmla="*/ 3010 w 5144"/>
              <a:gd name="T41" fmla="*/ 3136 h 3275"/>
              <a:gd name="T42" fmla="*/ 2185 w 5144"/>
              <a:gd name="T43" fmla="*/ 3069 h 3275"/>
              <a:gd name="T44" fmla="*/ 1057 w 5144"/>
              <a:gd name="T45" fmla="*/ 2727 h 3275"/>
              <a:gd name="T46" fmla="*/ 262 w 5144"/>
              <a:gd name="T47" fmla="*/ 2104 h 3275"/>
              <a:gd name="T48" fmla="*/ 36 w 5144"/>
              <a:gd name="T49" fmla="*/ 1459 h 3275"/>
              <a:gd name="T50" fmla="*/ 41 w 5144"/>
              <a:gd name="T51" fmla="*/ 1299 h 3275"/>
              <a:gd name="T52" fmla="*/ 43 w 5144"/>
              <a:gd name="T53" fmla="*/ 1284 h 3275"/>
              <a:gd name="T54" fmla="*/ 46 w 5144"/>
              <a:gd name="T55" fmla="*/ 1261 h 3275"/>
              <a:gd name="T56" fmla="*/ 51 w 5144"/>
              <a:gd name="T57" fmla="*/ 1239 h 3275"/>
              <a:gd name="T58" fmla="*/ 57 w 5144"/>
              <a:gd name="T59" fmla="*/ 1216 h 3275"/>
              <a:gd name="T60" fmla="*/ 64 w 5144"/>
              <a:gd name="T61" fmla="*/ 1194 h 3275"/>
              <a:gd name="T62" fmla="*/ 160 w 5144"/>
              <a:gd name="T63" fmla="*/ 985 h 3275"/>
              <a:gd name="T64" fmla="*/ 937 w 5144"/>
              <a:gd name="T65" fmla="*/ 402 h 3275"/>
              <a:gd name="T66" fmla="*/ 1108 w 5144"/>
              <a:gd name="T67" fmla="*/ 439 h 3275"/>
              <a:gd name="T68" fmla="*/ 865 w 5144"/>
              <a:gd name="T69" fmla="*/ 736 h 3275"/>
              <a:gd name="T70" fmla="*/ 858 w 5144"/>
              <a:gd name="T71" fmla="*/ 789 h 3275"/>
              <a:gd name="T72" fmla="*/ 2477 w 5144"/>
              <a:gd name="T73" fmla="*/ 0 h 3275"/>
              <a:gd name="T74" fmla="*/ 1789 w 5144"/>
              <a:gd name="T75" fmla="*/ 89 h 3275"/>
              <a:gd name="T76" fmla="*/ 703 w 5144"/>
              <a:gd name="T77" fmla="*/ 378 h 3275"/>
              <a:gd name="T78" fmla="*/ 80 w 5144"/>
              <a:gd name="T79" fmla="*/ 1077 h 3275"/>
              <a:gd name="T80" fmla="*/ 79 w 5144"/>
              <a:gd name="T81" fmla="*/ 1961 h 3275"/>
              <a:gd name="T82" fmla="*/ 695 w 5144"/>
              <a:gd name="T83" fmla="*/ 2680 h 3275"/>
              <a:gd name="T84" fmla="*/ 1734 w 5144"/>
              <a:gd name="T85" fmla="*/ 3121 h 3275"/>
              <a:gd name="T86" fmla="*/ 2945 w 5144"/>
              <a:gd name="T87" fmla="*/ 3275 h 3275"/>
              <a:gd name="T88" fmla="*/ 3536 w 5144"/>
              <a:gd name="T89" fmla="*/ 3242 h 3275"/>
              <a:gd name="T90" fmla="*/ 4534 w 5144"/>
              <a:gd name="T91" fmla="*/ 2947 h 3275"/>
              <a:gd name="T92" fmla="*/ 5080 w 5144"/>
              <a:gd name="T93" fmla="*/ 2336 h 3275"/>
              <a:gd name="T94" fmla="*/ 5131 w 5144"/>
              <a:gd name="T95" fmla="*/ 1808 h 3275"/>
              <a:gd name="T96" fmla="*/ 4771 w 5144"/>
              <a:gd name="T97" fmla="*/ 1011 h 3275"/>
              <a:gd name="T98" fmla="*/ 3807 w 5144"/>
              <a:gd name="T99" fmla="*/ 289 h 3275"/>
              <a:gd name="T100" fmla="*/ 2477 w 5144"/>
              <a:gd name="T101" fmla="*/ 0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44" h="3275">
                <a:moveTo>
                  <a:pt x="858" y="789"/>
                </a:moveTo>
                <a:lnTo>
                  <a:pt x="858" y="789"/>
                </a:lnTo>
                <a:cubicBezTo>
                  <a:pt x="935" y="692"/>
                  <a:pt x="1032" y="607"/>
                  <a:pt x="1133" y="532"/>
                </a:cubicBezTo>
                <a:cubicBezTo>
                  <a:pt x="1236" y="456"/>
                  <a:pt x="1349" y="392"/>
                  <a:pt x="1467" y="339"/>
                </a:cubicBezTo>
                <a:cubicBezTo>
                  <a:pt x="1574" y="291"/>
                  <a:pt x="1686" y="252"/>
                  <a:pt x="1801" y="222"/>
                </a:cubicBezTo>
                <a:cubicBezTo>
                  <a:pt x="1899" y="215"/>
                  <a:pt x="1998" y="211"/>
                  <a:pt x="2096" y="211"/>
                </a:cubicBezTo>
                <a:cubicBezTo>
                  <a:pt x="2219" y="211"/>
                  <a:pt x="2342" y="217"/>
                  <a:pt x="2465" y="228"/>
                </a:cubicBezTo>
                <a:cubicBezTo>
                  <a:pt x="2717" y="251"/>
                  <a:pt x="2969" y="297"/>
                  <a:pt x="3209" y="373"/>
                </a:cubicBezTo>
                <a:cubicBezTo>
                  <a:pt x="3421" y="439"/>
                  <a:pt x="3628" y="528"/>
                  <a:pt x="3806" y="655"/>
                </a:cubicBezTo>
                <a:cubicBezTo>
                  <a:pt x="3897" y="719"/>
                  <a:pt x="3980" y="789"/>
                  <a:pt x="4048" y="874"/>
                </a:cubicBezTo>
                <a:cubicBezTo>
                  <a:pt x="4048" y="874"/>
                  <a:pt x="4048" y="874"/>
                  <a:pt x="4049" y="874"/>
                </a:cubicBezTo>
                <a:cubicBezTo>
                  <a:pt x="4049" y="874"/>
                  <a:pt x="4050" y="871"/>
                  <a:pt x="4051" y="867"/>
                </a:cubicBezTo>
                <a:cubicBezTo>
                  <a:pt x="4052" y="864"/>
                  <a:pt x="4053" y="860"/>
                  <a:pt x="4053" y="860"/>
                </a:cubicBezTo>
                <a:cubicBezTo>
                  <a:pt x="4053" y="860"/>
                  <a:pt x="4053" y="860"/>
                  <a:pt x="4053" y="860"/>
                </a:cubicBezTo>
                <a:cubicBezTo>
                  <a:pt x="4056" y="849"/>
                  <a:pt x="4058" y="837"/>
                  <a:pt x="4061" y="826"/>
                </a:cubicBezTo>
                <a:cubicBezTo>
                  <a:pt x="4063" y="815"/>
                  <a:pt x="4065" y="803"/>
                  <a:pt x="4067" y="791"/>
                </a:cubicBezTo>
                <a:cubicBezTo>
                  <a:pt x="4067" y="790"/>
                  <a:pt x="4069" y="779"/>
                  <a:pt x="4068" y="777"/>
                </a:cubicBezTo>
                <a:cubicBezTo>
                  <a:pt x="3951" y="618"/>
                  <a:pt x="3788" y="498"/>
                  <a:pt x="3609" y="405"/>
                </a:cubicBezTo>
                <a:cubicBezTo>
                  <a:pt x="3459" y="326"/>
                  <a:pt x="3299" y="266"/>
                  <a:pt x="3135" y="219"/>
                </a:cubicBezTo>
                <a:cubicBezTo>
                  <a:pt x="3405" y="278"/>
                  <a:pt x="3666" y="370"/>
                  <a:pt x="3910" y="492"/>
                </a:cubicBezTo>
                <a:cubicBezTo>
                  <a:pt x="4155" y="615"/>
                  <a:pt x="4383" y="771"/>
                  <a:pt x="4574" y="960"/>
                </a:cubicBezTo>
                <a:cubicBezTo>
                  <a:pt x="4744" y="1129"/>
                  <a:pt x="4877" y="1324"/>
                  <a:pt x="4976" y="1535"/>
                </a:cubicBezTo>
                <a:cubicBezTo>
                  <a:pt x="5048" y="1690"/>
                  <a:pt x="5101" y="1854"/>
                  <a:pt x="5112" y="2023"/>
                </a:cubicBezTo>
                <a:cubicBezTo>
                  <a:pt x="5114" y="2059"/>
                  <a:pt x="5114" y="2095"/>
                  <a:pt x="5112" y="2131"/>
                </a:cubicBezTo>
                <a:cubicBezTo>
                  <a:pt x="5112" y="2136"/>
                  <a:pt x="5112" y="2140"/>
                  <a:pt x="5112" y="2144"/>
                </a:cubicBezTo>
                <a:cubicBezTo>
                  <a:pt x="5112" y="2145"/>
                  <a:pt x="5112" y="2146"/>
                  <a:pt x="5111" y="2148"/>
                </a:cubicBezTo>
                <a:lnTo>
                  <a:pt x="5111" y="2152"/>
                </a:lnTo>
                <a:cubicBezTo>
                  <a:pt x="5110" y="2161"/>
                  <a:pt x="5110" y="2170"/>
                  <a:pt x="5109" y="2179"/>
                </a:cubicBezTo>
                <a:cubicBezTo>
                  <a:pt x="5108" y="2181"/>
                  <a:pt x="5108" y="2183"/>
                  <a:pt x="5108" y="2186"/>
                </a:cubicBezTo>
                <a:cubicBezTo>
                  <a:pt x="5108" y="2187"/>
                  <a:pt x="5107" y="2188"/>
                  <a:pt x="5107" y="2189"/>
                </a:cubicBezTo>
                <a:lnTo>
                  <a:pt x="5107" y="2191"/>
                </a:lnTo>
                <a:cubicBezTo>
                  <a:pt x="5106" y="2193"/>
                  <a:pt x="5105" y="2197"/>
                  <a:pt x="5105" y="2199"/>
                </a:cubicBezTo>
                <a:cubicBezTo>
                  <a:pt x="5102" y="2207"/>
                  <a:pt x="5100" y="2215"/>
                  <a:pt x="5097" y="2224"/>
                </a:cubicBezTo>
                <a:cubicBezTo>
                  <a:pt x="5097" y="2225"/>
                  <a:pt x="5095" y="2230"/>
                  <a:pt x="5094" y="2232"/>
                </a:cubicBezTo>
                <a:cubicBezTo>
                  <a:pt x="5093" y="2235"/>
                  <a:pt x="5092" y="2238"/>
                  <a:pt x="5091" y="2241"/>
                </a:cubicBezTo>
                <a:cubicBezTo>
                  <a:pt x="5088" y="2249"/>
                  <a:pt x="5085" y="2257"/>
                  <a:pt x="5082" y="2265"/>
                </a:cubicBezTo>
                <a:cubicBezTo>
                  <a:pt x="5076" y="2281"/>
                  <a:pt x="5070" y="2296"/>
                  <a:pt x="5063" y="2311"/>
                </a:cubicBezTo>
                <a:cubicBezTo>
                  <a:pt x="5007" y="2432"/>
                  <a:pt x="4922" y="2540"/>
                  <a:pt x="4819" y="2630"/>
                </a:cubicBezTo>
                <a:cubicBezTo>
                  <a:pt x="4708" y="2729"/>
                  <a:pt x="4577" y="2807"/>
                  <a:pt x="4439" y="2871"/>
                </a:cubicBezTo>
                <a:cubicBezTo>
                  <a:pt x="4285" y="2942"/>
                  <a:pt x="4121" y="2994"/>
                  <a:pt x="3954" y="3034"/>
                </a:cubicBezTo>
                <a:cubicBezTo>
                  <a:pt x="3771" y="3077"/>
                  <a:pt x="3584" y="3105"/>
                  <a:pt x="3396" y="3120"/>
                </a:cubicBezTo>
                <a:cubicBezTo>
                  <a:pt x="3268" y="3131"/>
                  <a:pt x="3139" y="3136"/>
                  <a:pt x="3010" y="3136"/>
                </a:cubicBezTo>
                <a:cubicBezTo>
                  <a:pt x="2939" y="3136"/>
                  <a:pt x="2867" y="3135"/>
                  <a:pt x="2796" y="3132"/>
                </a:cubicBezTo>
                <a:cubicBezTo>
                  <a:pt x="2591" y="3123"/>
                  <a:pt x="2387" y="3102"/>
                  <a:pt x="2185" y="3069"/>
                </a:cubicBezTo>
                <a:cubicBezTo>
                  <a:pt x="1985" y="3036"/>
                  <a:pt x="1788" y="2991"/>
                  <a:pt x="1595" y="2933"/>
                </a:cubicBezTo>
                <a:cubicBezTo>
                  <a:pt x="1410" y="2878"/>
                  <a:pt x="1229" y="2810"/>
                  <a:pt x="1057" y="2727"/>
                </a:cubicBezTo>
                <a:cubicBezTo>
                  <a:pt x="896" y="2649"/>
                  <a:pt x="742" y="2558"/>
                  <a:pt x="602" y="2450"/>
                </a:cubicBezTo>
                <a:cubicBezTo>
                  <a:pt x="472" y="2350"/>
                  <a:pt x="355" y="2234"/>
                  <a:pt x="262" y="2104"/>
                </a:cubicBezTo>
                <a:cubicBezTo>
                  <a:pt x="172" y="1978"/>
                  <a:pt x="104" y="1839"/>
                  <a:pt x="68" y="1691"/>
                </a:cubicBezTo>
                <a:cubicBezTo>
                  <a:pt x="49" y="1615"/>
                  <a:pt x="39" y="1537"/>
                  <a:pt x="36" y="1459"/>
                </a:cubicBezTo>
                <a:cubicBezTo>
                  <a:pt x="34" y="1413"/>
                  <a:pt x="35" y="1383"/>
                  <a:pt x="38" y="1337"/>
                </a:cubicBezTo>
                <a:cubicBezTo>
                  <a:pt x="39" y="1325"/>
                  <a:pt x="40" y="1312"/>
                  <a:pt x="41" y="1299"/>
                </a:cubicBezTo>
                <a:cubicBezTo>
                  <a:pt x="41" y="1297"/>
                  <a:pt x="42" y="1295"/>
                  <a:pt x="42" y="1294"/>
                </a:cubicBezTo>
                <a:cubicBezTo>
                  <a:pt x="42" y="1291"/>
                  <a:pt x="42" y="1288"/>
                  <a:pt x="43" y="1284"/>
                </a:cubicBezTo>
                <a:cubicBezTo>
                  <a:pt x="43" y="1281"/>
                  <a:pt x="44" y="1271"/>
                  <a:pt x="45" y="1267"/>
                </a:cubicBezTo>
                <a:cubicBezTo>
                  <a:pt x="45" y="1265"/>
                  <a:pt x="46" y="1263"/>
                  <a:pt x="46" y="1261"/>
                </a:cubicBezTo>
                <a:cubicBezTo>
                  <a:pt x="46" y="1259"/>
                  <a:pt x="48" y="1250"/>
                  <a:pt x="49" y="1247"/>
                </a:cubicBezTo>
                <a:cubicBezTo>
                  <a:pt x="49" y="1244"/>
                  <a:pt x="50" y="1241"/>
                  <a:pt x="51" y="1239"/>
                </a:cubicBezTo>
                <a:cubicBezTo>
                  <a:pt x="52" y="1235"/>
                  <a:pt x="53" y="1230"/>
                  <a:pt x="54" y="1225"/>
                </a:cubicBezTo>
                <a:cubicBezTo>
                  <a:pt x="55" y="1222"/>
                  <a:pt x="56" y="1219"/>
                  <a:pt x="57" y="1216"/>
                </a:cubicBezTo>
                <a:lnTo>
                  <a:pt x="57" y="1215"/>
                </a:lnTo>
                <a:cubicBezTo>
                  <a:pt x="59" y="1208"/>
                  <a:pt x="62" y="1201"/>
                  <a:pt x="64" y="1194"/>
                </a:cubicBezTo>
                <a:cubicBezTo>
                  <a:pt x="72" y="1167"/>
                  <a:pt x="80" y="1148"/>
                  <a:pt x="90" y="1124"/>
                </a:cubicBezTo>
                <a:cubicBezTo>
                  <a:pt x="110" y="1076"/>
                  <a:pt x="133" y="1030"/>
                  <a:pt x="160" y="985"/>
                </a:cubicBezTo>
                <a:cubicBezTo>
                  <a:pt x="214" y="897"/>
                  <a:pt x="282" y="816"/>
                  <a:pt x="359" y="744"/>
                </a:cubicBezTo>
                <a:cubicBezTo>
                  <a:pt x="521" y="592"/>
                  <a:pt x="724" y="482"/>
                  <a:pt x="937" y="402"/>
                </a:cubicBezTo>
                <a:cubicBezTo>
                  <a:pt x="1058" y="357"/>
                  <a:pt x="1183" y="321"/>
                  <a:pt x="1310" y="293"/>
                </a:cubicBezTo>
                <a:cubicBezTo>
                  <a:pt x="1239" y="337"/>
                  <a:pt x="1171" y="385"/>
                  <a:pt x="1108" y="439"/>
                </a:cubicBezTo>
                <a:cubicBezTo>
                  <a:pt x="1022" y="513"/>
                  <a:pt x="948" y="596"/>
                  <a:pt x="878" y="684"/>
                </a:cubicBezTo>
                <a:cubicBezTo>
                  <a:pt x="868" y="697"/>
                  <a:pt x="867" y="722"/>
                  <a:pt x="865" y="736"/>
                </a:cubicBezTo>
                <a:cubicBezTo>
                  <a:pt x="862" y="749"/>
                  <a:pt x="860" y="761"/>
                  <a:pt x="858" y="773"/>
                </a:cubicBezTo>
                <a:lnTo>
                  <a:pt x="858" y="789"/>
                </a:lnTo>
                <a:close/>
                <a:moveTo>
                  <a:pt x="2477" y="0"/>
                </a:moveTo>
                <a:lnTo>
                  <a:pt x="2477" y="0"/>
                </a:lnTo>
                <a:cubicBezTo>
                  <a:pt x="2364" y="0"/>
                  <a:pt x="2251" y="7"/>
                  <a:pt x="2138" y="20"/>
                </a:cubicBezTo>
                <a:cubicBezTo>
                  <a:pt x="2021" y="35"/>
                  <a:pt x="1904" y="57"/>
                  <a:pt x="1789" y="89"/>
                </a:cubicBezTo>
                <a:cubicBezTo>
                  <a:pt x="1654" y="99"/>
                  <a:pt x="1519" y="117"/>
                  <a:pt x="1386" y="142"/>
                </a:cubicBezTo>
                <a:cubicBezTo>
                  <a:pt x="1149" y="189"/>
                  <a:pt x="914" y="264"/>
                  <a:pt x="703" y="378"/>
                </a:cubicBezTo>
                <a:cubicBezTo>
                  <a:pt x="511" y="481"/>
                  <a:pt x="340" y="619"/>
                  <a:pt x="219" y="793"/>
                </a:cubicBezTo>
                <a:cubicBezTo>
                  <a:pt x="158" y="881"/>
                  <a:pt x="112" y="977"/>
                  <a:pt x="80" y="1077"/>
                </a:cubicBezTo>
                <a:cubicBezTo>
                  <a:pt x="37" y="1212"/>
                  <a:pt x="13" y="1355"/>
                  <a:pt x="6" y="1496"/>
                </a:cubicBezTo>
                <a:cubicBezTo>
                  <a:pt x="0" y="1654"/>
                  <a:pt x="23" y="1812"/>
                  <a:pt x="79" y="1961"/>
                </a:cubicBezTo>
                <a:cubicBezTo>
                  <a:pt x="133" y="2105"/>
                  <a:pt x="216" y="2237"/>
                  <a:pt x="319" y="2355"/>
                </a:cubicBezTo>
                <a:cubicBezTo>
                  <a:pt x="427" y="2479"/>
                  <a:pt x="556" y="2587"/>
                  <a:pt x="695" y="2680"/>
                </a:cubicBezTo>
                <a:cubicBezTo>
                  <a:pt x="846" y="2781"/>
                  <a:pt x="1009" y="2865"/>
                  <a:pt x="1178" y="2936"/>
                </a:cubicBezTo>
                <a:cubicBezTo>
                  <a:pt x="1357" y="3012"/>
                  <a:pt x="1544" y="3072"/>
                  <a:pt x="1734" y="3121"/>
                </a:cubicBezTo>
                <a:cubicBezTo>
                  <a:pt x="1931" y="3172"/>
                  <a:pt x="2132" y="3209"/>
                  <a:pt x="2334" y="3235"/>
                </a:cubicBezTo>
                <a:cubicBezTo>
                  <a:pt x="2536" y="3260"/>
                  <a:pt x="2740" y="3274"/>
                  <a:pt x="2945" y="3275"/>
                </a:cubicBezTo>
                <a:cubicBezTo>
                  <a:pt x="2955" y="3275"/>
                  <a:pt x="2966" y="3275"/>
                  <a:pt x="2976" y="3275"/>
                </a:cubicBezTo>
                <a:cubicBezTo>
                  <a:pt x="3163" y="3275"/>
                  <a:pt x="3351" y="3265"/>
                  <a:pt x="3536" y="3242"/>
                </a:cubicBezTo>
                <a:cubicBezTo>
                  <a:pt x="3719" y="3219"/>
                  <a:pt x="3900" y="3184"/>
                  <a:pt x="4076" y="3133"/>
                </a:cubicBezTo>
                <a:cubicBezTo>
                  <a:pt x="4236" y="3086"/>
                  <a:pt x="4391" y="3026"/>
                  <a:pt x="4534" y="2947"/>
                </a:cubicBezTo>
                <a:cubicBezTo>
                  <a:pt x="4662" y="2877"/>
                  <a:pt x="4781" y="2790"/>
                  <a:pt x="4878" y="2684"/>
                </a:cubicBezTo>
                <a:cubicBezTo>
                  <a:pt x="4971" y="2583"/>
                  <a:pt x="5040" y="2465"/>
                  <a:pt x="5080" y="2336"/>
                </a:cubicBezTo>
                <a:cubicBezTo>
                  <a:pt x="5110" y="2238"/>
                  <a:pt x="5130" y="2134"/>
                  <a:pt x="5138" y="2032"/>
                </a:cubicBezTo>
                <a:cubicBezTo>
                  <a:pt x="5144" y="1957"/>
                  <a:pt x="5142" y="1882"/>
                  <a:pt x="5131" y="1808"/>
                </a:cubicBezTo>
                <a:cubicBezTo>
                  <a:pt x="5107" y="1632"/>
                  <a:pt x="5042" y="1463"/>
                  <a:pt x="4958" y="1305"/>
                </a:cubicBezTo>
                <a:cubicBezTo>
                  <a:pt x="4904" y="1203"/>
                  <a:pt x="4842" y="1104"/>
                  <a:pt x="4771" y="1011"/>
                </a:cubicBezTo>
                <a:cubicBezTo>
                  <a:pt x="4692" y="909"/>
                  <a:pt x="4601" y="815"/>
                  <a:pt x="4503" y="728"/>
                </a:cubicBezTo>
                <a:cubicBezTo>
                  <a:pt x="4299" y="548"/>
                  <a:pt x="4061" y="402"/>
                  <a:pt x="3807" y="289"/>
                </a:cubicBezTo>
                <a:cubicBezTo>
                  <a:pt x="3547" y="172"/>
                  <a:pt x="3269" y="89"/>
                  <a:pt x="2984" y="42"/>
                </a:cubicBezTo>
                <a:cubicBezTo>
                  <a:pt x="2817" y="15"/>
                  <a:pt x="2647" y="0"/>
                  <a:pt x="2477" y="0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1" name="TextBox 50"/>
          <p:cNvSpPr txBox="1"/>
          <p:nvPr/>
        </p:nvSpPr>
        <p:spPr>
          <a:xfrm>
            <a:off x="3611583" y="3823108"/>
            <a:ext cx="1654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algn="ctr"/>
            <a:r>
              <a:rPr lang="bg-BG" sz="2000" spc="-100" dirty="0" smtClean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rPr>
              <a:t>Лична</a:t>
            </a:r>
          </a:p>
          <a:p>
            <a:pPr algn="ctr"/>
            <a:r>
              <a:rPr lang="bg-BG" sz="2000" spc="-100" dirty="0" smtClean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rPr>
              <a:t>употреба</a:t>
            </a:r>
            <a:endParaRPr lang="bg-BG" sz="2000" spc="-100" dirty="0">
              <a:solidFill>
                <a:schemeClr val="bg1"/>
              </a:solidFill>
              <a:latin typeface="Segoe Script" panose="020B05040200000000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99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A3E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759193" y="412038"/>
            <a:ext cx="8406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ВАШИОТ ПЛАН ЗА МЕНАЏЕР</a:t>
            </a:r>
            <a:endParaRPr lang="en-US" sz="3600" b="1" dirty="0">
              <a:solidFill>
                <a:srgbClr val="F1D282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65" name="Freeform 6"/>
          <p:cNvSpPr>
            <a:spLocks noEditPoints="1"/>
          </p:cNvSpPr>
          <p:nvPr/>
        </p:nvSpPr>
        <p:spPr bwMode="auto">
          <a:xfrm>
            <a:off x="4887170" y="1542336"/>
            <a:ext cx="1281401" cy="753881"/>
          </a:xfrm>
          <a:custGeom>
            <a:avLst/>
            <a:gdLst>
              <a:gd name="T0" fmla="*/ 858 w 5144"/>
              <a:gd name="T1" fmla="*/ 789 h 3275"/>
              <a:gd name="T2" fmla="*/ 1467 w 5144"/>
              <a:gd name="T3" fmla="*/ 339 h 3275"/>
              <a:gd name="T4" fmla="*/ 2096 w 5144"/>
              <a:gd name="T5" fmla="*/ 211 h 3275"/>
              <a:gd name="T6" fmla="*/ 3209 w 5144"/>
              <a:gd name="T7" fmla="*/ 373 h 3275"/>
              <a:gd name="T8" fmla="*/ 4048 w 5144"/>
              <a:gd name="T9" fmla="*/ 874 h 3275"/>
              <a:gd name="T10" fmla="*/ 4051 w 5144"/>
              <a:gd name="T11" fmla="*/ 867 h 3275"/>
              <a:gd name="T12" fmla="*/ 4053 w 5144"/>
              <a:gd name="T13" fmla="*/ 860 h 3275"/>
              <a:gd name="T14" fmla="*/ 4067 w 5144"/>
              <a:gd name="T15" fmla="*/ 791 h 3275"/>
              <a:gd name="T16" fmla="*/ 3609 w 5144"/>
              <a:gd name="T17" fmla="*/ 405 h 3275"/>
              <a:gd name="T18" fmla="*/ 3910 w 5144"/>
              <a:gd name="T19" fmla="*/ 492 h 3275"/>
              <a:gd name="T20" fmla="*/ 4976 w 5144"/>
              <a:gd name="T21" fmla="*/ 1535 h 3275"/>
              <a:gd name="T22" fmla="*/ 5112 w 5144"/>
              <a:gd name="T23" fmla="*/ 2131 h 3275"/>
              <a:gd name="T24" fmla="*/ 5111 w 5144"/>
              <a:gd name="T25" fmla="*/ 2148 h 3275"/>
              <a:gd name="T26" fmla="*/ 5109 w 5144"/>
              <a:gd name="T27" fmla="*/ 2179 h 3275"/>
              <a:gd name="T28" fmla="*/ 5107 w 5144"/>
              <a:gd name="T29" fmla="*/ 2189 h 3275"/>
              <a:gd name="T30" fmla="*/ 5105 w 5144"/>
              <a:gd name="T31" fmla="*/ 2199 h 3275"/>
              <a:gd name="T32" fmla="*/ 5094 w 5144"/>
              <a:gd name="T33" fmla="*/ 2232 h 3275"/>
              <a:gd name="T34" fmla="*/ 5082 w 5144"/>
              <a:gd name="T35" fmla="*/ 2265 h 3275"/>
              <a:gd name="T36" fmla="*/ 4819 w 5144"/>
              <a:gd name="T37" fmla="*/ 2630 h 3275"/>
              <a:gd name="T38" fmla="*/ 3954 w 5144"/>
              <a:gd name="T39" fmla="*/ 3034 h 3275"/>
              <a:gd name="T40" fmla="*/ 3010 w 5144"/>
              <a:gd name="T41" fmla="*/ 3136 h 3275"/>
              <a:gd name="T42" fmla="*/ 2185 w 5144"/>
              <a:gd name="T43" fmla="*/ 3069 h 3275"/>
              <a:gd name="T44" fmla="*/ 1057 w 5144"/>
              <a:gd name="T45" fmla="*/ 2727 h 3275"/>
              <a:gd name="T46" fmla="*/ 262 w 5144"/>
              <a:gd name="T47" fmla="*/ 2104 h 3275"/>
              <a:gd name="T48" fmla="*/ 36 w 5144"/>
              <a:gd name="T49" fmla="*/ 1459 h 3275"/>
              <a:gd name="T50" fmla="*/ 41 w 5144"/>
              <a:gd name="T51" fmla="*/ 1299 h 3275"/>
              <a:gd name="T52" fmla="*/ 43 w 5144"/>
              <a:gd name="T53" fmla="*/ 1284 h 3275"/>
              <a:gd name="T54" fmla="*/ 46 w 5144"/>
              <a:gd name="T55" fmla="*/ 1261 h 3275"/>
              <a:gd name="T56" fmla="*/ 51 w 5144"/>
              <a:gd name="T57" fmla="*/ 1239 h 3275"/>
              <a:gd name="T58" fmla="*/ 57 w 5144"/>
              <a:gd name="T59" fmla="*/ 1216 h 3275"/>
              <a:gd name="T60" fmla="*/ 64 w 5144"/>
              <a:gd name="T61" fmla="*/ 1194 h 3275"/>
              <a:gd name="T62" fmla="*/ 160 w 5144"/>
              <a:gd name="T63" fmla="*/ 985 h 3275"/>
              <a:gd name="T64" fmla="*/ 937 w 5144"/>
              <a:gd name="T65" fmla="*/ 402 h 3275"/>
              <a:gd name="T66" fmla="*/ 1108 w 5144"/>
              <a:gd name="T67" fmla="*/ 439 h 3275"/>
              <a:gd name="T68" fmla="*/ 865 w 5144"/>
              <a:gd name="T69" fmla="*/ 736 h 3275"/>
              <a:gd name="T70" fmla="*/ 858 w 5144"/>
              <a:gd name="T71" fmla="*/ 789 h 3275"/>
              <a:gd name="T72" fmla="*/ 2477 w 5144"/>
              <a:gd name="T73" fmla="*/ 0 h 3275"/>
              <a:gd name="T74" fmla="*/ 1789 w 5144"/>
              <a:gd name="T75" fmla="*/ 89 h 3275"/>
              <a:gd name="T76" fmla="*/ 703 w 5144"/>
              <a:gd name="T77" fmla="*/ 378 h 3275"/>
              <a:gd name="T78" fmla="*/ 80 w 5144"/>
              <a:gd name="T79" fmla="*/ 1077 h 3275"/>
              <a:gd name="T80" fmla="*/ 79 w 5144"/>
              <a:gd name="T81" fmla="*/ 1961 h 3275"/>
              <a:gd name="T82" fmla="*/ 695 w 5144"/>
              <a:gd name="T83" fmla="*/ 2680 h 3275"/>
              <a:gd name="T84" fmla="*/ 1734 w 5144"/>
              <a:gd name="T85" fmla="*/ 3121 h 3275"/>
              <a:gd name="T86" fmla="*/ 2945 w 5144"/>
              <a:gd name="T87" fmla="*/ 3275 h 3275"/>
              <a:gd name="T88" fmla="*/ 3536 w 5144"/>
              <a:gd name="T89" fmla="*/ 3242 h 3275"/>
              <a:gd name="T90" fmla="*/ 4534 w 5144"/>
              <a:gd name="T91" fmla="*/ 2947 h 3275"/>
              <a:gd name="T92" fmla="*/ 5080 w 5144"/>
              <a:gd name="T93" fmla="*/ 2336 h 3275"/>
              <a:gd name="T94" fmla="*/ 5131 w 5144"/>
              <a:gd name="T95" fmla="*/ 1808 h 3275"/>
              <a:gd name="T96" fmla="*/ 4771 w 5144"/>
              <a:gd name="T97" fmla="*/ 1011 h 3275"/>
              <a:gd name="T98" fmla="*/ 3807 w 5144"/>
              <a:gd name="T99" fmla="*/ 289 h 3275"/>
              <a:gd name="T100" fmla="*/ 2477 w 5144"/>
              <a:gd name="T101" fmla="*/ 0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44" h="3275">
                <a:moveTo>
                  <a:pt x="858" y="789"/>
                </a:moveTo>
                <a:lnTo>
                  <a:pt x="858" y="789"/>
                </a:lnTo>
                <a:cubicBezTo>
                  <a:pt x="935" y="692"/>
                  <a:pt x="1032" y="607"/>
                  <a:pt x="1133" y="532"/>
                </a:cubicBezTo>
                <a:cubicBezTo>
                  <a:pt x="1236" y="456"/>
                  <a:pt x="1349" y="392"/>
                  <a:pt x="1467" y="339"/>
                </a:cubicBezTo>
                <a:cubicBezTo>
                  <a:pt x="1574" y="291"/>
                  <a:pt x="1686" y="252"/>
                  <a:pt x="1801" y="222"/>
                </a:cubicBezTo>
                <a:cubicBezTo>
                  <a:pt x="1899" y="215"/>
                  <a:pt x="1998" y="211"/>
                  <a:pt x="2096" y="211"/>
                </a:cubicBezTo>
                <a:cubicBezTo>
                  <a:pt x="2219" y="211"/>
                  <a:pt x="2342" y="217"/>
                  <a:pt x="2465" y="228"/>
                </a:cubicBezTo>
                <a:cubicBezTo>
                  <a:pt x="2717" y="251"/>
                  <a:pt x="2969" y="297"/>
                  <a:pt x="3209" y="373"/>
                </a:cubicBezTo>
                <a:cubicBezTo>
                  <a:pt x="3421" y="439"/>
                  <a:pt x="3628" y="528"/>
                  <a:pt x="3806" y="655"/>
                </a:cubicBezTo>
                <a:cubicBezTo>
                  <a:pt x="3897" y="719"/>
                  <a:pt x="3980" y="789"/>
                  <a:pt x="4048" y="874"/>
                </a:cubicBezTo>
                <a:cubicBezTo>
                  <a:pt x="4048" y="874"/>
                  <a:pt x="4048" y="874"/>
                  <a:pt x="4049" y="874"/>
                </a:cubicBezTo>
                <a:cubicBezTo>
                  <a:pt x="4049" y="874"/>
                  <a:pt x="4050" y="871"/>
                  <a:pt x="4051" y="867"/>
                </a:cubicBezTo>
                <a:cubicBezTo>
                  <a:pt x="4052" y="864"/>
                  <a:pt x="4053" y="860"/>
                  <a:pt x="4053" y="860"/>
                </a:cubicBezTo>
                <a:cubicBezTo>
                  <a:pt x="4053" y="860"/>
                  <a:pt x="4053" y="860"/>
                  <a:pt x="4053" y="860"/>
                </a:cubicBezTo>
                <a:cubicBezTo>
                  <a:pt x="4056" y="849"/>
                  <a:pt x="4058" y="837"/>
                  <a:pt x="4061" y="826"/>
                </a:cubicBezTo>
                <a:cubicBezTo>
                  <a:pt x="4063" y="815"/>
                  <a:pt x="4065" y="803"/>
                  <a:pt x="4067" y="791"/>
                </a:cubicBezTo>
                <a:cubicBezTo>
                  <a:pt x="4067" y="790"/>
                  <a:pt x="4069" y="779"/>
                  <a:pt x="4068" y="777"/>
                </a:cubicBezTo>
                <a:cubicBezTo>
                  <a:pt x="3951" y="618"/>
                  <a:pt x="3788" y="498"/>
                  <a:pt x="3609" y="405"/>
                </a:cubicBezTo>
                <a:cubicBezTo>
                  <a:pt x="3459" y="326"/>
                  <a:pt x="3299" y="266"/>
                  <a:pt x="3135" y="219"/>
                </a:cubicBezTo>
                <a:cubicBezTo>
                  <a:pt x="3405" y="278"/>
                  <a:pt x="3666" y="370"/>
                  <a:pt x="3910" y="492"/>
                </a:cubicBezTo>
                <a:cubicBezTo>
                  <a:pt x="4155" y="615"/>
                  <a:pt x="4383" y="771"/>
                  <a:pt x="4574" y="960"/>
                </a:cubicBezTo>
                <a:cubicBezTo>
                  <a:pt x="4744" y="1129"/>
                  <a:pt x="4877" y="1324"/>
                  <a:pt x="4976" y="1535"/>
                </a:cubicBezTo>
                <a:cubicBezTo>
                  <a:pt x="5048" y="1690"/>
                  <a:pt x="5101" y="1854"/>
                  <a:pt x="5112" y="2023"/>
                </a:cubicBezTo>
                <a:cubicBezTo>
                  <a:pt x="5114" y="2059"/>
                  <a:pt x="5114" y="2095"/>
                  <a:pt x="5112" y="2131"/>
                </a:cubicBezTo>
                <a:cubicBezTo>
                  <a:pt x="5112" y="2136"/>
                  <a:pt x="5112" y="2140"/>
                  <a:pt x="5112" y="2144"/>
                </a:cubicBezTo>
                <a:cubicBezTo>
                  <a:pt x="5112" y="2145"/>
                  <a:pt x="5112" y="2146"/>
                  <a:pt x="5111" y="2148"/>
                </a:cubicBezTo>
                <a:lnTo>
                  <a:pt x="5111" y="2152"/>
                </a:lnTo>
                <a:cubicBezTo>
                  <a:pt x="5110" y="2161"/>
                  <a:pt x="5110" y="2170"/>
                  <a:pt x="5109" y="2179"/>
                </a:cubicBezTo>
                <a:cubicBezTo>
                  <a:pt x="5108" y="2181"/>
                  <a:pt x="5108" y="2183"/>
                  <a:pt x="5108" y="2186"/>
                </a:cubicBezTo>
                <a:cubicBezTo>
                  <a:pt x="5108" y="2187"/>
                  <a:pt x="5107" y="2188"/>
                  <a:pt x="5107" y="2189"/>
                </a:cubicBezTo>
                <a:lnTo>
                  <a:pt x="5107" y="2191"/>
                </a:lnTo>
                <a:cubicBezTo>
                  <a:pt x="5106" y="2193"/>
                  <a:pt x="5105" y="2197"/>
                  <a:pt x="5105" y="2199"/>
                </a:cubicBezTo>
                <a:cubicBezTo>
                  <a:pt x="5102" y="2207"/>
                  <a:pt x="5100" y="2215"/>
                  <a:pt x="5097" y="2224"/>
                </a:cubicBezTo>
                <a:cubicBezTo>
                  <a:pt x="5097" y="2225"/>
                  <a:pt x="5095" y="2230"/>
                  <a:pt x="5094" y="2232"/>
                </a:cubicBezTo>
                <a:cubicBezTo>
                  <a:pt x="5093" y="2235"/>
                  <a:pt x="5092" y="2238"/>
                  <a:pt x="5091" y="2241"/>
                </a:cubicBezTo>
                <a:cubicBezTo>
                  <a:pt x="5088" y="2249"/>
                  <a:pt x="5085" y="2257"/>
                  <a:pt x="5082" y="2265"/>
                </a:cubicBezTo>
                <a:cubicBezTo>
                  <a:pt x="5076" y="2281"/>
                  <a:pt x="5070" y="2296"/>
                  <a:pt x="5063" y="2311"/>
                </a:cubicBezTo>
                <a:cubicBezTo>
                  <a:pt x="5007" y="2432"/>
                  <a:pt x="4922" y="2540"/>
                  <a:pt x="4819" y="2630"/>
                </a:cubicBezTo>
                <a:cubicBezTo>
                  <a:pt x="4708" y="2729"/>
                  <a:pt x="4577" y="2807"/>
                  <a:pt x="4439" y="2871"/>
                </a:cubicBezTo>
                <a:cubicBezTo>
                  <a:pt x="4285" y="2942"/>
                  <a:pt x="4121" y="2994"/>
                  <a:pt x="3954" y="3034"/>
                </a:cubicBezTo>
                <a:cubicBezTo>
                  <a:pt x="3771" y="3077"/>
                  <a:pt x="3584" y="3105"/>
                  <a:pt x="3396" y="3120"/>
                </a:cubicBezTo>
                <a:cubicBezTo>
                  <a:pt x="3268" y="3131"/>
                  <a:pt x="3139" y="3136"/>
                  <a:pt x="3010" y="3136"/>
                </a:cubicBezTo>
                <a:cubicBezTo>
                  <a:pt x="2939" y="3136"/>
                  <a:pt x="2867" y="3135"/>
                  <a:pt x="2796" y="3132"/>
                </a:cubicBezTo>
                <a:cubicBezTo>
                  <a:pt x="2591" y="3123"/>
                  <a:pt x="2387" y="3102"/>
                  <a:pt x="2185" y="3069"/>
                </a:cubicBezTo>
                <a:cubicBezTo>
                  <a:pt x="1985" y="3036"/>
                  <a:pt x="1788" y="2991"/>
                  <a:pt x="1595" y="2933"/>
                </a:cubicBezTo>
                <a:cubicBezTo>
                  <a:pt x="1410" y="2878"/>
                  <a:pt x="1229" y="2810"/>
                  <a:pt x="1057" y="2727"/>
                </a:cubicBezTo>
                <a:cubicBezTo>
                  <a:pt x="896" y="2649"/>
                  <a:pt x="742" y="2558"/>
                  <a:pt x="602" y="2450"/>
                </a:cubicBezTo>
                <a:cubicBezTo>
                  <a:pt x="472" y="2350"/>
                  <a:pt x="355" y="2234"/>
                  <a:pt x="262" y="2104"/>
                </a:cubicBezTo>
                <a:cubicBezTo>
                  <a:pt x="172" y="1978"/>
                  <a:pt x="104" y="1839"/>
                  <a:pt x="68" y="1691"/>
                </a:cubicBezTo>
                <a:cubicBezTo>
                  <a:pt x="49" y="1615"/>
                  <a:pt x="39" y="1537"/>
                  <a:pt x="36" y="1459"/>
                </a:cubicBezTo>
                <a:cubicBezTo>
                  <a:pt x="34" y="1413"/>
                  <a:pt x="35" y="1383"/>
                  <a:pt x="38" y="1337"/>
                </a:cubicBezTo>
                <a:cubicBezTo>
                  <a:pt x="39" y="1325"/>
                  <a:pt x="40" y="1312"/>
                  <a:pt x="41" y="1299"/>
                </a:cubicBezTo>
                <a:cubicBezTo>
                  <a:pt x="41" y="1297"/>
                  <a:pt x="42" y="1295"/>
                  <a:pt x="42" y="1294"/>
                </a:cubicBezTo>
                <a:cubicBezTo>
                  <a:pt x="42" y="1291"/>
                  <a:pt x="42" y="1288"/>
                  <a:pt x="43" y="1284"/>
                </a:cubicBezTo>
                <a:cubicBezTo>
                  <a:pt x="43" y="1281"/>
                  <a:pt x="44" y="1271"/>
                  <a:pt x="45" y="1267"/>
                </a:cubicBezTo>
                <a:cubicBezTo>
                  <a:pt x="45" y="1265"/>
                  <a:pt x="46" y="1263"/>
                  <a:pt x="46" y="1261"/>
                </a:cubicBezTo>
                <a:cubicBezTo>
                  <a:pt x="46" y="1259"/>
                  <a:pt x="48" y="1250"/>
                  <a:pt x="49" y="1247"/>
                </a:cubicBezTo>
                <a:cubicBezTo>
                  <a:pt x="49" y="1244"/>
                  <a:pt x="50" y="1241"/>
                  <a:pt x="51" y="1239"/>
                </a:cubicBezTo>
                <a:cubicBezTo>
                  <a:pt x="52" y="1235"/>
                  <a:pt x="53" y="1230"/>
                  <a:pt x="54" y="1225"/>
                </a:cubicBezTo>
                <a:cubicBezTo>
                  <a:pt x="55" y="1222"/>
                  <a:pt x="56" y="1219"/>
                  <a:pt x="57" y="1216"/>
                </a:cubicBezTo>
                <a:lnTo>
                  <a:pt x="57" y="1215"/>
                </a:lnTo>
                <a:cubicBezTo>
                  <a:pt x="59" y="1208"/>
                  <a:pt x="62" y="1201"/>
                  <a:pt x="64" y="1194"/>
                </a:cubicBezTo>
                <a:cubicBezTo>
                  <a:pt x="72" y="1167"/>
                  <a:pt x="80" y="1148"/>
                  <a:pt x="90" y="1124"/>
                </a:cubicBezTo>
                <a:cubicBezTo>
                  <a:pt x="110" y="1076"/>
                  <a:pt x="133" y="1030"/>
                  <a:pt x="160" y="985"/>
                </a:cubicBezTo>
                <a:cubicBezTo>
                  <a:pt x="214" y="897"/>
                  <a:pt x="282" y="816"/>
                  <a:pt x="359" y="744"/>
                </a:cubicBezTo>
                <a:cubicBezTo>
                  <a:pt x="521" y="592"/>
                  <a:pt x="724" y="482"/>
                  <a:pt x="937" y="402"/>
                </a:cubicBezTo>
                <a:cubicBezTo>
                  <a:pt x="1058" y="357"/>
                  <a:pt x="1183" y="321"/>
                  <a:pt x="1310" y="293"/>
                </a:cubicBezTo>
                <a:cubicBezTo>
                  <a:pt x="1239" y="337"/>
                  <a:pt x="1171" y="385"/>
                  <a:pt x="1108" y="439"/>
                </a:cubicBezTo>
                <a:cubicBezTo>
                  <a:pt x="1022" y="513"/>
                  <a:pt x="948" y="596"/>
                  <a:pt x="878" y="684"/>
                </a:cubicBezTo>
                <a:cubicBezTo>
                  <a:pt x="868" y="697"/>
                  <a:pt x="867" y="722"/>
                  <a:pt x="865" y="736"/>
                </a:cubicBezTo>
                <a:cubicBezTo>
                  <a:pt x="862" y="749"/>
                  <a:pt x="860" y="761"/>
                  <a:pt x="858" y="773"/>
                </a:cubicBezTo>
                <a:lnTo>
                  <a:pt x="858" y="789"/>
                </a:lnTo>
                <a:close/>
                <a:moveTo>
                  <a:pt x="2477" y="0"/>
                </a:moveTo>
                <a:lnTo>
                  <a:pt x="2477" y="0"/>
                </a:lnTo>
                <a:cubicBezTo>
                  <a:pt x="2364" y="0"/>
                  <a:pt x="2251" y="7"/>
                  <a:pt x="2138" y="20"/>
                </a:cubicBezTo>
                <a:cubicBezTo>
                  <a:pt x="2021" y="35"/>
                  <a:pt x="1904" y="57"/>
                  <a:pt x="1789" y="89"/>
                </a:cubicBezTo>
                <a:cubicBezTo>
                  <a:pt x="1654" y="99"/>
                  <a:pt x="1519" y="117"/>
                  <a:pt x="1386" y="142"/>
                </a:cubicBezTo>
                <a:cubicBezTo>
                  <a:pt x="1149" y="189"/>
                  <a:pt x="914" y="264"/>
                  <a:pt x="703" y="378"/>
                </a:cubicBezTo>
                <a:cubicBezTo>
                  <a:pt x="511" y="481"/>
                  <a:pt x="340" y="619"/>
                  <a:pt x="219" y="793"/>
                </a:cubicBezTo>
                <a:cubicBezTo>
                  <a:pt x="158" y="881"/>
                  <a:pt x="112" y="977"/>
                  <a:pt x="80" y="1077"/>
                </a:cubicBezTo>
                <a:cubicBezTo>
                  <a:pt x="37" y="1212"/>
                  <a:pt x="13" y="1355"/>
                  <a:pt x="6" y="1496"/>
                </a:cubicBezTo>
                <a:cubicBezTo>
                  <a:pt x="0" y="1654"/>
                  <a:pt x="23" y="1812"/>
                  <a:pt x="79" y="1961"/>
                </a:cubicBezTo>
                <a:cubicBezTo>
                  <a:pt x="133" y="2105"/>
                  <a:pt x="216" y="2237"/>
                  <a:pt x="319" y="2355"/>
                </a:cubicBezTo>
                <a:cubicBezTo>
                  <a:pt x="427" y="2479"/>
                  <a:pt x="556" y="2587"/>
                  <a:pt x="695" y="2680"/>
                </a:cubicBezTo>
                <a:cubicBezTo>
                  <a:pt x="846" y="2781"/>
                  <a:pt x="1009" y="2865"/>
                  <a:pt x="1178" y="2936"/>
                </a:cubicBezTo>
                <a:cubicBezTo>
                  <a:pt x="1357" y="3012"/>
                  <a:pt x="1544" y="3072"/>
                  <a:pt x="1734" y="3121"/>
                </a:cubicBezTo>
                <a:cubicBezTo>
                  <a:pt x="1931" y="3172"/>
                  <a:pt x="2132" y="3209"/>
                  <a:pt x="2334" y="3235"/>
                </a:cubicBezTo>
                <a:cubicBezTo>
                  <a:pt x="2536" y="3260"/>
                  <a:pt x="2740" y="3274"/>
                  <a:pt x="2945" y="3275"/>
                </a:cubicBezTo>
                <a:cubicBezTo>
                  <a:pt x="2955" y="3275"/>
                  <a:pt x="2966" y="3275"/>
                  <a:pt x="2976" y="3275"/>
                </a:cubicBezTo>
                <a:cubicBezTo>
                  <a:pt x="3163" y="3275"/>
                  <a:pt x="3351" y="3265"/>
                  <a:pt x="3536" y="3242"/>
                </a:cubicBezTo>
                <a:cubicBezTo>
                  <a:pt x="3719" y="3219"/>
                  <a:pt x="3900" y="3184"/>
                  <a:pt x="4076" y="3133"/>
                </a:cubicBezTo>
                <a:cubicBezTo>
                  <a:pt x="4236" y="3086"/>
                  <a:pt x="4391" y="3026"/>
                  <a:pt x="4534" y="2947"/>
                </a:cubicBezTo>
                <a:cubicBezTo>
                  <a:pt x="4662" y="2877"/>
                  <a:pt x="4781" y="2790"/>
                  <a:pt x="4878" y="2684"/>
                </a:cubicBezTo>
                <a:cubicBezTo>
                  <a:pt x="4971" y="2583"/>
                  <a:pt x="5040" y="2465"/>
                  <a:pt x="5080" y="2336"/>
                </a:cubicBezTo>
                <a:cubicBezTo>
                  <a:pt x="5110" y="2238"/>
                  <a:pt x="5130" y="2134"/>
                  <a:pt x="5138" y="2032"/>
                </a:cubicBezTo>
                <a:cubicBezTo>
                  <a:pt x="5144" y="1957"/>
                  <a:pt x="5142" y="1882"/>
                  <a:pt x="5131" y="1808"/>
                </a:cubicBezTo>
                <a:cubicBezTo>
                  <a:pt x="5107" y="1632"/>
                  <a:pt x="5042" y="1463"/>
                  <a:pt x="4958" y="1305"/>
                </a:cubicBezTo>
                <a:cubicBezTo>
                  <a:pt x="4904" y="1203"/>
                  <a:pt x="4842" y="1104"/>
                  <a:pt x="4771" y="1011"/>
                </a:cubicBezTo>
                <a:cubicBezTo>
                  <a:pt x="4692" y="909"/>
                  <a:pt x="4601" y="815"/>
                  <a:pt x="4503" y="728"/>
                </a:cubicBezTo>
                <a:cubicBezTo>
                  <a:pt x="4299" y="548"/>
                  <a:pt x="4061" y="402"/>
                  <a:pt x="3807" y="289"/>
                </a:cubicBezTo>
                <a:cubicBezTo>
                  <a:pt x="3547" y="172"/>
                  <a:pt x="3269" y="89"/>
                  <a:pt x="2984" y="42"/>
                </a:cubicBezTo>
                <a:cubicBezTo>
                  <a:pt x="2817" y="15"/>
                  <a:pt x="2647" y="0"/>
                  <a:pt x="2477" y="0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7" name="Freeform 8"/>
          <p:cNvSpPr>
            <a:spLocks noEditPoints="1"/>
          </p:cNvSpPr>
          <p:nvPr/>
        </p:nvSpPr>
        <p:spPr bwMode="auto">
          <a:xfrm rot="11909749">
            <a:off x="4458585" y="1794201"/>
            <a:ext cx="294058" cy="304033"/>
          </a:xfrm>
          <a:custGeom>
            <a:avLst/>
            <a:gdLst>
              <a:gd name="T0" fmla="*/ 0 w 1181"/>
              <a:gd name="T1" fmla="*/ 1238 h 1238"/>
              <a:gd name="T2" fmla="*/ 0 w 1181"/>
              <a:gd name="T3" fmla="*/ 1238 h 1238"/>
              <a:gd name="T4" fmla="*/ 377 w 1181"/>
              <a:gd name="T5" fmla="*/ 854 h 1238"/>
              <a:gd name="T6" fmla="*/ 757 w 1181"/>
              <a:gd name="T7" fmla="*/ 462 h 1238"/>
              <a:gd name="T8" fmla="*/ 1035 w 1181"/>
              <a:gd name="T9" fmla="*/ 179 h 1238"/>
              <a:gd name="T10" fmla="*/ 985 w 1181"/>
              <a:gd name="T11" fmla="*/ 515 h 1238"/>
              <a:gd name="T12" fmla="*/ 974 w 1181"/>
              <a:gd name="T13" fmla="*/ 549 h 1238"/>
              <a:gd name="T14" fmla="*/ 964 w 1181"/>
              <a:gd name="T15" fmla="*/ 587 h 1238"/>
              <a:gd name="T16" fmla="*/ 969 w 1181"/>
              <a:gd name="T17" fmla="*/ 594 h 1238"/>
              <a:gd name="T18" fmla="*/ 980 w 1181"/>
              <a:gd name="T19" fmla="*/ 611 h 1238"/>
              <a:gd name="T20" fmla="*/ 992 w 1181"/>
              <a:gd name="T21" fmla="*/ 627 h 1238"/>
              <a:gd name="T22" fmla="*/ 997 w 1181"/>
              <a:gd name="T23" fmla="*/ 634 h 1238"/>
              <a:gd name="T24" fmla="*/ 1009 w 1181"/>
              <a:gd name="T25" fmla="*/ 613 h 1238"/>
              <a:gd name="T26" fmla="*/ 1020 w 1181"/>
              <a:gd name="T27" fmla="*/ 588 h 1238"/>
              <a:gd name="T28" fmla="*/ 1037 w 1181"/>
              <a:gd name="T29" fmla="*/ 535 h 1238"/>
              <a:gd name="T30" fmla="*/ 1060 w 1181"/>
              <a:gd name="T31" fmla="*/ 422 h 1238"/>
              <a:gd name="T32" fmla="*/ 1072 w 1181"/>
              <a:gd name="T33" fmla="*/ 188 h 1238"/>
              <a:gd name="T34" fmla="*/ 1070 w 1181"/>
              <a:gd name="T35" fmla="*/ 144 h 1238"/>
              <a:gd name="T36" fmla="*/ 1103 w 1181"/>
              <a:gd name="T37" fmla="*/ 111 h 1238"/>
              <a:gd name="T38" fmla="*/ 1179 w 1181"/>
              <a:gd name="T39" fmla="*/ 36 h 1238"/>
              <a:gd name="T40" fmla="*/ 1154 w 1181"/>
              <a:gd name="T41" fmla="*/ 0 h 1238"/>
              <a:gd name="T42" fmla="*/ 1122 w 1181"/>
              <a:gd name="T43" fmla="*/ 28 h 1238"/>
              <a:gd name="T44" fmla="*/ 1114 w 1181"/>
              <a:gd name="T45" fmla="*/ 16 h 1238"/>
              <a:gd name="T46" fmla="*/ 1113 w 1181"/>
              <a:gd name="T47" fmla="*/ 15 h 1238"/>
              <a:gd name="T48" fmla="*/ 870 w 1181"/>
              <a:gd name="T49" fmla="*/ 117 h 1238"/>
              <a:gd name="T50" fmla="*/ 676 w 1181"/>
              <a:gd name="T51" fmla="*/ 215 h 1238"/>
              <a:gd name="T52" fmla="*/ 661 w 1181"/>
              <a:gd name="T53" fmla="*/ 222 h 1238"/>
              <a:gd name="T54" fmla="*/ 452 w 1181"/>
              <a:gd name="T55" fmla="*/ 338 h 1238"/>
              <a:gd name="T56" fmla="*/ 489 w 1181"/>
              <a:gd name="T57" fmla="*/ 393 h 1238"/>
              <a:gd name="T58" fmla="*/ 490 w 1181"/>
              <a:gd name="T59" fmla="*/ 394 h 1238"/>
              <a:gd name="T60" fmla="*/ 604 w 1181"/>
              <a:gd name="T61" fmla="*/ 331 h 1238"/>
              <a:gd name="T62" fmla="*/ 719 w 1181"/>
              <a:gd name="T63" fmla="*/ 267 h 1238"/>
              <a:gd name="T64" fmla="*/ 761 w 1181"/>
              <a:gd name="T65" fmla="*/ 245 h 1238"/>
              <a:gd name="T66" fmla="*/ 844 w 1181"/>
              <a:gd name="T67" fmla="*/ 209 h 1238"/>
              <a:gd name="T68" fmla="*/ 961 w 1181"/>
              <a:gd name="T69" fmla="*/ 160 h 1238"/>
              <a:gd name="T70" fmla="*/ 992 w 1181"/>
              <a:gd name="T71" fmla="*/ 146 h 1238"/>
              <a:gd name="T72" fmla="*/ 989 w 1181"/>
              <a:gd name="T73" fmla="*/ 149 h 1238"/>
              <a:gd name="T74" fmla="*/ 812 w 1181"/>
              <a:gd name="T75" fmla="*/ 320 h 1238"/>
              <a:gd name="T76" fmla="*/ 433 w 1181"/>
              <a:gd name="T77" fmla="*/ 701 h 1238"/>
              <a:gd name="T78" fmla="*/ 50 w 1181"/>
              <a:gd name="T79" fmla="*/ 1089 h 1238"/>
              <a:gd name="T80" fmla="*/ 0 w 1181"/>
              <a:gd name="T81" fmla="*/ 1238 h 1238"/>
              <a:gd name="T82" fmla="*/ 992 w 1181"/>
              <a:gd name="T83" fmla="*/ 627 h 1238"/>
              <a:gd name="T84" fmla="*/ 992 w 1181"/>
              <a:gd name="T85" fmla="*/ 627 h 1238"/>
              <a:gd name="T86" fmla="*/ 992 w 1181"/>
              <a:gd name="T87" fmla="*/ 627 h 1238"/>
              <a:gd name="T88" fmla="*/ 991 w 1181"/>
              <a:gd name="T89" fmla="*/ 627 h 1238"/>
              <a:gd name="T90" fmla="*/ 992 w 1181"/>
              <a:gd name="T91" fmla="*/ 627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81" h="1238">
                <a:moveTo>
                  <a:pt x="0" y="1238"/>
                </a:moveTo>
                <a:lnTo>
                  <a:pt x="0" y="1238"/>
                </a:lnTo>
                <a:cubicBezTo>
                  <a:pt x="127" y="1112"/>
                  <a:pt x="252" y="983"/>
                  <a:pt x="377" y="854"/>
                </a:cubicBezTo>
                <a:cubicBezTo>
                  <a:pt x="504" y="724"/>
                  <a:pt x="630" y="592"/>
                  <a:pt x="757" y="462"/>
                </a:cubicBezTo>
                <a:cubicBezTo>
                  <a:pt x="849" y="367"/>
                  <a:pt x="941" y="272"/>
                  <a:pt x="1035" y="179"/>
                </a:cubicBezTo>
                <a:cubicBezTo>
                  <a:pt x="1032" y="292"/>
                  <a:pt x="1019" y="406"/>
                  <a:pt x="985" y="515"/>
                </a:cubicBezTo>
                <a:cubicBezTo>
                  <a:pt x="982" y="526"/>
                  <a:pt x="976" y="538"/>
                  <a:pt x="974" y="549"/>
                </a:cubicBezTo>
                <a:cubicBezTo>
                  <a:pt x="971" y="562"/>
                  <a:pt x="968" y="574"/>
                  <a:pt x="964" y="587"/>
                </a:cubicBezTo>
                <a:cubicBezTo>
                  <a:pt x="964" y="587"/>
                  <a:pt x="968" y="594"/>
                  <a:pt x="969" y="594"/>
                </a:cubicBezTo>
                <a:cubicBezTo>
                  <a:pt x="972" y="599"/>
                  <a:pt x="976" y="605"/>
                  <a:pt x="980" y="611"/>
                </a:cubicBezTo>
                <a:cubicBezTo>
                  <a:pt x="984" y="616"/>
                  <a:pt x="988" y="622"/>
                  <a:pt x="992" y="627"/>
                </a:cubicBezTo>
                <a:cubicBezTo>
                  <a:pt x="992" y="628"/>
                  <a:pt x="997" y="634"/>
                  <a:pt x="997" y="634"/>
                </a:cubicBezTo>
                <a:cubicBezTo>
                  <a:pt x="1001" y="627"/>
                  <a:pt x="1004" y="620"/>
                  <a:pt x="1009" y="613"/>
                </a:cubicBezTo>
                <a:cubicBezTo>
                  <a:pt x="1014" y="605"/>
                  <a:pt x="1017" y="597"/>
                  <a:pt x="1020" y="588"/>
                </a:cubicBezTo>
                <a:cubicBezTo>
                  <a:pt x="1027" y="571"/>
                  <a:pt x="1032" y="553"/>
                  <a:pt x="1037" y="535"/>
                </a:cubicBezTo>
                <a:cubicBezTo>
                  <a:pt x="1047" y="498"/>
                  <a:pt x="1054" y="460"/>
                  <a:pt x="1060" y="422"/>
                </a:cubicBezTo>
                <a:cubicBezTo>
                  <a:pt x="1071" y="345"/>
                  <a:pt x="1074" y="266"/>
                  <a:pt x="1072" y="188"/>
                </a:cubicBezTo>
                <a:cubicBezTo>
                  <a:pt x="1071" y="173"/>
                  <a:pt x="1071" y="158"/>
                  <a:pt x="1070" y="144"/>
                </a:cubicBezTo>
                <a:cubicBezTo>
                  <a:pt x="1081" y="133"/>
                  <a:pt x="1092" y="122"/>
                  <a:pt x="1103" y="111"/>
                </a:cubicBezTo>
                <a:cubicBezTo>
                  <a:pt x="1129" y="86"/>
                  <a:pt x="1153" y="61"/>
                  <a:pt x="1179" y="36"/>
                </a:cubicBezTo>
                <a:cubicBezTo>
                  <a:pt x="1181" y="34"/>
                  <a:pt x="1154" y="1"/>
                  <a:pt x="1154" y="0"/>
                </a:cubicBezTo>
                <a:cubicBezTo>
                  <a:pt x="1144" y="9"/>
                  <a:pt x="1133" y="18"/>
                  <a:pt x="1122" y="28"/>
                </a:cubicBezTo>
                <a:cubicBezTo>
                  <a:pt x="1120" y="24"/>
                  <a:pt x="1116" y="18"/>
                  <a:pt x="1114" y="16"/>
                </a:cubicBezTo>
                <a:cubicBezTo>
                  <a:pt x="1114" y="15"/>
                  <a:pt x="1113" y="15"/>
                  <a:pt x="1113" y="15"/>
                </a:cubicBezTo>
                <a:cubicBezTo>
                  <a:pt x="1030" y="44"/>
                  <a:pt x="949" y="79"/>
                  <a:pt x="870" y="117"/>
                </a:cubicBezTo>
                <a:cubicBezTo>
                  <a:pt x="804" y="148"/>
                  <a:pt x="740" y="181"/>
                  <a:pt x="676" y="215"/>
                </a:cubicBezTo>
                <a:cubicBezTo>
                  <a:pt x="671" y="217"/>
                  <a:pt x="666" y="219"/>
                  <a:pt x="661" y="222"/>
                </a:cubicBezTo>
                <a:cubicBezTo>
                  <a:pt x="588" y="254"/>
                  <a:pt x="517" y="290"/>
                  <a:pt x="452" y="338"/>
                </a:cubicBezTo>
                <a:cubicBezTo>
                  <a:pt x="451" y="339"/>
                  <a:pt x="481" y="385"/>
                  <a:pt x="489" y="393"/>
                </a:cubicBezTo>
                <a:cubicBezTo>
                  <a:pt x="490" y="394"/>
                  <a:pt x="490" y="394"/>
                  <a:pt x="490" y="394"/>
                </a:cubicBezTo>
                <a:cubicBezTo>
                  <a:pt x="529" y="374"/>
                  <a:pt x="566" y="352"/>
                  <a:pt x="604" y="331"/>
                </a:cubicBezTo>
                <a:cubicBezTo>
                  <a:pt x="642" y="309"/>
                  <a:pt x="680" y="288"/>
                  <a:pt x="719" y="267"/>
                </a:cubicBezTo>
                <a:cubicBezTo>
                  <a:pt x="733" y="260"/>
                  <a:pt x="747" y="252"/>
                  <a:pt x="761" y="245"/>
                </a:cubicBezTo>
                <a:cubicBezTo>
                  <a:pt x="788" y="233"/>
                  <a:pt x="816" y="221"/>
                  <a:pt x="844" y="209"/>
                </a:cubicBezTo>
                <a:cubicBezTo>
                  <a:pt x="883" y="193"/>
                  <a:pt x="922" y="176"/>
                  <a:pt x="961" y="160"/>
                </a:cubicBezTo>
                <a:cubicBezTo>
                  <a:pt x="971" y="155"/>
                  <a:pt x="982" y="151"/>
                  <a:pt x="992" y="146"/>
                </a:cubicBezTo>
                <a:cubicBezTo>
                  <a:pt x="991" y="147"/>
                  <a:pt x="990" y="148"/>
                  <a:pt x="989" y="149"/>
                </a:cubicBezTo>
                <a:cubicBezTo>
                  <a:pt x="929" y="205"/>
                  <a:pt x="870" y="262"/>
                  <a:pt x="812" y="320"/>
                </a:cubicBezTo>
                <a:cubicBezTo>
                  <a:pt x="684" y="446"/>
                  <a:pt x="559" y="573"/>
                  <a:pt x="433" y="701"/>
                </a:cubicBezTo>
                <a:cubicBezTo>
                  <a:pt x="306" y="831"/>
                  <a:pt x="179" y="961"/>
                  <a:pt x="50" y="1089"/>
                </a:cubicBezTo>
                <a:cubicBezTo>
                  <a:pt x="44" y="1139"/>
                  <a:pt x="4" y="1199"/>
                  <a:pt x="0" y="1238"/>
                </a:cubicBezTo>
                <a:close/>
                <a:moveTo>
                  <a:pt x="992" y="627"/>
                </a:moveTo>
                <a:lnTo>
                  <a:pt x="992" y="627"/>
                </a:lnTo>
                <a:cubicBezTo>
                  <a:pt x="992" y="627"/>
                  <a:pt x="992" y="627"/>
                  <a:pt x="992" y="627"/>
                </a:cubicBezTo>
                <a:lnTo>
                  <a:pt x="991" y="627"/>
                </a:lnTo>
                <a:cubicBezTo>
                  <a:pt x="991" y="627"/>
                  <a:pt x="991" y="627"/>
                  <a:pt x="992" y="627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9" name="Freeform 10"/>
          <p:cNvSpPr>
            <a:spLocks noEditPoints="1"/>
          </p:cNvSpPr>
          <p:nvPr/>
        </p:nvSpPr>
        <p:spPr bwMode="auto">
          <a:xfrm rot="11220927">
            <a:off x="5874842" y="2273717"/>
            <a:ext cx="420688" cy="439738"/>
          </a:xfrm>
          <a:custGeom>
            <a:avLst/>
            <a:gdLst>
              <a:gd name="T0" fmla="*/ 1182 w 1182"/>
              <a:gd name="T1" fmla="*/ 1237 h 1237"/>
              <a:gd name="T2" fmla="*/ 1182 w 1182"/>
              <a:gd name="T3" fmla="*/ 1237 h 1237"/>
              <a:gd name="T4" fmla="*/ 804 w 1182"/>
              <a:gd name="T5" fmla="*/ 854 h 1237"/>
              <a:gd name="T6" fmla="*/ 424 w 1182"/>
              <a:gd name="T7" fmla="*/ 461 h 1237"/>
              <a:gd name="T8" fmla="*/ 147 w 1182"/>
              <a:gd name="T9" fmla="*/ 178 h 1237"/>
              <a:gd name="T10" fmla="*/ 196 w 1182"/>
              <a:gd name="T11" fmla="*/ 514 h 1237"/>
              <a:gd name="T12" fmla="*/ 207 w 1182"/>
              <a:gd name="T13" fmla="*/ 549 h 1237"/>
              <a:gd name="T14" fmla="*/ 217 w 1182"/>
              <a:gd name="T15" fmla="*/ 586 h 1237"/>
              <a:gd name="T16" fmla="*/ 213 w 1182"/>
              <a:gd name="T17" fmla="*/ 593 h 1237"/>
              <a:gd name="T18" fmla="*/ 201 w 1182"/>
              <a:gd name="T19" fmla="*/ 610 h 1237"/>
              <a:gd name="T20" fmla="*/ 190 w 1182"/>
              <a:gd name="T21" fmla="*/ 627 h 1237"/>
              <a:gd name="T22" fmla="*/ 185 w 1182"/>
              <a:gd name="T23" fmla="*/ 634 h 1237"/>
              <a:gd name="T24" fmla="*/ 172 w 1182"/>
              <a:gd name="T25" fmla="*/ 612 h 1237"/>
              <a:gd name="T26" fmla="*/ 161 w 1182"/>
              <a:gd name="T27" fmla="*/ 588 h 1237"/>
              <a:gd name="T28" fmla="*/ 144 w 1182"/>
              <a:gd name="T29" fmla="*/ 534 h 1237"/>
              <a:gd name="T30" fmla="*/ 121 w 1182"/>
              <a:gd name="T31" fmla="*/ 422 h 1237"/>
              <a:gd name="T32" fmla="*/ 109 w 1182"/>
              <a:gd name="T33" fmla="*/ 187 h 1237"/>
              <a:gd name="T34" fmla="*/ 111 w 1182"/>
              <a:gd name="T35" fmla="*/ 143 h 1237"/>
              <a:gd name="T36" fmla="*/ 78 w 1182"/>
              <a:gd name="T37" fmla="*/ 110 h 1237"/>
              <a:gd name="T38" fmla="*/ 2 w 1182"/>
              <a:gd name="T39" fmla="*/ 35 h 1237"/>
              <a:gd name="T40" fmla="*/ 27 w 1182"/>
              <a:gd name="T41" fmla="*/ 0 h 1237"/>
              <a:gd name="T42" fmla="*/ 59 w 1182"/>
              <a:gd name="T43" fmla="*/ 27 h 1237"/>
              <a:gd name="T44" fmla="*/ 67 w 1182"/>
              <a:gd name="T45" fmla="*/ 15 h 1237"/>
              <a:gd name="T46" fmla="*/ 68 w 1182"/>
              <a:gd name="T47" fmla="*/ 14 h 1237"/>
              <a:gd name="T48" fmla="*/ 311 w 1182"/>
              <a:gd name="T49" fmla="*/ 117 h 1237"/>
              <a:gd name="T50" fmla="*/ 505 w 1182"/>
              <a:gd name="T51" fmla="*/ 214 h 1237"/>
              <a:gd name="T52" fmla="*/ 520 w 1182"/>
              <a:gd name="T53" fmla="*/ 221 h 1237"/>
              <a:gd name="T54" fmla="*/ 729 w 1182"/>
              <a:gd name="T55" fmla="*/ 337 h 1237"/>
              <a:gd name="T56" fmla="*/ 692 w 1182"/>
              <a:gd name="T57" fmla="*/ 392 h 1237"/>
              <a:gd name="T58" fmla="*/ 691 w 1182"/>
              <a:gd name="T59" fmla="*/ 394 h 1237"/>
              <a:gd name="T60" fmla="*/ 577 w 1182"/>
              <a:gd name="T61" fmla="*/ 330 h 1237"/>
              <a:gd name="T62" fmla="*/ 462 w 1182"/>
              <a:gd name="T63" fmla="*/ 267 h 1237"/>
              <a:gd name="T64" fmla="*/ 420 w 1182"/>
              <a:gd name="T65" fmla="*/ 244 h 1237"/>
              <a:gd name="T66" fmla="*/ 338 w 1182"/>
              <a:gd name="T67" fmla="*/ 209 h 1237"/>
              <a:gd name="T68" fmla="*/ 220 w 1182"/>
              <a:gd name="T69" fmla="*/ 159 h 1237"/>
              <a:gd name="T70" fmla="*/ 189 w 1182"/>
              <a:gd name="T71" fmla="*/ 145 h 1237"/>
              <a:gd name="T72" fmla="*/ 192 w 1182"/>
              <a:gd name="T73" fmla="*/ 148 h 1237"/>
              <a:gd name="T74" fmla="*/ 369 w 1182"/>
              <a:gd name="T75" fmla="*/ 319 h 1237"/>
              <a:gd name="T76" fmla="*/ 748 w 1182"/>
              <a:gd name="T77" fmla="*/ 701 h 1237"/>
              <a:gd name="T78" fmla="*/ 1131 w 1182"/>
              <a:gd name="T79" fmla="*/ 1088 h 1237"/>
              <a:gd name="T80" fmla="*/ 1182 w 1182"/>
              <a:gd name="T81" fmla="*/ 1237 h 1237"/>
              <a:gd name="T82" fmla="*/ 190 w 1182"/>
              <a:gd name="T83" fmla="*/ 627 h 1237"/>
              <a:gd name="T84" fmla="*/ 190 w 1182"/>
              <a:gd name="T85" fmla="*/ 627 h 1237"/>
              <a:gd name="T86" fmla="*/ 190 w 1182"/>
              <a:gd name="T87" fmla="*/ 627 h 1237"/>
              <a:gd name="T88" fmla="*/ 190 w 1182"/>
              <a:gd name="T89" fmla="*/ 627 h 1237"/>
              <a:gd name="T90" fmla="*/ 190 w 1182"/>
              <a:gd name="T91" fmla="*/ 627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82" h="1237">
                <a:moveTo>
                  <a:pt x="1182" y="1237"/>
                </a:moveTo>
                <a:lnTo>
                  <a:pt x="1182" y="1237"/>
                </a:lnTo>
                <a:cubicBezTo>
                  <a:pt x="1054" y="1111"/>
                  <a:pt x="929" y="982"/>
                  <a:pt x="804" y="854"/>
                </a:cubicBezTo>
                <a:cubicBezTo>
                  <a:pt x="677" y="723"/>
                  <a:pt x="551" y="592"/>
                  <a:pt x="424" y="461"/>
                </a:cubicBezTo>
                <a:cubicBezTo>
                  <a:pt x="332" y="367"/>
                  <a:pt x="240" y="272"/>
                  <a:pt x="147" y="178"/>
                </a:cubicBezTo>
                <a:cubicBezTo>
                  <a:pt x="149" y="292"/>
                  <a:pt x="162" y="405"/>
                  <a:pt x="196" y="514"/>
                </a:cubicBezTo>
                <a:cubicBezTo>
                  <a:pt x="199" y="526"/>
                  <a:pt x="205" y="537"/>
                  <a:pt x="207" y="549"/>
                </a:cubicBezTo>
                <a:cubicBezTo>
                  <a:pt x="210" y="561"/>
                  <a:pt x="213" y="573"/>
                  <a:pt x="217" y="586"/>
                </a:cubicBezTo>
                <a:cubicBezTo>
                  <a:pt x="217" y="587"/>
                  <a:pt x="213" y="593"/>
                  <a:pt x="213" y="593"/>
                </a:cubicBezTo>
                <a:cubicBezTo>
                  <a:pt x="209" y="599"/>
                  <a:pt x="205" y="604"/>
                  <a:pt x="201" y="610"/>
                </a:cubicBezTo>
                <a:cubicBezTo>
                  <a:pt x="197" y="616"/>
                  <a:pt x="194" y="621"/>
                  <a:pt x="190" y="627"/>
                </a:cubicBezTo>
                <a:cubicBezTo>
                  <a:pt x="189" y="627"/>
                  <a:pt x="185" y="633"/>
                  <a:pt x="185" y="634"/>
                </a:cubicBezTo>
                <a:cubicBezTo>
                  <a:pt x="180" y="626"/>
                  <a:pt x="177" y="619"/>
                  <a:pt x="172" y="612"/>
                </a:cubicBezTo>
                <a:cubicBezTo>
                  <a:pt x="167" y="604"/>
                  <a:pt x="164" y="597"/>
                  <a:pt x="161" y="588"/>
                </a:cubicBezTo>
                <a:cubicBezTo>
                  <a:pt x="154" y="570"/>
                  <a:pt x="149" y="552"/>
                  <a:pt x="144" y="534"/>
                </a:cubicBezTo>
                <a:cubicBezTo>
                  <a:pt x="134" y="497"/>
                  <a:pt x="127" y="460"/>
                  <a:pt x="121" y="422"/>
                </a:cubicBezTo>
                <a:cubicBezTo>
                  <a:pt x="110" y="344"/>
                  <a:pt x="107" y="266"/>
                  <a:pt x="109" y="187"/>
                </a:cubicBezTo>
                <a:cubicBezTo>
                  <a:pt x="110" y="172"/>
                  <a:pt x="110" y="158"/>
                  <a:pt x="111" y="143"/>
                </a:cubicBezTo>
                <a:cubicBezTo>
                  <a:pt x="100" y="132"/>
                  <a:pt x="89" y="121"/>
                  <a:pt x="78" y="110"/>
                </a:cubicBezTo>
                <a:cubicBezTo>
                  <a:pt x="53" y="85"/>
                  <a:pt x="28" y="60"/>
                  <a:pt x="2" y="35"/>
                </a:cubicBezTo>
                <a:cubicBezTo>
                  <a:pt x="0" y="33"/>
                  <a:pt x="27" y="0"/>
                  <a:pt x="27" y="0"/>
                </a:cubicBezTo>
                <a:cubicBezTo>
                  <a:pt x="38" y="9"/>
                  <a:pt x="48" y="18"/>
                  <a:pt x="59" y="27"/>
                </a:cubicBezTo>
                <a:cubicBezTo>
                  <a:pt x="61" y="23"/>
                  <a:pt x="65" y="17"/>
                  <a:pt x="67" y="15"/>
                </a:cubicBezTo>
                <a:cubicBezTo>
                  <a:pt x="68" y="15"/>
                  <a:pt x="68" y="14"/>
                  <a:pt x="68" y="14"/>
                </a:cubicBezTo>
                <a:cubicBezTo>
                  <a:pt x="151" y="43"/>
                  <a:pt x="232" y="79"/>
                  <a:pt x="311" y="117"/>
                </a:cubicBezTo>
                <a:cubicBezTo>
                  <a:pt x="377" y="148"/>
                  <a:pt x="441" y="181"/>
                  <a:pt x="505" y="214"/>
                </a:cubicBezTo>
                <a:cubicBezTo>
                  <a:pt x="510" y="217"/>
                  <a:pt x="515" y="219"/>
                  <a:pt x="520" y="221"/>
                </a:cubicBezTo>
                <a:cubicBezTo>
                  <a:pt x="593" y="253"/>
                  <a:pt x="664" y="290"/>
                  <a:pt x="729" y="337"/>
                </a:cubicBezTo>
                <a:cubicBezTo>
                  <a:pt x="730" y="338"/>
                  <a:pt x="700" y="384"/>
                  <a:pt x="692" y="392"/>
                </a:cubicBezTo>
                <a:cubicBezTo>
                  <a:pt x="692" y="393"/>
                  <a:pt x="691" y="394"/>
                  <a:pt x="691" y="394"/>
                </a:cubicBezTo>
                <a:cubicBezTo>
                  <a:pt x="652" y="374"/>
                  <a:pt x="615" y="351"/>
                  <a:pt x="577" y="330"/>
                </a:cubicBezTo>
                <a:cubicBezTo>
                  <a:pt x="539" y="309"/>
                  <a:pt x="501" y="288"/>
                  <a:pt x="462" y="267"/>
                </a:cubicBezTo>
                <a:cubicBezTo>
                  <a:pt x="448" y="259"/>
                  <a:pt x="434" y="252"/>
                  <a:pt x="420" y="244"/>
                </a:cubicBezTo>
                <a:cubicBezTo>
                  <a:pt x="393" y="232"/>
                  <a:pt x="365" y="220"/>
                  <a:pt x="338" y="209"/>
                </a:cubicBezTo>
                <a:cubicBezTo>
                  <a:pt x="298" y="192"/>
                  <a:pt x="259" y="176"/>
                  <a:pt x="220" y="159"/>
                </a:cubicBezTo>
                <a:cubicBezTo>
                  <a:pt x="210" y="155"/>
                  <a:pt x="199" y="150"/>
                  <a:pt x="189" y="145"/>
                </a:cubicBezTo>
                <a:cubicBezTo>
                  <a:pt x="190" y="146"/>
                  <a:pt x="191" y="147"/>
                  <a:pt x="192" y="148"/>
                </a:cubicBezTo>
                <a:cubicBezTo>
                  <a:pt x="252" y="204"/>
                  <a:pt x="311" y="262"/>
                  <a:pt x="369" y="319"/>
                </a:cubicBezTo>
                <a:cubicBezTo>
                  <a:pt x="497" y="445"/>
                  <a:pt x="622" y="573"/>
                  <a:pt x="748" y="701"/>
                </a:cubicBezTo>
                <a:cubicBezTo>
                  <a:pt x="875" y="831"/>
                  <a:pt x="1002" y="960"/>
                  <a:pt x="1131" y="1088"/>
                </a:cubicBezTo>
                <a:cubicBezTo>
                  <a:pt x="1137" y="1139"/>
                  <a:pt x="1177" y="1198"/>
                  <a:pt x="1182" y="1237"/>
                </a:cubicBezTo>
                <a:close/>
                <a:moveTo>
                  <a:pt x="190" y="627"/>
                </a:moveTo>
                <a:lnTo>
                  <a:pt x="190" y="627"/>
                </a:lnTo>
                <a:cubicBezTo>
                  <a:pt x="190" y="627"/>
                  <a:pt x="190" y="627"/>
                  <a:pt x="190" y="627"/>
                </a:cubicBezTo>
                <a:lnTo>
                  <a:pt x="190" y="627"/>
                </a:lnTo>
                <a:cubicBezTo>
                  <a:pt x="190" y="627"/>
                  <a:pt x="190" y="627"/>
                  <a:pt x="190" y="627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0" name="TextBox 69"/>
          <p:cNvSpPr txBox="1"/>
          <p:nvPr/>
        </p:nvSpPr>
        <p:spPr>
          <a:xfrm>
            <a:off x="4922994" y="1732995"/>
            <a:ext cx="1208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bg-BG" sz="2400" dirty="0" smtClean="0">
                <a:latin typeface="Segoe Script" panose="020B0504020000000003" pitchFamily="34" charset="0"/>
                <a:ea typeface="Roboto" panose="02000000000000000000" pitchFamily="2" charset="0"/>
              </a:rPr>
              <a:t>  5 </a:t>
            </a:r>
            <a:r>
              <a:rPr lang="bg-BG" sz="2400" dirty="0" smtClean="0">
                <a:latin typeface="Segoe Script" panose="020B0504020000000003" pitchFamily="34" charset="0"/>
                <a:ea typeface="Roboto" panose="02000000000000000000" pitchFamily="2" charset="0"/>
              </a:rPr>
              <a:t>б</a:t>
            </a:r>
            <a:r>
              <a:rPr lang="bg-BG" sz="2400" dirty="0" smtClean="0">
                <a:latin typeface="Segoe Script" panose="020B0504020000000003" pitchFamily="34" charset="0"/>
                <a:ea typeface="Roboto" panose="02000000000000000000" pitchFamily="2" charset="0"/>
              </a:rPr>
              <a:t>.</a:t>
            </a:r>
            <a:endParaRPr lang="bg-BG" sz="2400" dirty="0">
              <a:latin typeface="Segoe Script" panose="020B0504020000000003" pitchFamily="34" charset="0"/>
              <a:ea typeface="Roboto" panose="02000000000000000000" pitchFamily="2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6440338" y="2202690"/>
            <a:ext cx="2563963" cy="528891"/>
            <a:chOff x="5276982" y="1726986"/>
            <a:chExt cx="2563963" cy="528891"/>
          </a:xfrm>
        </p:grpSpPr>
        <p:sp>
          <p:nvSpPr>
            <p:cNvPr id="72" name="TextBox 71"/>
            <p:cNvSpPr txBox="1"/>
            <p:nvPr/>
          </p:nvSpPr>
          <p:spPr>
            <a:xfrm>
              <a:off x="5276982" y="1732657"/>
              <a:ext cx="2125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F1D282"/>
                  </a:solidFill>
                  <a:latin typeface="Roboto Black" panose="02000000000000000000" pitchFamily="2" charset="0"/>
                  <a:ea typeface="Roboto Black" panose="02000000000000000000" pitchFamily="2" charset="0"/>
                </a:defRPr>
              </a:lvl1pPr>
            </a:lstStyle>
            <a:p>
              <a:r>
                <a:rPr lang="bg-BG" sz="2800" dirty="0" smtClean="0">
                  <a:solidFill>
                    <a:schemeClr val="bg1"/>
                  </a:solidFill>
                  <a:latin typeface="Segoe Script" panose="020B0504020000000003" pitchFamily="34" charset="0"/>
                  <a:ea typeface="Roboto" panose="02000000000000000000" pitchFamily="2" charset="0"/>
                </a:rPr>
                <a:t>4х5</a:t>
              </a:r>
              <a:r>
                <a:rPr lang="bg-BG" sz="1200" dirty="0" smtClean="0">
                  <a:solidFill>
                    <a:schemeClr val="bg1"/>
                  </a:solidFill>
                  <a:latin typeface="Segoe Script" panose="020B0504020000000003" pitchFamily="34" charset="0"/>
                  <a:ea typeface="Roboto" panose="02000000000000000000" pitchFamily="2" charset="0"/>
                </a:rPr>
                <a:t> </a:t>
              </a:r>
              <a:r>
                <a:rPr lang="bg-BG" sz="2800" dirty="0" smtClean="0">
                  <a:solidFill>
                    <a:schemeClr val="bg1"/>
                  </a:solidFill>
                  <a:latin typeface="Segoe Script" panose="020B0504020000000003" pitchFamily="34" charset="0"/>
                  <a:ea typeface="Roboto" panose="02000000000000000000" pitchFamily="2" charset="0"/>
                </a:rPr>
                <a:t>=</a:t>
              </a:r>
              <a:endParaRPr lang="bg-BG" sz="2800" dirty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377047" y="1726986"/>
              <a:ext cx="14638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F1D282"/>
                  </a:solidFill>
                  <a:latin typeface="Roboto Black" panose="02000000000000000000" pitchFamily="2" charset="0"/>
                  <a:ea typeface="Roboto Black" panose="02000000000000000000" pitchFamily="2" charset="0"/>
                </a:defRPr>
              </a:lvl1pPr>
            </a:lstStyle>
            <a:p>
              <a:r>
                <a:rPr lang="bg-BG" sz="2800" spc="-100" dirty="0">
                  <a:latin typeface="Segoe Script" panose="020B0504020000000003" pitchFamily="34" charset="0"/>
                  <a:ea typeface="Roboto" panose="02000000000000000000" pitchFamily="2" charset="0"/>
                </a:rPr>
                <a:t>20 б</a:t>
              </a:r>
              <a:r>
                <a:rPr lang="bg-BG" sz="2800" spc="-100" dirty="0" smtClean="0">
                  <a:latin typeface="Segoe Script" panose="020B0504020000000003" pitchFamily="34" charset="0"/>
                  <a:ea typeface="Roboto" panose="02000000000000000000" pitchFamily="2" charset="0"/>
                </a:rPr>
                <a:t>.</a:t>
              </a:r>
              <a:endParaRPr lang="bg-BG" sz="2800" spc="-100" dirty="0">
                <a:latin typeface="Segoe Script" panose="020B0504020000000003" pitchFamily="34" charset="0"/>
                <a:ea typeface="Roboto" panose="02000000000000000000" pitchFamily="2" charset="0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4346324" y="1046646"/>
            <a:ext cx="2791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algn="ctr"/>
            <a:r>
              <a:rPr lang="bg-BG" sz="2800" dirty="0" smtClean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rPr>
              <a:t>7 во тимот</a:t>
            </a:r>
            <a:endParaRPr lang="bg-BG" sz="2800" dirty="0">
              <a:solidFill>
                <a:schemeClr val="bg1"/>
              </a:solidFill>
              <a:latin typeface="Segoe Script" panose="020B0504020000000003" pitchFamily="34" charset="0"/>
              <a:ea typeface="Roboto" panose="02000000000000000000" pitchFamily="2" charset="0"/>
            </a:endParaRPr>
          </a:p>
        </p:txBody>
      </p:sp>
      <p:sp>
        <p:nvSpPr>
          <p:cNvPr id="48" name="Freeform 6"/>
          <p:cNvSpPr>
            <a:spLocks noEditPoints="1"/>
          </p:cNvSpPr>
          <p:nvPr/>
        </p:nvSpPr>
        <p:spPr bwMode="auto">
          <a:xfrm>
            <a:off x="5656556" y="2755319"/>
            <a:ext cx="1328507" cy="875793"/>
          </a:xfrm>
          <a:custGeom>
            <a:avLst/>
            <a:gdLst>
              <a:gd name="T0" fmla="*/ 858 w 5144"/>
              <a:gd name="T1" fmla="*/ 789 h 3275"/>
              <a:gd name="T2" fmla="*/ 1467 w 5144"/>
              <a:gd name="T3" fmla="*/ 339 h 3275"/>
              <a:gd name="T4" fmla="*/ 2096 w 5144"/>
              <a:gd name="T5" fmla="*/ 211 h 3275"/>
              <a:gd name="T6" fmla="*/ 3209 w 5144"/>
              <a:gd name="T7" fmla="*/ 373 h 3275"/>
              <a:gd name="T8" fmla="*/ 4048 w 5144"/>
              <a:gd name="T9" fmla="*/ 874 h 3275"/>
              <a:gd name="T10" fmla="*/ 4051 w 5144"/>
              <a:gd name="T11" fmla="*/ 867 h 3275"/>
              <a:gd name="T12" fmla="*/ 4053 w 5144"/>
              <a:gd name="T13" fmla="*/ 860 h 3275"/>
              <a:gd name="T14" fmla="*/ 4067 w 5144"/>
              <a:gd name="T15" fmla="*/ 791 h 3275"/>
              <a:gd name="T16" fmla="*/ 3609 w 5144"/>
              <a:gd name="T17" fmla="*/ 405 h 3275"/>
              <a:gd name="T18" fmla="*/ 3910 w 5144"/>
              <a:gd name="T19" fmla="*/ 492 h 3275"/>
              <a:gd name="T20" fmla="*/ 4976 w 5144"/>
              <a:gd name="T21" fmla="*/ 1535 h 3275"/>
              <a:gd name="T22" fmla="*/ 5112 w 5144"/>
              <a:gd name="T23" fmla="*/ 2131 h 3275"/>
              <a:gd name="T24" fmla="*/ 5111 w 5144"/>
              <a:gd name="T25" fmla="*/ 2148 h 3275"/>
              <a:gd name="T26" fmla="*/ 5109 w 5144"/>
              <a:gd name="T27" fmla="*/ 2179 h 3275"/>
              <a:gd name="T28" fmla="*/ 5107 w 5144"/>
              <a:gd name="T29" fmla="*/ 2189 h 3275"/>
              <a:gd name="T30" fmla="*/ 5105 w 5144"/>
              <a:gd name="T31" fmla="*/ 2199 h 3275"/>
              <a:gd name="T32" fmla="*/ 5094 w 5144"/>
              <a:gd name="T33" fmla="*/ 2232 h 3275"/>
              <a:gd name="T34" fmla="*/ 5082 w 5144"/>
              <a:gd name="T35" fmla="*/ 2265 h 3275"/>
              <a:gd name="T36" fmla="*/ 4819 w 5144"/>
              <a:gd name="T37" fmla="*/ 2630 h 3275"/>
              <a:gd name="T38" fmla="*/ 3954 w 5144"/>
              <a:gd name="T39" fmla="*/ 3034 h 3275"/>
              <a:gd name="T40" fmla="*/ 3010 w 5144"/>
              <a:gd name="T41" fmla="*/ 3136 h 3275"/>
              <a:gd name="T42" fmla="*/ 2185 w 5144"/>
              <a:gd name="T43" fmla="*/ 3069 h 3275"/>
              <a:gd name="T44" fmla="*/ 1057 w 5144"/>
              <a:gd name="T45" fmla="*/ 2727 h 3275"/>
              <a:gd name="T46" fmla="*/ 262 w 5144"/>
              <a:gd name="T47" fmla="*/ 2104 h 3275"/>
              <a:gd name="T48" fmla="*/ 36 w 5144"/>
              <a:gd name="T49" fmla="*/ 1459 h 3275"/>
              <a:gd name="T50" fmla="*/ 41 w 5144"/>
              <a:gd name="T51" fmla="*/ 1299 h 3275"/>
              <a:gd name="T52" fmla="*/ 43 w 5144"/>
              <a:gd name="T53" fmla="*/ 1284 h 3275"/>
              <a:gd name="T54" fmla="*/ 46 w 5144"/>
              <a:gd name="T55" fmla="*/ 1261 h 3275"/>
              <a:gd name="T56" fmla="*/ 51 w 5144"/>
              <a:gd name="T57" fmla="*/ 1239 h 3275"/>
              <a:gd name="T58" fmla="*/ 57 w 5144"/>
              <a:gd name="T59" fmla="*/ 1216 h 3275"/>
              <a:gd name="T60" fmla="*/ 64 w 5144"/>
              <a:gd name="T61" fmla="*/ 1194 h 3275"/>
              <a:gd name="T62" fmla="*/ 160 w 5144"/>
              <a:gd name="T63" fmla="*/ 985 h 3275"/>
              <a:gd name="T64" fmla="*/ 937 w 5144"/>
              <a:gd name="T65" fmla="*/ 402 h 3275"/>
              <a:gd name="T66" fmla="*/ 1108 w 5144"/>
              <a:gd name="T67" fmla="*/ 439 h 3275"/>
              <a:gd name="T68" fmla="*/ 865 w 5144"/>
              <a:gd name="T69" fmla="*/ 736 h 3275"/>
              <a:gd name="T70" fmla="*/ 858 w 5144"/>
              <a:gd name="T71" fmla="*/ 789 h 3275"/>
              <a:gd name="T72" fmla="*/ 2477 w 5144"/>
              <a:gd name="T73" fmla="*/ 0 h 3275"/>
              <a:gd name="T74" fmla="*/ 1789 w 5144"/>
              <a:gd name="T75" fmla="*/ 89 h 3275"/>
              <a:gd name="T76" fmla="*/ 703 w 5144"/>
              <a:gd name="T77" fmla="*/ 378 h 3275"/>
              <a:gd name="T78" fmla="*/ 80 w 5144"/>
              <a:gd name="T79" fmla="*/ 1077 h 3275"/>
              <a:gd name="T80" fmla="*/ 79 w 5144"/>
              <a:gd name="T81" fmla="*/ 1961 h 3275"/>
              <a:gd name="T82" fmla="*/ 695 w 5144"/>
              <a:gd name="T83" fmla="*/ 2680 h 3275"/>
              <a:gd name="T84" fmla="*/ 1734 w 5144"/>
              <a:gd name="T85" fmla="*/ 3121 h 3275"/>
              <a:gd name="T86" fmla="*/ 2945 w 5144"/>
              <a:gd name="T87" fmla="*/ 3275 h 3275"/>
              <a:gd name="T88" fmla="*/ 3536 w 5144"/>
              <a:gd name="T89" fmla="*/ 3242 h 3275"/>
              <a:gd name="T90" fmla="*/ 4534 w 5144"/>
              <a:gd name="T91" fmla="*/ 2947 h 3275"/>
              <a:gd name="T92" fmla="*/ 5080 w 5144"/>
              <a:gd name="T93" fmla="*/ 2336 h 3275"/>
              <a:gd name="T94" fmla="*/ 5131 w 5144"/>
              <a:gd name="T95" fmla="*/ 1808 h 3275"/>
              <a:gd name="T96" fmla="*/ 4771 w 5144"/>
              <a:gd name="T97" fmla="*/ 1011 h 3275"/>
              <a:gd name="T98" fmla="*/ 3807 w 5144"/>
              <a:gd name="T99" fmla="*/ 289 h 3275"/>
              <a:gd name="T100" fmla="*/ 2477 w 5144"/>
              <a:gd name="T101" fmla="*/ 0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44" h="3275">
                <a:moveTo>
                  <a:pt x="858" y="789"/>
                </a:moveTo>
                <a:lnTo>
                  <a:pt x="858" y="789"/>
                </a:lnTo>
                <a:cubicBezTo>
                  <a:pt x="935" y="692"/>
                  <a:pt x="1032" y="607"/>
                  <a:pt x="1133" y="532"/>
                </a:cubicBezTo>
                <a:cubicBezTo>
                  <a:pt x="1236" y="456"/>
                  <a:pt x="1349" y="392"/>
                  <a:pt x="1467" y="339"/>
                </a:cubicBezTo>
                <a:cubicBezTo>
                  <a:pt x="1574" y="291"/>
                  <a:pt x="1686" y="252"/>
                  <a:pt x="1801" y="222"/>
                </a:cubicBezTo>
                <a:cubicBezTo>
                  <a:pt x="1899" y="215"/>
                  <a:pt x="1998" y="211"/>
                  <a:pt x="2096" y="211"/>
                </a:cubicBezTo>
                <a:cubicBezTo>
                  <a:pt x="2219" y="211"/>
                  <a:pt x="2342" y="217"/>
                  <a:pt x="2465" y="228"/>
                </a:cubicBezTo>
                <a:cubicBezTo>
                  <a:pt x="2717" y="251"/>
                  <a:pt x="2969" y="297"/>
                  <a:pt x="3209" y="373"/>
                </a:cubicBezTo>
                <a:cubicBezTo>
                  <a:pt x="3421" y="439"/>
                  <a:pt x="3628" y="528"/>
                  <a:pt x="3806" y="655"/>
                </a:cubicBezTo>
                <a:cubicBezTo>
                  <a:pt x="3897" y="719"/>
                  <a:pt x="3980" y="789"/>
                  <a:pt x="4048" y="874"/>
                </a:cubicBezTo>
                <a:cubicBezTo>
                  <a:pt x="4048" y="874"/>
                  <a:pt x="4048" y="874"/>
                  <a:pt x="4049" y="874"/>
                </a:cubicBezTo>
                <a:cubicBezTo>
                  <a:pt x="4049" y="874"/>
                  <a:pt x="4050" y="871"/>
                  <a:pt x="4051" y="867"/>
                </a:cubicBezTo>
                <a:cubicBezTo>
                  <a:pt x="4052" y="864"/>
                  <a:pt x="4053" y="860"/>
                  <a:pt x="4053" y="860"/>
                </a:cubicBezTo>
                <a:cubicBezTo>
                  <a:pt x="4053" y="860"/>
                  <a:pt x="4053" y="860"/>
                  <a:pt x="4053" y="860"/>
                </a:cubicBezTo>
                <a:cubicBezTo>
                  <a:pt x="4056" y="849"/>
                  <a:pt x="4058" y="837"/>
                  <a:pt x="4061" y="826"/>
                </a:cubicBezTo>
                <a:cubicBezTo>
                  <a:pt x="4063" y="815"/>
                  <a:pt x="4065" y="803"/>
                  <a:pt x="4067" y="791"/>
                </a:cubicBezTo>
                <a:cubicBezTo>
                  <a:pt x="4067" y="790"/>
                  <a:pt x="4069" y="779"/>
                  <a:pt x="4068" y="777"/>
                </a:cubicBezTo>
                <a:cubicBezTo>
                  <a:pt x="3951" y="618"/>
                  <a:pt x="3788" y="498"/>
                  <a:pt x="3609" y="405"/>
                </a:cubicBezTo>
                <a:cubicBezTo>
                  <a:pt x="3459" y="326"/>
                  <a:pt x="3299" y="266"/>
                  <a:pt x="3135" y="219"/>
                </a:cubicBezTo>
                <a:cubicBezTo>
                  <a:pt x="3405" y="278"/>
                  <a:pt x="3666" y="370"/>
                  <a:pt x="3910" y="492"/>
                </a:cubicBezTo>
                <a:cubicBezTo>
                  <a:pt x="4155" y="615"/>
                  <a:pt x="4383" y="771"/>
                  <a:pt x="4574" y="960"/>
                </a:cubicBezTo>
                <a:cubicBezTo>
                  <a:pt x="4744" y="1129"/>
                  <a:pt x="4877" y="1324"/>
                  <a:pt x="4976" y="1535"/>
                </a:cubicBezTo>
                <a:cubicBezTo>
                  <a:pt x="5048" y="1690"/>
                  <a:pt x="5101" y="1854"/>
                  <a:pt x="5112" y="2023"/>
                </a:cubicBezTo>
                <a:cubicBezTo>
                  <a:pt x="5114" y="2059"/>
                  <a:pt x="5114" y="2095"/>
                  <a:pt x="5112" y="2131"/>
                </a:cubicBezTo>
                <a:cubicBezTo>
                  <a:pt x="5112" y="2136"/>
                  <a:pt x="5112" y="2140"/>
                  <a:pt x="5112" y="2144"/>
                </a:cubicBezTo>
                <a:cubicBezTo>
                  <a:pt x="5112" y="2145"/>
                  <a:pt x="5112" y="2146"/>
                  <a:pt x="5111" y="2148"/>
                </a:cubicBezTo>
                <a:lnTo>
                  <a:pt x="5111" y="2152"/>
                </a:lnTo>
                <a:cubicBezTo>
                  <a:pt x="5110" y="2161"/>
                  <a:pt x="5110" y="2170"/>
                  <a:pt x="5109" y="2179"/>
                </a:cubicBezTo>
                <a:cubicBezTo>
                  <a:pt x="5108" y="2181"/>
                  <a:pt x="5108" y="2183"/>
                  <a:pt x="5108" y="2186"/>
                </a:cubicBezTo>
                <a:cubicBezTo>
                  <a:pt x="5108" y="2187"/>
                  <a:pt x="5107" y="2188"/>
                  <a:pt x="5107" y="2189"/>
                </a:cubicBezTo>
                <a:lnTo>
                  <a:pt x="5107" y="2191"/>
                </a:lnTo>
                <a:cubicBezTo>
                  <a:pt x="5106" y="2193"/>
                  <a:pt x="5105" y="2197"/>
                  <a:pt x="5105" y="2199"/>
                </a:cubicBezTo>
                <a:cubicBezTo>
                  <a:pt x="5102" y="2207"/>
                  <a:pt x="5100" y="2215"/>
                  <a:pt x="5097" y="2224"/>
                </a:cubicBezTo>
                <a:cubicBezTo>
                  <a:pt x="5097" y="2225"/>
                  <a:pt x="5095" y="2230"/>
                  <a:pt x="5094" y="2232"/>
                </a:cubicBezTo>
                <a:cubicBezTo>
                  <a:pt x="5093" y="2235"/>
                  <a:pt x="5092" y="2238"/>
                  <a:pt x="5091" y="2241"/>
                </a:cubicBezTo>
                <a:cubicBezTo>
                  <a:pt x="5088" y="2249"/>
                  <a:pt x="5085" y="2257"/>
                  <a:pt x="5082" y="2265"/>
                </a:cubicBezTo>
                <a:cubicBezTo>
                  <a:pt x="5076" y="2281"/>
                  <a:pt x="5070" y="2296"/>
                  <a:pt x="5063" y="2311"/>
                </a:cubicBezTo>
                <a:cubicBezTo>
                  <a:pt x="5007" y="2432"/>
                  <a:pt x="4922" y="2540"/>
                  <a:pt x="4819" y="2630"/>
                </a:cubicBezTo>
                <a:cubicBezTo>
                  <a:pt x="4708" y="2729"/>
                  <a:pt x="4577" y="2807"/>
                  <a:pt x="4439" y="2871"/>
                </a:cubicBezTo>
                <a:cubicBezTo>
                  <a:pt x="4285" y="2942"/>
                  <a:pt x="4121" y="2994"/>
                  <a:pt x="3954" y="3034"/>
                </a:cubicBezTo>
                <a:cubicBezTo>
                  <a:pt x="3771" y="3077"/>
                  <a:pt x="3584" y="3105"/>
                  <a:pt x="3396" y="3120"/>
                </a:cubicBezTo>
                <a:cubicBezTo>
                  <a:pt x="3268" y="3131"/>
                  <a:pt x="3139" y="3136"/>
                  <a:pt x="3010" y="3136"/>
                </a:cubicBezTo>
                <a:cubicBezTo>
                  <a:pt x="2939" y="3136"/>
                  <a:pt x="2867" y="3135"/>
                  <a:pt x="2796" y="3132"/>
                </a:cubicBezTo>
                <a:cubicBezTo>
                  <a:pt x="2591" y="3123"/>
                  <a:pt x="2387" y="3102"/>
                  <a:pt x="2185" y="3069"/>
                </a:cubicBezTo>
                <a:cubicBezTo>
                  <a:pt x="1985" y="3036"/>
                  <a:pt x="1788" y="2991"/>
                  <a:pt x="1595" y="2933"/>
                </a:cubicBezTo>
                <a:cubicBezTo>
                  <a:pt x="1410" y="2878"/>
                  <a:pt x="1229" y="2810"/>
                  <a:pt x="1057" y="2727"/>
                </a:cubicBezTo>
                <a:cubicBezTo>
                  <a:pt x="896" y="2649"/>
                  <a:pt x="742" y="2558"/>
                  <a:pt x="602" y="2450"/>
                </a:cubicBezTo>
                <a:cubicBezTo>
                  <a:pt x="472" y="2350"/>
                  <a:pt x="355" y="2234"/>
                  <a:pt x="262" y="2104"/>
                </a:cubicBezTo>
                <a:cubicBezTo>
                  <a:pt x="172" y="1978"/>
                  <a:pt x="104" y="1839"/>
                  <a:pt x="68" y="1691"/>
                </a:cubicBezTo>
                <a:cubicBezTo>
                  <a:pt x="49" y="1615"/>
                  <a:pt x="39" y="1537"/>
                  <a:pt x="36" y="1459"/>
                </a:cubicBezTo>
                <a:cubicBezTo>
                  <a:pt x="34" y="1413"/>
                  <a:pt x="35" y="1383"/>
                  <a:pt x="38" y="1337"/>
                </a:cubicBezTo>
                <a:cubicBezTo>
                  <a:pt x="39" y="1325"/>
                  <a:pt x="40" y="1312"/>
                  <a:pt x="41" y="1299"/>
                </a:cubicBezTo>
                <a:cubicBezTo>
                  <a:pt x="41" y="1297"/>
                  <a:pt x="42" y="1295"/>
                  <a:pt x="42" y="1294"/>
                </a:cubicBezTo>
                <a:cubicBezTo>
                  <a:pt x="42" y="1291"/>
                  <a:pt x="42" y="1288"/>
                  <a:pt x="43" y="1284"/>
                </a:cubicBezTo>
                <a:cubicBezTo>
                  <a:pt x="43" y="1281"/>
                  <a:pt x="44" y="1271"/>
                  <a:pt x="45" y="1267"/>
                </a:cubicBezTo>
                <a:cubicBezTo>
                  <a:pt x="45" y="1265"/>
                  <a:pt x="46" y="1263"/>
                  <a:pt x="46" y="1261"/>
                </a:cubicBezTo>
                <a:cubicBezTo>
                  <a:pt x="46" y="1259"/>
                  <a:pt x="48" y="1250"/>
                  <a:pt x="49" y="1247"/>
                </a:cubicBezTo>
                <a:cubicBezTo>
                  <a:pt x="49" y="1244"/>
                  <a:pt x="50" y="1241"/>
                  <a:pt x="51" y="1239"/>
                </a:cubicBezTo>
                <a:cubicBezTo>
                  <a:pt x="52" y="1235"/>
                  <a:pt x="53" y="1230"/>
                  <a:pt x="54" y="1225"/>
                </a:cubicBezTo>
                <a:cubicBezTo>
                  <a:pt x="55" y="1222"/>
                  <a:pt x="56" y="1219"/>
                  <a:pt x="57" y="1216"/>
                </a:cubicBezTo>
                <a:lnTo>
                  <a:pt x="57" y="1215"/>
                </a:lnTo>
                <a:cubicBezTo>
                  <a:pt x="59" y="1208"/>
                  <a:pt x="62" y="1201"/>
                  <a:pt x="64" y="1194"/>
                </a:cubicBezTo>
                <a:cubicBezTo>
                  <a:pt x="72" y="1167"/>
                  <a:pt x="80" y="1148"/>
                  <a:pt x="90" y="1124"/>
                </a:cubicBezTo>
                <a:cubicBezTo>
                  <a:pt x="110" y="1076"/>
                  <a:pt x="133" y="1030"/>
                  <a:pt x="160" y="985"/>
                </a:cubicBezTo>
                <a:cubicBezTo>
                  <a:pt x="214" y="897"/>
                  <a:pt x="282" y="816"/>
                  <a:pt x="359" y="744"/>
                </a:cubicBezTo>
                <a:cubicBezTo>
                  <a:pt x="521" y="592"/>
                  <a:pt x="724" y="482"/>
                  <a:pt x="937" y="402"/>
                </a:cubicBezTo>
                <a:cubicBezTo>
                  <a:pt x="1058" y="357"/>
                  <a:pt x="1183" y="321"/>
                  <a:pt x="1310" y="293"/>
                </a:cubicBezTo>
                <a:cubicBezTo>
                  <a:pt x="1239" y="337"/>
                  <a:pt x="1171" y="385"/>
                  <a:pt x="1108" y="439"/>
                </a:cubicBezTo>
                <a:cubicBezTo>
                  <a:pt x="1022" y="513"/>
                  <a:pt x="948" y="596"/>
                  <a:pt x="878" y="684"/>
                </a:cubicBezTo>
                <a:cubicBezTo>
                  <a:pt x="868" y="697"/>
                  <a:pt x="867" y="722"/>
                  <a:pt x="865" y="736"/>
                </a:cubicBezTo>
                <a:cubicBezTo>
                  <a:pt x="862" y="749"/>
                  <a:pt x="860" y="761"/>
                  <a:pt x="858" y="773"/>
                </a:cubicBezTo>
                <a:lnTo>
                  <a:pt x="858" y="789"/>
                </a:lnTo>
                <a:close/>
                <a:moveTo>
                  <a:pt x="2477" y="0"/>
                </a:moveTo>
                <a:lnTo>
                  <a:pt x="2477" y="0"/>
                </a:lnTo>
                <a:cubicBezTo>
                  <a:pt x="2364" y="0"/>
                  <a:pt x="2251" y="7"/>
                  <a:pt x="2138" y="20"/>
                </a:cubicBezTo>
                <a:cubicBezTo>
                  <a:pt x="2021" y="35"/>
                  <a:pt x="1904" y="57"/>
                  <a:pt x="1789" y="89"/>
                </a:cubicBezTo>
                <a:cubicBezTo>
                  <a:pt x="1654" y="99"/>
                  <a:pt x="1519" y="117"/>
                  <a:pt x="1386" y="142"/>
                </a:cubicBezTo>
                <a:cubicBezTo>
                  <a:pt x="1149" y="189"/>
                  <a:pt x="914" y="264"/>
                  <a:pt x="703" y="378"/>
                </a:cubicBezTo>
                <a:cubicBezTo>
                  <a:pt x="511" y="481"/>
                  <a:pt x="340" y="619"/>
                  <a:pt x="219" y="793"/>
                </a:cubicBezTo>
                <a:cubicBezTo>
                  <a:pt x="158" y="881"/>
                  <a:pt x="112" y="977"/>
                  <a:pt x="80" y="1077"/>
                </a:cubicBezTo>
                <a:cubicBezTo>
                  <a:pt x="37" y="1212"/>
                  <a:pt x="13" y="1355"/>
                  <a:pt x="6" y="1496"/>
                </a:cubicBezTo>
                <a:cubicBezTo>
                  <a:pt x="0" y="1654"/>
                  <a:pt x="23" y="1812"/>
                  <a:pt x="79" y="1961"/>
                </a:cubicBezTo>
                <a:cubicBezTo>
                  <a:pt x="133" y="2105"/>
                  <a:pt x="216" y="2237"/>
                  <a:pt x="319" y="2355"/>
                </a:cubicBezTo>
                <a:cubicBezTo>
                  <a:pt x="427" y="2479"/>
                  <a:pt x="556" y="2587"/>
                  <a:pt x="695" y="2680"/>
                </a:cubicBezTo>
                <a:cubicBezTo>
                  <a:pt x="846" y="2781"/>
                  <a:pt x="1009" y="2865"/>
                  <a:pt x="1178" y="2936"/>
                </a:cubicBezTo>
                <a:cubicBezTo>
                  <a:pt x="1357" y="3012"/>
                  <a:pt x="1544" y="3072"/>
                  <a:pt x="1734" y="3121"/>
                </a:cubicBezTo>
                <a:cubicBezTo>
                  <a:pt x="1931" y="3172"/>
                  <a:pt x="2132" y="3209"/>
                  <a:pt x="2334" y="3235"/>
                </a:cubicBezTo>
                <a:cubicBezTo>
                  <a:pt x="2536" y="3260"/>
                  <a:pt x="2740" y="3274"/>
                  <a:pt x="2945" y="3275"/>
                </a:cubicBezTo>
                <a:cubicBezTo>
                  <a:pt x="2955" y="3275"/>
                  <a:pt x="2966" y="3275"/>
                  <a:pt x="2976" y="3275"/>
                </a:cubicBezTo>
                <a:cubicBezTo>
                  <a:pt x="3163" y="3275"/>
                  <a:pt x="3351" y="3265"/>
                  <a:pt x="3536" y="3242"/>
                </a:cubicBezTo>
                <a:cubicBezTo>
                  <a:pt x="3719" y="3219"/>
                  <a:pt x="3900" y="3184"/>
                  <a:pt x="4076" y="3133"/>
                </a:cubicBezTo>
                <a:cubicBezTo>
                  <a:pt x="4236" y="3086"/>
                  <a:pt x="4391" y="3026"/>
                  <a:pt x="4534" y="2947"/>
                </a:cubicBezTo>
                <a:cubicBezTo>
                  <a:pt x="4662" y="2877"/>
                  <a:pt x="4781" y="2790"/>
                  <a:pt x="4878" y="2684"/>
                </a:cubicBezTo>
                <a:cubicBezTo>
                  <a:pt x="4971" y="2583"/>
                  <a:pt x="5040" y="2465"/>
                  <a:pt x="5080" y="2336"/>
                </a:cubicBezTo>
                <a:cubicBezTo>
                  <a:pt x="5110" y="2238"/>
                  <a:pt x="5130" y="2134"/>
                  <a:pt x="5138" y="2032"/>
                </a:cubicBezTo>
                <a:cubicBezTo>
                  <a:pt x="5144" y="1957"/>
                  <a:pt x="5142" y="1882"/>
                  <a:pt x="5131" y="1808"/>
                </a:cubicBezTo>
                <a:cubicBezTo>
                  <a:pt x="5107" y="1632"/>
                  <a:pt x="5042" y="1463"/>
                  <a:pt x="4958" y="1305"/>
                </a:cubicBezTo>
                <a:cubicBezTo>
                  <a:pt x="4904" y="1203"/>
                  <a:pt x="4842" y="1104"/>
                  <a:pt x="4771" y="1011"/>
                </a:cubicBezTo>
                <a:cubicBezTo>
                  <a:pt x="4692" y="909"/>
                  <a:pt x="4601" y="815"/>
                  <a:pt x="4503" y="728"/>
                </a:cubicBezTo>
                <a:cubicBezTo>
                  <a:pt x="4299" y="548"/>
                  <a:pt x="4061" y="402"/>
                  <a:pt x="3807" y="289"/>
                </a:cubicBezTo>
                <a:cubicBezTo>
                  <a:pt x="3547" y="172"/>
                  <a:pt x="3269" y="89"/>
                  <a:pt x="2984" y="42"/>
                </a:cubicBezTo>
                <a:cubicBezTo>
                  <a:pt x="2817" y="15"/>
                  <a:pt x="2647" y="0"/>
                  <a:pt x="2477" y="0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49" name="TextBox 48"/>
          <p:cNvSpPr txBox="1"/>
          <p:nvPr/>
        </p:nvSpPr>
        <p:spPr>
          <a:xfrm>
            <a:off x="5784078" y="3036865"/>
            <a:ext cx="1222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bg-BG" sz="2000" dirty="0" smtClean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rPr>
              <a:t>5 б.</a:t>
            </a:r>
            <a:endParaRPr lang="bg-BG" sz="2000" dirty="0">
              <a:solidFill>
                <a:schemeClr val="bg1"/>
              </a:solidFill>
              <a:latin typeface="Segoe Script" panose="020B0504020000000003" pitchFamily="34" charset="0"/>
              <a:ea typeface="Roboto" panose="02000000000000000000" pitchFamily="2" charset="0"/>
            </a:endParaRPr>
          </a:p>
        </p:txBody>
      </p:sp>
      <p:sp>
        <p:nvSpPr>
          <p:cNvPr id="50" name="Freeform 6"/>
          <p:cNvSpPr>
            <a:spLocks noEditPoints="1"/>
          </p:cNvSpPr>
          <p:nvPr/>
        </p:nvSpPr>
        <p:spPr bwMode="auto">
          <a:xfrm>
            <a:off x="3471446" y="1946218"/>
            <a:ext cx="1265075" cy="761061"/>
          </a:xfrm>
          <a:custGeom>
            <a:avLst/>
            <a:gdLst>
              <a:gd name="T0" fmla="*/ 858 w 5144"/>
              <a:gd name="T1" fmla="*/ 789 h 3275"/>
              <a:gd name="T2" fmla="*/ 1467 w 5144"/>
              <a:gd name="T3" fmla="*/ 339 h 3275"/>
              <a:gd name="T4" fmla="*/ 2096 w 5144"/>
              <a:gd name="T5" fmla="*/ 211 h 3275"/>
              <a:gd name="T6" fmla="*/ 3209 w 5144"/>
              <a:gd name="T7" fmla="*/ 373 h 3275"/>
              <a:gd name="T8" fmla="*/ 4048 w 5144"/>
              <a:gd name="T9" fmla="*/ 874 h 3275"/>
              <a:gd name="T10" fmla="*/ 4051 w 5144"/>
              <a:gd name="T11" fmla="*/ 867 h 3275"/>
              <a:gd name="T12" fmla="*/ 4053 w 5144"/>
              <a:gd name="T13" fmla="*/ 860 h 3275"/>
              <a:gd name="T14" fmla="*/ 4067 w 5144"/>
              <a:gd name="T15" fmla="*/ 791 h 3275"/>
              <a:gd name="T16" fmla="*/ 3609 w 5144"/>
              <a:gd name="T17" fmla="*/ 405 h 3275"/>
              <a:gd name="T18" fmla="*/ 3910 w 5144"/>
              <a:gd name="T19" fmla="*/ 492 h 3275"/>
              <a:gd name="T20" fmla="*/ 4976 w 5144"/>
              <a:gd name="T21" fmla="*/ 1535 h 3275"/>
              <a:gd name="T22" fmla="*/ 5112 w 5144"/>
              <a:gd name="T23" fmla="*/ 2131 h 3275"/>
              <a:gd name="T24" fmla="*/ 5111 w 5144"/>
              <a:gd name="T25" fmla="*/ 2148 h 3275"/>
              <a:gd name="T26" fmla="*/ 5109 w 5144"/>
              <a:gd name="T27" fmla="*/ 2179 h 3275"/>
              <a:gd name="T28" fmla="*/ 5107 w 5144"/>
              <a:gd name="T29" fmla="*/ 2189 h 3275"/>
              <a:gd name="T30" fmla="*/ 5105 w 5144"/>
              <a:gd name="T31" fmla="*/ 2199 h 3275"/>
              <a:gd name="T32" fmla="*/ 5094 w 5144"/>
              <a:gd name="T33" fmla="*/ 2232 h 3275"/>
              <a:gd name="T34" fmla="*/ 5082 w 5144"/>
              <a:gd name="T35" fmla="*/ 2265 h 3275"/>
              <a:gd name="T36" fmla="*/ 4819 w 5144"/>
              <a:gd name="T37" fmla="*/ 2630 h 3275"/>
              <a:gd name="T38" fmla="*/ 3954 w 5144"/>
              <a:gd name="T39" fmla="*/ 3034 h 3275"/>
              <a:gd name="T40" fmla="*/ 3010 w 5144"/>
              <a:gd name="T41" fmla="*/ 3136 h 3275"/>
              <a:gd name="T42" fmla="*/ 2185 w 5144"/>
              <a:gd name="T43" fmla="*/ 3069 h 3275"/>
              <a:gd name="T44" fmla="*/ 1057 w 5144"/>
              <a:gd name="T45" fmla="*/ 2727 h 3275"/>
              <a:gd name="T46" fmla="*/ 262 w 5144"/>
              <a:gd name="T47" fmla="*/ 2104 h 3275"/>
              <a:gd name="T48" fmla="*/ 36 w 5144"/>
              <a:gd name="T49" fmla="*/ 1459 h 3275"/>
              <a:gd name="T50" fmla="*/ 41 w 5144"/>
              <a:gd name="T51" fmla="*/ 1299 h 3275"/>
              <a:gd name="T52" fmla="*/ 43 w 5144"/>
              <a:gd name="T53" fmla="*/ 1284 h 3275"/>
              <a:gd name="T54" fmla="*/ 46 w 5144"/>
              <a:gd name="T55" fmla="*/ 1261 h 3275"/>
              <a:gd name="T56" fmla="*/ 51 w 5144"/>
              <a:gd name="T57" fmla="*/ 1239 h 3275"/>
              <a:gd name="T58" fmla="*/ 57 w 5144"/>
              <a:gd name="T59" fmla="*/ 1216 h 3275"/>
              <a:gd name="T60" fmla="*/ 64 w 5144"/>
              <a:gd name="T61" fmla="*/ 1194 h 3275"/>
              <a:gd name="T62" fmla="*/ 160 w 5144"/>
              <a:gd name="T63" fmla="*/ 985 h 3275"/>
              <a:gd name="T64" fmla="*/ 937 w 5144"/>
              <a:gd name="T65" fmla="*/ 402 h 3275"/>
              <a:gd name="T66" fmla="*/ 1108 w 5144"/>
              <a:gd name="T67" fmla="*/ 439 h 3275"/>
              <a:gd name="T68" fmla="*/ 865 w 5144"/>
              <a:gd name="T69" fmla="*/ 736 h 3275"/>
              <a:gd name="T70" fmla="*/ 858 w 5144"/>
              <a:gd name="T71" fmla="*/ 789 h 3275"/>
              <a:gd name="T72" fmla="*/ 2477 w 5144"/>
              <a:gd name="T73" fmla="*/ 0 h 3275"/>
              <a:gd name="T74" fmla="*/ 1789 w 5144"/>
              <a:gd name="T75" fmla="*/ 89 h 3275"/>
              <a:gd name="T76" fmla="*/ 703 w 5144"/>
              <a:gd name="T77" fmla="*/ 378 h 3275"/>
              <a:gd name="T78" fmla="*/ 80 w 5144"/>
              <a:gd name="T79" fmla="*/ 1077 h 3275"/>
              <a:gd name="T80" fmla="*/ 79 w 5144"/>
              <a:gd name="T81" fmla="*/ 1961 h 3275"/>
              <a:gd name="T82" fmla="*/ 695 w 5144"/>
              <a:gd name="T83" fmla="*/ 2680 h 3275"/>
              <a:gd name="T84" fmla="*/ 1734 w 5144"/>
              <a:gd name="T85" fmla="*/ 3121 h 3275"/>
              <a:gd name="T86" fmla="*/ 2945 w 5144"/>
              <a:gd name="T87" fmla="*/ 3275 h 3275"/>
              <a:gd name="T88" fmla="*/ 3536 w 5144"/>
              <a:gd name="T89" fmla="*/ 3242 h 3275"/>
              <a:gd name="T90" fmla="*/ 4534 w 5144"/>
              <a:gd name="T91" fmla="*/ 2947 h 3275"/>
              <a:gd name="T92" fmla="*/ 5080 w 5144"/>
              <a:gd name="T93" fmla="*/ 2336 h 3275"/>
              <a:gd name="T94" fmla="*/ 5131 w 5144"/>
              <a:gd name="T95" fmla="*/ 1808 h 3275"/>
              <a:gd name="T96" fmla="*/ 4771 w 5144"/>
              <a:gd name="T97" fmla="*/ 1011 h 3275"/>
              <a:gd name="T98" fmla="*/ 3807 w 5144"/>
              <a:gd name="T99" fmla="*/ 289 h 3275"/>
              <a:gd name="T100" fmla="*/ 2477 w 5144"/>
              <a:gd name="T101" fmla="*/ 0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44" h="3275">
                <a:moveTo>
                  <a:pt x="858" y="789"/>
                </a:moveTo>
                <a:lnTo>
                  <a:pt x="858" y="789"/>
                </a:lnTo>
                <a:cubicBezTo>
                  <a:pt x="935" y="692"/>
                  <a:pt x="1032" y="607"/>
                  <a:pt x="1133" y="532"/>
                </a:cubicBezTo>
                <a:cubicBezTo>
                  <a:pt x="1236" y="456"/>
                  <a:pt x="1349" y="392"/>
                  <a:pt x="1467" y="339"/>
                </a:cubicBezTo>
                <a:cubicBezTo>
                  <a:pt x="1574" y="291"/>
                  <a:pt x="1686" y="252"/>
                  <a:pt x="1801" y="222"/>
                </a:cubicBezTo>
                <a:cubicBezTo>
                  <a:pt x="1899" y="215"/>
                  <a:pt x="1998" y="211"/>
                  <a:pt x="2096" y="211"/>
                </a:cubicBezTo>
                <a:cubicBezTo>
                  <a:pt x="2219" y="211"/>
                  <a:pt x="2342" y="217"/>
                  <a:pt x="2465" y="228"/>
                </a:cubicBezTo>
                <a:cubicBezTo>
                  <a:pt x="2717" y="251"/>
                  <a:pt x="2969" y="297"/>
                  <a:pt x="3209" y="373"/>
                </a:cubicBezTo>
                <a:cubicBezTo>
                  <a:pt x="3421" y="439"/>
                  <a:pt x="3628" y="528"/>
                  <a:pt x="3806" y="655"/>
                </a:cubicBezTo>
                <a:cubicBezTo>
                  <a:pt x="3897" y="719"/>
                  <a:pt x="3980" y="789"/>
                  <a:pt x="4048" y="874"/>
                </a:cubicBezTo>
                <a:cubicBezTo>
                  <a:pt x="4048" y="874"/>
                  <a:pt x="4048" y="874"/>
                  <a:pt x="4049" y="874"/>
                </a:cubicBezTo>
                <a:cubicBezTo>
                  <a:pt x="4049" y="874"/>
                  <a:pt x="4050" y="871"/>
                  <a:pt x="4051" y="867"/>
                </a:cubicBezTo>
                <a:cubicBezTo>
                  <a:pt x="4052" y="864"/>
                  <a:pt x="4053" y="860"/>
                  <a:pt x="4053" y="860"/>
                </a:cubicBezTo>
                <a:cubicBezTo>
                  <a:pt x="4053" y="860"/>
                  <a:pt x="4053" y="860"/>
                  <a:pt x="4053" y="860"/>
                </a:cubicBezTo>
                <a:cubicBezTo>
                  <a:pt x="4056" y="849"/>
                  <a:pt x="4058" y="837"/>
                  <a:pt x="4061" y="826"/>
                </a:cubicBezTo>
                <a:cubicBezTo>
                  <a:pt x="4063" y="815"/>
                  <a:pt x="4065" y="803"/>
                  <a:pt x="4067" y="791"/>
                </a:cubicBezTo>
                <a:cubicBezTo>
                  <a:pt x="4067" y="790"/>
                  <a:pt x="4069" y="779"/>
                  <a:pt x="4068" y="777"/>
                </a:cubicBezTo>
                <a:cubicBezTo>
                  <a:pt x="3951" y="618"/>
                  <a:pt x="3788" y="498"/>
                  <a:pt x="3609" y="405"/>
                </a:cubicBezTo>
                <a:cubicBezTo>
                  <a:pt x="3459" y="326"/>
                  <a:pt x="3299" y="266"/>
                  <a:pt x="3135" y="219"/>
                </a:cubicBezTo>
                <a:cubicBezTo>
                  <a:pt x="3405" y="278"/>
                  <a:pt x="3666" y="370"/>
                  <a:pt x="3910" y="492"/>
                </a:cubicBezTo>
                <a:cubicBezTo>
                  <a:pt x="4155" y="615"/>
                  <a:pt x="4383" y="771"/>
                  <a:pt x="4574" y="960"/>
                </a:cubicBezTo>
                <a:cubicBezTo>
                  <a:pt x="4744" y="1129"/>
                  <a:pt x="4877" y="1324"/>
                  <a:pt x="4976" y="1535"/>
                </a:cubicBezTo>
                <a:cubicBezTo>
                  <a:pt x="5048" y="1690"/>
                  <a:pt x="5101" y="1854"/>
                  <a:pt x="5112" y="2023"/>
                </a:cubicBezTo>
                <a:cubicBezTo>
                  <a:pt x="5114" y="2059"/>
                  <a:pt x="5114" y="2095"/>
                  <a:pt x="5112" y="2131"/>
                </a:cubicBezTo>
                <a:cubicBezTo>
                  <a:pt x="5112" y="2136"/>
                  <a:pt x="5112" y="2140"/>
                  <a:pt x="5112" y="2144"/>
                </a:cubicBezTo>
                <a:cubicBezTo>
                  <a:pt x="5112" y="2145"/>
                  <a:pt x="5112" y="2146"/>
                  <a:pt x="5111" y="2148"/>
                </a:cubicBezTo>
                <a:lnTo>
                  <a:pt x="5111" y="2152"/>
                </a:lnTo>
                <a:cubicBezTo>
                  <a:pt x="5110" y="2161"/>
                  <a:pt x="5110" y="2170"/>
                  <a:pt x="5109" y="2179"/>
                </a:cubicBezTo>
                <a:cubicBezTo>
                  <a:pt x="5108" y="2181"/>
                  <a:pt x="5108" y="2183"/>
                  <a:pt x="5108" y="2186"/>
                </a:cubicBezTo>
                <a:cubicBezTo>
                  <a:pt x="5108" y="2187"/>
                  <a:pt x="5107" y="2188"/>
                  <a:pt x="5107" y="2189"/>
                </a:cubicBezTo>
                <a:lnTo>
                  <a:pt x="5107" y="2191"/>
                </a:lnTo>
                <a:cubicBezTo>
                  <a:pt x="5106" y="2193"/>
                  <a:pt x="5105" y="2197"/>
                  <a:pt x="5105" y="2199"/>
                </a:cubicBezTo>
                <a:cubicBezTo>
                  <a:pt x="5102" y="2207"/>
                  <a:pt x="5100" y="2215"/>
                  <a:pt x="5097" y="2224"/>
                </a:cubicBezTo>
                <a:cubicBezTo>
                  <a:pt x="5097" y="2225"/>
                  <a:pt x="5095" y="2230"/>
                  <a:pt x="5094" y="2232"/>
                </a:cubicBezTo>
                <a:cubicBezTo>
                  <a:pt x="5093" y="2235"/>
                  <a:pt x="5092" y="2238"/>
                  <a:pt x="5091" y="2241"/>
                </a:cubicBezTo>
                <a:cubicBezTo>
                  <a:pt x="5088" y="2249"/>
                  <a:pt x="5085" y="2257"/>
                  <a:pt x="5082" y="2265"/>
                </a:cubicBezTo>
                <a:cubicBezTo>
                  <a:pt x="5076" y="2281"/>
                  <a:pt x="5070" y="2296"/>
                  <a:pt x="5063" y="2311"/>
                </a:cubicBezTo>
                <a:cubicBezTo>
                  <a:pt x="5007" y="2432"/>
                  <a:pt x="4922" y="2540"/>
                  <a:pt x="4819" y="2630"/>
                </a:cubicBezTo>
                <a:cubicBezTo>
                  <a:pt x="4708" y="2729"/>
                  <a:pt x="4577" y="2807"/>
                  <a:pt x="4439" y="2871"/>
                </a:cubicBezTo>
                <a:cubicBezTo>
                  <a:pt x="4285" y="2942"/>
                  <a:pt x="4121" y="2994"/>
                  <a:pt x="3954" y="3034"/>
                </a:cubicBezTo>
                <a:cubicBezTo>
                  <a:pt x="3771" y="3077"/>
                  <a:pt x="3584" y="3105"/>
                  <a:pt x="3396" y="3120"/>
                </a:cubicBezTo>
                <a:cubicBezTo>
                  <a:pt x="3268" y="3131"/>
                  <a:pt x="3139" y="3136"/>
                  <a:pt x="3010" y="3136"/>
                </a:cubicBezTo>
                <a:cubicBezTo>
                  <a:pt x="2939" y="3136"/>
                  <a:pt x="2867" y="3135"/>
                  <a:pt x="2796" y="3132"/>
                </a:cubicBezTo>
                <a:cubicBezTo>
                  <a:pt x="2591" y="3123"/>
                  <a:pt x="2387" y="3102"/>
                  <a:pt x="2185" y="3069"/>
                </a:cubicBezTo>
                <a:cubicBezTo>
                  <a:pt x="1985" y="3036"/>
                  <a:pt x="1788" y="2991"/>
                  <a:pt x="1595" y="2933"/>
                </a:cubicBezTo>
                <a:cubicBezTo>
                  <a:pt x="1410" y="2878"/>
                  <a:pt x="1229" y="2810"/>
                  <a:pt x="1057" y="2727"/>
                </a:cubicBezTo>
                <a:cubicBezTo>
                  <a:pt x="896" y="2649"/>
                  <a:pt x="742" y="2558"/>
                  <a:pt x="602" y="2450"/>
                </a:cubicBezTo>
                <a:cubicBezTo>
                  <a:pt x="472" y="2350"/>
                  <a:pt x="355" y="2234"/>
                  <a:pt x="262" y="2104"/>
                </a:cubicBezTo>
                <a:cubicBezTo>
                  <a:pt x="172" y="1978"/>
                  <a:pt x="104" y="1839"/>
                  <a:pt x="68" y="1691"/>
                </a:cubicBezTo>
                <a:cubicBezTo>
                  <a:pt x="49" y="1615"/>
                  <a:pt x="39" y="1537"/>
                  <a:pt x="36" y="1459"/>
                </a:cubicBezTo>
                <a:cubicBezTo>
                  <a:pt x="34" y="1413"/>
                  <a:pt x="35" y="1383"/>
                  <a:pt x="38" y="1337"/>
                </a:cubicBezTo>
                <a:cubicBezTo>
                  <a:pt x="39" y="1325"/>
                  <a:pt x="40" y="1312"/>
                  <a:pt x="41" y="1299"/>
                </a:cubicBezTo>
                <a:cubicBezTo>
                  <a:pt x="41" y="1297"/>
                  <a:pt x="42" y="1295"/>
                  <a:pt x="42" y="1294"/>
                </a:cubicBezTo>
                <a:cubicBezTo>
                  <a:pt x="42" y="1291"/>
                  <a:pt x="42" y="1288"/>
                  <a:pt x="43" y="1284"/>
                </a:cubicBezTo>
                <a:cubicBezTo>
                  <a:pt x="43" y="1281"/>
                  <a:pt x="44" y="1271"/>
                  <a:pt x="45" y="1267"/>
                </a:cubicBezTo>
                <a:cubicBezTo>
                  <a:pt x="45" y="1265"/>
                  <a:pt x="46" y="1263"/>
                  <a:pt x="46" y="1261"/>
                </a:cubicBezTo>
                <a:cubicBezTo>
                  <a:pt x="46" y="1259"/>
                  <a:pt x="48" y="1250"/>
                  <a:pt x="49" y="1247"/>
                </a:cubicBezTo>
                <a:cubicBezTo>
                  <a:pt x="49" y="1244"/>
                  <a:pt x="50" y="1241"/>
                  <a:pt x="51" y="1239"/>
                </a:cubicBezTo>
                <a:cubicBezTo>
                  <a:pt x="52" y="1235"/>
                  <a:pt x="53" y="1230"/>
                  <a:pt x="54" y="1225"/>
                </a:cubicBezTo>
                <a:cubicBezTo>
                  <a:pt x="55" y="1222"/>
                  <a:pt x="56" y="1219"/>
                  <a:pt x="57" y="1216"/>
                </a:cubicBezTo>
                <a:lnTo>
                  <a:pt x="57" y="1215"/>
                </a:lnTo>
                <a:cubicBezTo>
                  <a:pt x="59" y="1208"/>
                  <a:pt x="62" y="1201"/>
                  <a:pt x="64" y="1194"/>
                </a:cubicBezTo>
                <a:cubicBezTo>
                  <a:pt x="72" y="1167"/>
                  <a:pt x="80" y="1148"/>
                  <a:pt x="90" y="1124"/>
                </a:cubicBezTo>
                <a:cubicBezTo>
                  <a:pt x="110" y="1076"/>
                  <a:pt x="133" y="1030"/>
                  <a:pt x="160" y="985"/>
                </a:cubicBezTo>
                <a:cubicBezTo>
                  <a:pt x="214" y="897"/>
                  <a:pt x="282" y="816"/>
                  <a:pt x="359" y="744"/>
                </a:cubicBezTo>
                <a:cubicBezTo>
                  <a:pt x="521" y="592"/>
                  <a:pt x="724" y="482"/>
                  <a:pt x="937" y="402"/>
                </a:cubicBezTo>
                <a:cubicBezTo>
                  <a:pt x="1058" y="357"/>
                  <a:pt x="1183" y="321"/>
                  <a:pt x="1310" y="293"/>
                </a:cubicBezTo>
                <a:cubicBezTo>
                  <a:pt x="1239" y="337"/>
                  <a:pt x="1171" y="385"/>
                  <a:pt x="1108" y="439"/>
                </a:cubicBezTo>
                <a:cubicBezTo>
                  <a:pt x="1022" y="513"/>
                  <a:pt x="948" y="596"/>
                  <a:pt x="878" y="684"/>
                </a:cubicBezTo>
                <a:cubicBezTo>
                  <a:pt x="868" y="697"/>
                  <a:pt x="867" y="722"/>
                  <a:pt x="865" y="736"/>
                </a:cubicBezTo>
                <a:cubicBezTo>
                  <a:pt x="862" y="749"/>
                  <a:pt x="860" y="761"/>
                  <a:pt x="858" y="773"/>
                </a:cubicBezTo>
                <a:lnTo>
                  <a:pt x="858" y="789"/>
                </a:lnTo>
                <a:close/>
                <a:moveTo>
                  <a:pt x="2477" y="0"/>
                </a:moveTo>
                <a:lnTo>
                  <a:pt x="2477" y="0"/>
                </a:lnTo>
                <a:cubicBezTo>
                  <a:pt x="2364" y="0"/>
                  <a:pt x="2251" y="7"/>
                  <a:pt x="2138" y="20"/>
                </a:cubicBezTo>
                <a:cubicBezTo>
                  <a:pt x="2021" y="35"/>
                  <a:pt x="1904" y="57"/>
                  <a:pt x="1789" y="89"/>
                </a:cubicBezTo>
                <a:cubicBezTo>
                  <a:pt x="1654" y="99"/>
                  <a:pt x="1519" y="117"/>
                  <a:pt x="1386" y="142"/>
                </a:cubicBezTo>
                <a:cubicBezTo>
                  <a:pt x="1149" y="189"/>
                  <a:pt x="914" y="264"/>
                  <a:pt x="703" y="378"/>
                </a:cubicBezTo>
                <a:cubicBezTo>
                  <a:pt x="511" y="481"/>
                  <a:pt x="340" y="619"/>
                  <a:pt x="219" y="793"/>
                </a:cubicBezTo>
                <a:cubicBezTo>
                  <a:pt x="158" y="881"/>
                  <a:pt x="112" y="977"/>
                  <a:pt x="80" y="1077"/>
                </a:cubicBezTo>
                <a:cubicBezTo>
                  <a:pt x="37" y="1212"/>
                  <a:pt x="13" y="1355"/>
                  <a:pt x="6" y="1496"/>
                </a:cubicBezTo>
                <a:cubicBezTo>
                  <a:pt x="0" y="1654"/>
                  <a:pt x="23" y="1812"/>
                  <a:pt x="79" y="1961"/>
                </a:cubicBezTo>
                <a:cubicBezTo>
                  <a:pt x="133" y="2105"/>
                  <a:pt x="216" y="2237"/>
                  <a:pt x="319" y="2355"/>
                </a:cubicBezTo>
                <a:cubicBezTo>
                  <a:pt x="427" y="2479"/>
                  <a:pt x="556" y="2587"/>
                  <a:pt x="695" y="2680"/>
                </a:cubicBezTo>
                <a:cubicBezTo>
                  <a:pt x="846" y="2781"/>
                  <a:pt x="1009" y="2865"/>
                  <a:pt x="1178" y="2936"/>
                </a:cubicBezTo>
                <a:cubicBezTo>
                  <a:pt x="1357" y="3012"/>
                  <a:pt x="1544" y="3072"/>
                  <a:pt x="1734" y="3121"/>
                </a:cubicBezTo>
                <a:cubicBezTo>
                  <a:pt x="1931" y="3172"/>
                  <a:pt x="2132" y="3209"/>
                  <a:pt x="2334" y="3235"/>
                </a:cubicBezTo>
                <a:cubicBezTo>
                  <a:pt x="2536" y="3260"/>
                  <a:pt x="2740" y="3274"/>
                  <a:pt x="2945" y="3275"/>
                </a:cubicBezTo>
                <a:cubicBezTo>
                  <a:pt x="2955" y="3275"/>
                  <a:pt x="2966" y="3275"/>
                  <a:pt x="2976" y="3275"/>
                </a:cubicBezTo>
                <a:cubicBezTo>
                  <a:pt x="3163" y="3275"/>
                  <a:pt x="3351" y="3265"/>
                  <a:pt x="3536" y="3242"/>
                </a:cubicBezTo>
                <a:cubicBezTo>
                  <a:pt x="3719" y="3219"/>
                  <a:pt x="3900" y="3184"/>
                  <a:pt x="4076" y="3133"/>
                </a:cubicBezTo>
                <a:cubicBezTo>
                  <a:pt x="4236" y="3086"/>
                  <a:pt x="4391" y="3026"/>
                  <a:pt x="4534" y="2947"/>
                </a:cubicBezTo>
                <a:cubicBezTo>
                  <a:pt x="4662" y="2877"/>
                  <a:pt x="4781" y="2790"/>
                  <a:pt x="4878" y="2684"/>
                </a:cubicBezTo>
                <a:cubicBezTo>
                  <a:pt x="4971" y="2583"/>
                  <a:pt x="5040" y="2465"/>
                  <a:pt x="5080" y="2336"/>
                </a:cubicBezTo>
                <a:cubicBezTo>
                  <a:pt x="5110" y="2238"/>
                  <a:pt x="5130" y="2134"/>
                  <a:pt x="5138" y="2032"/>
                </a:cubicBezTo>
                <a:cubicBezTo>
                  <a:pt x="5144" y="1957"/>
                  <a:pt x="5142" y="1882"/>
                  <a:pt x="5131" y="1808"/>
                </a:cubicBezTo>
                <a:cubicBezTo>
                  <a:pt x="5107" y="1632"/>
                  <a:pt x="5042" y="1463"/>
                  <a:pt x="4958" y="1305"/>
                </a:cubicBezTo>
                <a:cubicBezTo>
                  <a:pt x="4904" y="1203"/>
                  <a:pt x="4842" y="1104"/>
                  <a:pt x="4771" y="1011"/>
                </a:cubicBezTo>
                <a:cubicBezTo>
                  <a:pt x="4692" y="909"/>
                  <a:pt x="4601" y="815"/>
                  <a:pt x="4503" y="728"/>
                </a:cubicBezTo>
                <a:cubicBezTo>
                  <a:pt x="4299" y="548"/>
                  <a:pt x="4061" y="402"/>
                  <a:pt x="3807" y="289"/>
                </a:cubicBezTo>
                <a:cubicBezTo>
                  <a:pt x="3547" y="172"/>
                  <a:pt x="3269" y="89"/>
                  <a:pt x="2984" y="42"/>
                </a:cubicBezTo>
                <a:cubicBezTo>
                  <a:pt x="2817" y="15"/>
                  <a:pt x="2647" y="0"/>
                  <a:pt x="2477" y="0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1" name="TextBox 50"/>
          <p:cNvSpPr txBox="1"/>
          <p:nvPr/>
        </p:nvSpPr>
        <p:spPr>
          <a:xfrm>
            <a:off x="3331309" y="2084296"/>
            <a:ext cx="133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algn="ctr"/>
            <a:r>
              <a:rPr lang="bg-BG" sz="1200" dirty="0" smtClean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rPr>
              <a:t>Лична</a:t>
            </a:r>
          </a:p>
          <a:p>
            <a:pPr algn="ctr"/>
            <a:r>
              <a:rPr lang="bg-BG" sz="1200" dirty="0" smtClean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rPr>
              <a:t>употреба</a:t>
            </a:r>
            <a:endParaRPr lang="bg-BG" sz="1200" dirty="0">
              <a:solidFill>
                <a:schemeClr val="bg1"/>
              </a:solidFill>
              <a:latin typeface="Segoe Script" panose="020B0504020000000003" pitchFamily="34" charset="0"/>
              <a:ea typeface="Roboto" panose="02000000000000000000" pitchFamily="2" charset="0"/>
            </a:endParaRPr>
          </a:p>
        </p:txBody>
      </p:sp>
      <p:sp>
        <p:nvSpPr>
          <p:cNvPr id="42" name="Freeform 10"/>
          <p:cNvSpPr>
            <a:spLocks noEditPoints="1"/>
          </p:cNvSpPr>
          <p:nvPr/>
        </p:nvSpPr>
        <p:spPr bwMode="auto">
          <a:xfrm rot="14743498">
            <a:off x="5270467" y="2333620"/>
            <a:ext cx="420688" cy="439738"/>
          </a:xfrm>
          <a:custGeom>
            <a:avLst/>
            <a:gdLst>
              <a:gd name="T0" fmla="*/ 1182 w 1182"/>
              <a:gd name="T1" fmla="*/ 1237 h 1237"/>
              <a:gd name="T2" fmla="*/ 1182 w 1182"/>
              <a:gd name="T3" fmla="*/ 1237 h 1237"/>
              <a:gd name="T4" fmla="*/ 804 w 1182"/>
              <a:gd name="T5" fmla="*/ 854 h 1237"/>
              <a:gd name="T6" fmla="*/ 424 w 1182"/>
              <a:gd name="T7" fmla="*/ 461 h 1237"/>
              <a:gd name="T8" fmla="*/ 147 w 1182"/>
              <a:gd name="T9" fmla="*/ 178 h 1237"/>
              <a:gd name="T10" fmla="*/ 196 w 1182"/>
              <a:gd name="T11" fmla="*/ 514 h 1237"/>
              <a:gd name="T12" fmla="*/ 207 w 1182"/>
              <a:gd name="T13" fmla="*/ 549 h 1237"/>
              <a:gd name="T14" fmla="*/ 217 w 1182"/>
              <a:gd name="T15" fmla="*/ 586 h 1237"/>
              <a:gd name="T16" fmla="*/ 213 w 1182"/>
              <a:gd name="T17" fmla="*/ 593 h 1237"/>
              <a:gd name="T18" fmla="*/ 201 w 1182"/>
              <a:gd name="T19" fmla="*/ 610 h 1237"/>
              <a:gd name="T20" fmla="*/ 190 w 1182"/>
              <a:gd name="T21" fmla="*/ 627 h 1237"/>
              <a:gd name="T22" fmla="*/ 185 w 1182"/>
              <a:gd name="T23" fmla="*/ 634 h 1237"/>
              <a:gd name="T24" fmla="*/ 172 w 1182"/>
              <a:gd name="T25" fmla="*/ 612 h 1237"/>
              <a:gd name="T26" fmla="*/ 161 w 1182"/>
              <a:gd name="T27" fmla="*/ 588 h 1237"/>
              <a:gd name="T28" fmla="*/ 144 w 1182"/>
              <a:gd name="T29" fmla="*/ 534 h 1237"/>
              <a:gd name="T30" fmla="*/ 121 w 1182"/>
              <a:gd name="T31" fmla="*/ 422 h 1237"/>
              <a:gd name="T32" fmla="*/ 109 w 1182"/>
              <a:gd name="T33" fmla="*/ 187 h 1237"/>
              <a:gd name="T34" fmla="*/ 111 w 1182"/>
              <a:gd name="T35" fmla="*/ 143 h 1237"/>
              <a:gd name="T36" fmla="*/ 78 w 1182"/>
              <a:gd name="T37" fmla="*/ 110 h 1237"/>
              <a:gd name="T38" fmla="*/ 2 w 1182"/>
              <a:gd name="T39" fmla="*/ 35 h 1237"/>
              <a:gd name="T40" fmla="*/ 27 w 1182"/>
              <a:gd name="T41" fmla="*/ 0 h 1237"/>
              <a:gd name="T42" fmla="*/ 59 w 1182"/>
              <a:gd name="T43" fmla="*/ 27 h 1237"/>
              <a:gd name="T44" fmla="*/ 67 w 1182"/>
              <a:gd name="T45" fmla="*/ 15 h 1237"/>
              <a:gd name="T46" fmla="*/ 68 w 1182"/>
              <a:gd name="T47" fmla="*/ 14 h 1237"/>
              <a:gd name="T48" fmla="*/ 311 w 1182"/>
              <a:gd name="T49" fmla="*/ 117 h 1237"/>
              <a:gd name="T50" fmla="*/ 505 w 1182"/>
              <a:gd name="T51" fmla="*/ 214 h 1237"/>
              <a:gd name="T52" fmla="*/ 520 w 1182"/>
              <a:gd name="T53" fmla="*/ 221 h 1237"/>
              <a:gd name="T54" fmla="*/ 729 w 1182"/>
              <a:gd name="T55" fmla="*/ 337 h 1237"/>
              <a:gd name="T56" fmla="*/ 692 w 1182"/>
              <a:gd name="T57" fmla="*/ 392 h 1237"/>
              <a:gd name="T58" fmla="*/ 691 w 1182"/>
              <a:gd name="T59" fmla="*/ 394 h 1237"/>
              <a:gd name="T60" fmla="*/ 577 w 1182"/>
              <a:gd name="T61" fmla="*/ 330 h 1237"/>
              <a:gd name="T62" fmla="*/ 462 w 1182"/>
              <a:gd name="T63" fmla="*/ 267 h 1237"/>
              <a:gd name="T64" fmla="*/ 420 w 1182"/>
              <a:gd name="T65" fmla="*/ 244 h 1237"/>
              <a:gd name="T66" fmla="*/ 338 w 1182"/>
              <a:gd name="T67" fmla="*/ 209 h 1237"/>
              <a:gd name="T68" fmla="*/ 220 w 1182"/>
              <a:gd name="T69" fmla="*/ 159 h 1237"/>
              <a:gd name="T70" fmla="*/ 189 w 1182"/>
              <a:gd name="T71" fmla="*/ 145 h 1237"/>
              <a:gd name="T72" fmla="*/ 192 w 1182"/>
              <a:gd name="T73" fmla="*/ 148 h 1237"/>
              <a:gd name="T74" fmla="*/ 369 w 1182"/>
              <a:gd name="T75" fmla="*/ 319 h 1237"/>
              <a:gd name="T76" fmla="*/ 748 w 1182"/>
              <a:gd name="T77" fmla="*/ 701 h 1237"/>
              <a:gd name="T78" fmla="*/ 1131 w 1182"/>
              <a:gd name="T79" fmla="*/ 1088 h 1237"/>
              <a:gd name="T80" fmla="*/ 1182 w 1182"/>
              <a:gd name="T81" fmla="*/ 1237 h 1237"/>
              <a:gd name="T82" fmla="*/ 190 w 1182"/>
              <a:gd name="T83" fmla="*/ 627 h 1237"/>
              <a:gd name="T84" fmla="*/ 190 w 1182"/>
              <a:gd name="T85" fmla="*/ 627 h 1237"/>
              <a:gd name="T86" fmla="*/ 190 w 1182"/>
              <a:gd name="T87" fmla="*/ 627 h 1237"/>
              <a:gd name="T88" fmla="*/ 190 w 1182"/>
              <a:gd name="T89" fmla="*/ 627 h 1237"/>
              <a:gd name="T90" fmla="*/ 190 w 1182"/>
              <a:gd name="T91" fmla="*/ 627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82" h="1237">
                <a:moveTo>
                  <a:pt x="1182" y="1237"/>
                </a:moveTo>
                <a:lnTo>
                  <a:pt x="1182" y="1237"/>
                </a:lnTo>
                <a:cubicBezTo>
                  <a:pt x="1054" y="1111"/>
                  <a:pt x="929" y="982"/>
                  <a:pt x="804" y="854"/>
                </a:cubicBezTo>
                <a:cubicBezTo>
                  <a:pt x="677" y="723"/>
                  <a:pt x="551" y="592"/>
                  <a:pt x="424" y="461"/>
                </a:cubicBezTo>
                <a:cubicBezTo>
                  <a:pt x="332" y="367"/>
                  <a:pt x="240" y="272"/>
                  <a:pt x="147" y="178"/>
                </a:cubicBezTo>
                <a:cubicBezTo>
                  <a:pt x="149" y="292"/>
                  <a:pt x="162" y="405"/>
                  <a:pt x="196" y="514"/>
                </a:cubicBezTo>
                <a:cubicBezTo>
                  <a:pt x="199" y="526"/>
                  <a:pt x="205" y="537"/>
                  <a:pt x="207" y="549"/>
                </a:cubicBezTo>
                <a:cubicBezTo>
                  <a:pt x="210" y="561"/>
                  <a:pt x="213" y="573"/>
                  <a:pt x="217" y="586"/>
                </a:cubicBezTo>
                <a:cubicBezTo>
                  <a:pt x="217" y="587"/>
                  <a:pt x="213" y="593"/>
                  <a:pt x="213" y="593"/>
                </a:cubicBezTo>
                <a:cubicBezTo>
                  <a:pt x="209" y="599"/>
                  <a:pt x="205" y="604"/>
                  <a:pt x="201" y="610"/>
                </a:cubicBezTo>
                <a:cubicBezTo>
                  <a:pt x="197" y="616"/>
                  <a:pt x="194" y="621"/>
                  <a:pt x="190" y="627"/>
                </a:cubicBezTo>
                <a:cubicBezTo>
                  <a:pt x="189" y="627"/>
                  <a:pt x="185" y="633"/>
                  <a:pt x="185" y="634"/>
                </a:cubicBezTo>
                <a:cubicBezTo>
                  <a:pt x="180" y="626"/>
                  <a:pt x="177" y="619"/>
                  <a:pt x="172" y="612"/>
                </a:cubicBezTo>
                <a:cubicBezTo>
                  <a:pt x="167" y="604"/>
                  <a:pt x="164" y="597"/>
                  <a:pt x="161" y="588"/>
                </a:cubicBezTo>
                <a:cubicBezTo>
                  <a:pt x="154" y="570"/>
                  <a:pt x="149" y="552"/>
                  <a:pt x="144" y="534"/>
                </a:cubicBezTo>
                <a:cubicBezTo>
                  <a:pt x="134" y="497"/>
                  <a:pt x="127" y="460"/>
                  <a:pt x="121" y="422"/>
                </a:cubicBezTo>
                <a:cubicBezTo>
                  <a:pt x="110" y="344"/>
                  <a:pt x="107" y="266"/>
                  <a:pt x="109" y="187"/>
                </a:cubicBezTo>
                <a:cubicBezTo>
                  <a:pt x="110" y="172"/>
                  <a:pt x="110" y="158"/>
                  <a:pt x="111" y="143"/>
                </a:cubicBezTo>
                <a:cubicBezTo>
                  <a:pt x="100" y="132"/>
                  <a:pt x="89" y="121"/>
                  <a:pt x="78" y="110"/>
                </a:cubicBezTo>
                <a:cubicBezTo>
                  <a:pt x="53" y="85"/>
                  <a:pt x="28" y="60"/>
                  <a:pt x="2" y="35"/>
                </a:cubicBezTo>
                <a:cubicBezTo>
                  <a:pt x="0" y="33"/>
                  <a:pt x="27" y="0"/>
                  <a:pt x="27" y="0"/>
                </a:cubicBezTo>
                <a:cubicBezTo>
                  <a:pt x="38" y="9"/>
                  <a:pt x="48" y="18"/>
                  <a:pt x="59" y="27"/>
                </a:cubicBezTo>
                <a:cubicBezTo>
                  <a:pt x="61" y="23"/>
                  <a:pt x="65" y="17"/>
                  <a:pt x="67" y="15"/>
                </a:cubicBezTo>
                <a:cubicBezTo>
                  <a:pt x="68" y="15"/>
                  <a:pt x="68" y="14"/>
                  <a:pt x="68" y="14"/>
                </a:cubicBezTo>
                <a:cubicBezTo>
                  <a:pt x="151" y="43"/>
                  <a:pt x="232" y="79"/>
                  <a:pt x="311" y="117"/>
                </a:cubicBezTo>
                <a:cubicBezTo>
                  <a:pt x="377" y="148"/>
                  <a:pt x="441" y="181"/>
                  <a:pt x="505" y="214"/>
                </a:cubicBezTo>
                <a:cubicBezTo>
                  <a:pt x="510" y="217"/>
                  <a:pt x="515" y="219"/>
                  <a:pt x="520" y="221"/>
                </a:cubicBezTo>
                <a:cubicBezTo>
                  <a:pt x="593" y="253"/>
                  <a:pt x="664" y="290"/>
                  <a:pt x="729" y="337"/>
                </a:cubicBezTo>
                <a:cubicBezTo>
                  <a:pt x="730" y="338"/>
                  <a:pt x="700" y="384"/>
                  <a:pt x="692" y="392"/>
                </a:cubicBezTo>
                <a:cubicBezTo>
                  <a:pt x="692" y="393"/>
                  <a:pt x="691" y="394"/>
                  <a:pt x="691" y="394"/>
                </a:cubicBezTo>
                <a:cubicBezTo>
                  <a:pt x="652" y="374"/>
                  <a:pt x="615" y="351"/>
                  <a:pt x="577" y="330"/>
                </a:cubicBezTo>
                <a:cubicBezTo>
                  <a:pt x="539" y="309"/>
                  <a:pt x="501" y="288"/>
                  <a:pt x="462" y="267"/>
                </a:cubicBezTo>
                <a:cubicBezTo>
                  <a:pt x="448" y="259"/>
                  <a:pt x="434" y="252"/>
                  <a:pt x="420" y="244"/>
                </a:cubicBezTo>
                <a:cubicBezTo>
                  <a:pt x="393" y="232"/>
                  <a:pt x="365" y="220"/>
                  <a:pt x="338" y="209"/>
                </a:cubicBezTo>
                <a:cubicBezTo>
                  <a:pt x="298" y="192"/>
                  <a:pt x="259" y="176"/>
                  <a:pt x="220" y="159"/>
                </a:cubicBezTo>
                <a:cubicBezTo>
                  <a:pt x="210" y="155"/>
                  <a:pt x="199" y="150"/>
                  <a:pt x="189" y="145"/>
                </a:cubicBezTo>
                <a:cubicBezTo>
                  <a:pt x="190" y="146"/>
                  <a:pt x="191" y="147"/>
                  <a:pt x="192" y="148"/>
                </a:cubicBezTo>
                <a:cubicBezTo>
                  <a:pt x="252" y="204"/>
                  <a:pt x="311" y="262"/>
                  <a:pt x="369" y="319"/>
                </a:cubicBezTo>
                <a:cubicBezTo>
                  <a:pt x="497" y="445"/>
                  <a:pt x="622" y="573"/>
                  <a:pt x="748" y="701"/>
                </a:cubicBezTo>
                <a:cubicBezTo>
                  <a:pt x="875" y="831"/>
                  <a:pt x="1002" y="960"/>
                  <a:pt x="1131" y="1088"/>
                </a:cubicBezTo>
                <a:cubicBezTo>
                  <a:pt x="1137" y="1139"/>
                  <a:pt x="1177" y="1198"/>
                  <a:pt x="1182" y="1237"/>
                </a:cubicBezTo>
                <a:close/>
                <a:moveTo>
                  <a:pt x="190" y="627"/>
                </a:moveTo>
                <a:lnTo>
                  <a:pt x="190" y="627"/>
                </a:lnTo>
                <a:cubicBezTo>
                  <a:pt x="190" y="627"/>
                  <a:pt x="190" y="627"/>
                  <a:pt x="190" y="627"/>
                </a:cubicBezTo>
                <a:lnTo>
                  <a:pt x="190" y="627"/>
                </a:lnTo>
                <a:cubicBezTo>
                  <a:pt x="190" y="627"/>
                  <a:pt x="190" y="627"/>
                  <a:pt x="190" y="627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43" name="Freeform 6"/>
          <p:cNvSpPr>
            <a:spLocks noEditPoints="1"/>
          </p:cNvSpPr>
          <p:nvPr/>
        </p:nvSpPr>
        <p:spPr bwMode="auto">
          <a:xfrm>
            <a:off x="4277397" y="2711996"/>
            <a:ext cx="1328507" cy="875793"/>
          </a:xfrm>
          <a:custGeom>
            <a:avLst/>
            <a:gdLst>
              <a:gd name="T0" fmla="*/ 858 w 5144"/>
              <a:gd name="T1" fmla="*/ 789 h 3275"/>
              <a:gd name="T2" fmla="*/ 1467 w 5144"/>
              <a:gd name="T3" fmla="*/ 339 h 3275"/>
              <a:gd name="T4" fmla="*/ 2096 w 5144"/>
              <a:gd name="T5" fmla="*/ 211 h 3275"/>
              <a:gd name="T6" fmla="*/ 3209 w 5144"/>
              <a:gd name="T7" fmla="*/ 373 h 3275"/>
              <a:gd name="T8" fmla="*/ 4048 w 5144"/>
              <a:gd name="T9" fmla="*/ 874 h 3275"/>
              <a:gd name="T10" fmla="*/ 4051 w 5144"/>
              <a:gd name="T11" fmla="*/ 867 h 3275"/>
              <a:gd name="T12" fmla="*/ 4053 w 5144"/>
              <a:gd name="T13" fmla="*/ 860 h 3275"/>
              <a:gd name="T14" fmla="*/ 4067 w 5144"/>
              <a:gd name="T15" fmla="*/ 791 h 3275"/>
              <a:gd name="T16" fmla="*/ 3609 w 5144"/>
              <a:gd name="T17" fmla="*/ 405 h 3275"/>
              <a:gd name="T18" fmla="*/ 3910 w 5144"/>
              <a:gd name="T19" fmla="*/ 492 h 3275"/>
              <a:gd name="T20" fmla="*/ 4976 w 5144"/>
              <a:gd name="T21" fmla="*/ 1535 h 3275"/>
              <a:gd name="T22" fmla="*/ 5112 w 5144"/>
              <a:gd name="T23" fmla="*/ 2131 h 3275"/>
              <a:gd name="T24" fmla="*/ 5111 w 5144"/>
              <a:gd name="T25" fmla="*/ 2148 h 3275"/>
              <a:gd name="T26" fmla="*/ 5109 w 5144"/>
              <a:gd name="T27" fmla="*/ 2179 h 3275"/>
              <a:gd name="T28" fmla="*/ 5107 w 5144"/>
              <a:gd name="T29" fmla="*/ 2189 h 3275"/>
              <a:gd name="T30" fmla="*/ 5105 w 5144"/>
              <a:gd name="T31" fmla="*/ 2199 h 3275"/>
              <a:gd name="T32" fmla="*/ 5094 w 5144"/>
              <a:gd name="T33" fmla="*/ 2232 h 3275"/>
              <a:gd name="T34" fmla="*/ 5082 w 5144"/>
              <a:gd name="T35" fmla="*/ 2265 h 3275"/>
              <a:gd name="T36" fmla="*/ 4819 w 5144"/>
              <a:gd name="T37" fmla="*/ 2630 h 3275"/>
              <a:gd name="T38" fmla="*/ 3954 w 5144"/>
              <a:gd name="T39" fmla="*/ 3034 h 3275"/>
              <a:gd name="T40" fmla="*/ 3010 w 5144"/>
              <a:gd name="T41" fmla="*/ 3136 h 3275"/>
              <a:gd name="T42" fmla="*/ 2185 w 5144"/>
              <a:gd name="T43" fmla="*/ 3069 h 3275"/>
              <a:gd name="T44" fmla="*/ 1057 w 5144"/>
              <a:gd name="T45" fmla="*/ 2727 h 3275"/>
              <a:gd name="T46" fmla="*/ 262 w 5144"/>
              <a:gd name="T47" fmla="*/ 2104 h 3275"/>
              <a:gd name="T48" fmla="*/ 36 w 5144"/>
              <a:gd name="T49" fmla="*/ 1459 h 3275"/>
              <a:gd name="T50" fmla="*/ 41 w 5144"/>
              <a:gd name="T51" fmla="*/ 1299 h 3275"/>
              <a:gd name="T52" fmla="*/ 43 w 5144"/>
              <a:gd name="T53" fmla="*/ 1284 h 3275"/>
              <a:gd name="T54" fmla="*/ 46 w 5144"/>
              <a:gd name="T55" fmla="*/ 1261 h 3275"/>
              <a:gd name="T56" fmla="*/ 51 w 5144"/>
              <a:gd name="T57" fmla="*/ 1239 h 3275"/>
              <a:gd name="T58" fmla="*/ 57 w 5144"/>
              <a:gd name="T59" fmla="*/ 1216 h 3275"/>
              <a:gd name="T60" fmla="*/ 64 w 5144"/>
              <a:gd name="T61" fmla="*/ 1194 h 3275"/>
              <a:gd name="T62" fmla="*/ 160 w 5144"/>
              <a:gd name="T63" fmla="*/ 985 h 3275"/>
              <a:gd name="T64" fmla="*/ 937 w 5144"/>
              <a:gd name="T65" fmla="*/ 402 h 3275"/>
              <a:gd name="T66" fmla="*/ 1108 w 5144"/>
              <a:gd name="T67" fmla="*/ 439 h 3275"/>
              <a:gd name="T68" fmla="*/ 865 w 5144"/>
              <a:gd name="T69" fmla="*/ 736 h 3275"/>
              <a:gd name="T70" fmla="*/ 858 w 5144"/>
              <a:gd name="T71" fmla="*/ 789 h 3275"/>
              <a:gd name="T72" fmla="*/ 2477 w 5144"/>
              <a:gd name="T73" fmla="*/ 0 h 3275"/>
              <a:gd name="T74" fmla="*/ 1789 w 5144"/>
              <a:gd name="T75" fmla="*/ 89 h 3275"/>
              <a:gd name="T76" fmla="*/ 703 w 5144"/>
              <a:gd name="T77" fmla="*/ 378 h 3275"/>
              <a:gd name="T78" fmla="*/ 80 w 5144"/>
              <a:gd name="T79" fmla="*/ 1077 h 3275"/>
              <a:gd name="T80" fmla="*/ 79 w 5144"/>
              <a:gd name="T81" fmla="*/ 1961 h 3275"/>
              <a:gd name="T82" fmla="*/ 695 w 5144"/>
              <a:gd name="T83" fmla="*/ 2680 h 3275"/>
              <a:gd name="T84" fmla="*/ 1734 w 5144"/>
              <a:gd name="T85" fmla="*/ 3121 h 3275"/>
              <a:gd name="T86" fmla="*/ 2945 w 5144"/>
              <a:gd name="T87" fmla="*/ 3275 h 3275"/>
              <a:gd name="T88" fmla="*/ 3536 w 5144"/>
              <a:gd name="T89" fmla="*/ 3242 h 3275"/>
              <a:gd name="T90" fmla="*/ 4534 w 5144"/>
              <a:gd name="T91" fmla="*/ 2947 h 3275"/>
              <a:gd name="T92" fmla="*/ 5080 w 5144"/>
              <a:gd name="T93" fmla="*/ 2336 h 3275"/>
              <a:gd name="T94" fmla="*/ 5131 w 5144"/>
              <a:gd name="T95" fmla="*/ 1808 h 3275"/>
              <a:gd name="T96" fmla="*/ 4771 w 5144"/>
              <a:gd name="T97" fmla="*/ 1011 h 3275"/>
              <a:gd name="T98" fmla="*/ 3807 w 5144"/>
              <a:gd name="T99" fmla="*/ 289 h 3275"/>
              <a:gd name="T100" fmla="*/ 2477 w 5144"/>
              <a:gd name="T101" fmla="*/ 0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44" h="3275">
                <a:moveTo>
                  <a:pt x="858" y="789"/>
                </a:moveTo>
                <a:lnTo>
                  <a:pt x="858" y="789"/>
                </a:lnTo>
                <a:cubicBezTo>
                  <a:pt x="935" y="692"/>
                  <a:pt x="1032" y="607"/>
                  <a:pt x="1133" y="532"/>
                </a:cubicBezTo>
                <a:cubicBezTo>
                  <a:pt x="1236" y="456"/>
                  <a:pt x="1349" y="392"/>
                  <a:pt x="1467" y="339"/>
                </a:cubicBezTo>
                <a:cubicBezTo>
                  <a:pt x="1574" y="291"/>
                  <a:pt x="1686" y="252"/>
                  <a:pt x="1801" y="222"/>
                </a:cubicBezTo>
                <a:cubicBezTo>
                  <a:pt x="1899" y="215"/>
                  <a:pt x="1998" y="211"/>
                  <a:pt x="2096" y="211"/>
                </a:cubicBezTo>
                <a:cubicBezTo>
                  <a:pt x="2219" y="211"/>
                  <a:pt x="2342" y="217"/>
                  <a:pt x="2465" y="228"/>
                </a:cubicBezTo>
                <a:cubicBezTo>
                  <a:pt x="2717" y="251"/>
                  <a:pt x="2969" y="297"/>
                  <a:pt x="3209" y="373"/>
                </a:cubicBezTo>
                <a:cubicBezTo>
                  <a:pt x="3421" y="439"/>
                  <a:pt x="3628" y="528"/>
                  <a:pt x="3806" y="655"/>
                </a:cubicBezTo>
                <a:cubicBezTo>
                  <a:pt x="3897" y="719"/>
                  <a:pt x="3980" y="789"/>
                  <a:pt x="4048" y="874"/>
                </a:cubicBezTo>
                <a:cubicBezTo>
                  <a:pt x="4048" y="874"/>
                  <a:pt x="4048" y="874"/>
                  <a:pt x="4049" y="874"/>
                </a:cubicBezTo>
                <a:cubicBezTo>
                  <a:pt x="4049" y="874"/>
                  <a:pt x="4050" y="871"/>
                  <a:pt x="4051" y="867"/>
                </a:cubicBezTo>
                <a:cubicBezTo>
                  <a:pt x="4052" y="864"/>
                  <a:pt x="4053" y="860"/>
                  <a:pt x="4053" y="860"/>
                </a:cubicBezTo>
                <a:cubicBezTo>
                  <a:pt x="4053" y="860"/>
                  <a:pt x="4053" y="860"/>
                  <a:pt x="4053" y="860"/>
                </a:cubicBezTo>
                <a:cubicBezTo>
                  <a:pt x="4056" y="849"/>
                  <a:pt x="4058" y="837"/>
                  <a:pt x="4061" y="826"/>
                </a:cubicBezTo>
                <a:cubicBezTo>
                  <a:pt x="4063" y="815"/>
                  <a:pt x="4065" y="803"/>
                  <a:pt x="4067" y="791"/>
                </a:cubicBezTo>
                <a:cubicBezTo>
                  <a:pt x="4067" y="790"/>
                  <a:pt x="4069" y="779"/>
                  <a:pt x="4068" y="777"/>
                </a:cubicBezTo>
                <a:cubicBezTo>
                  <a:pt x="3951" y="618"/>
                  <a:pt x="3788" y="498"/>
                  <a:pt x="3609" y="405"/>
                </a:cubicBezTo>
                <a:cubicBezTo>
                  <a:pt x="3459" y="326"/>
                  <a:pt x="3299" y="266"/>
                  <a:pt x="3135" y="219"/>
                </a:cubicBezTo>
                <a:cubicBezTo>
                  <a:pt x="3405" y="278"/>
                  <a:pt x="3666" y="370"/>
                  <a:pt x="3910" y="492"/>
                </a:cubicBezTo>
                <a:cubicBezTo>
                  <a:pt x="4155" y="615"/>
                  <a:pt x="4383" y="771"/>
                  <a:pt x="4574" y="960"/>
                </a:cubicBezTo>
                <a:cubicBezTo>
                  <a:pt x="4744" y="1129"/>
                  <a:pt x="4877" y="1324"/>
                  <a:pt x="4976" y="1535"/>
                </a:cubicBezTo>
                <a:cubicBezTo>
                  <a:pt x="5048" y="1690"/>
                  <a:pt x="5101" y="1854"/>
                  <a:pt x="5112" y="2023"/>
                </a:cubicBezTo>
                <a:cubicBezTo>
                  <a:pt x="5114" y="2059"/>
                  <a:pt x="5114" y="2095"/>
                  <a:pt x="5112" y="2131"/>
                </a:cubicBezTo>
                <a:cubicBezTo>
                  <a:pt x="5112" y="2136"/>
                  <a:pt x="5112" y="2140"/>
                  <a:pt x="5112" y="2144"/>
                </a:cubicBezTo>
                <a:cubicBezTo>
                  <a:pt x="5112" y="2145"/>
                  <a:pt x="5112" y="2146"/>
                  <a:pt x="5111" y="2148"/>
                </a:cubicBezTo>
                <a:lnTo>
                  <a:pt x="5111" y="2152"/>
                </a:lnTo>
                <a:cubicBezTo>
                  <a:pt x="5110" y="2161"/>
                  <a:pt x="5110" y="2170"/>
                  <a:pt x="5109" y="2179"/>
                </a:cubicBezTo>
                <a:cubicBezTo>
                  <a:pt x="5108" y="2181"/>
                  <a:pt x="5108" y="2183"/>
                  <a:pt x="5108" y="2186"/>
                </a:cubicBezTo>
                <a:cubicBezTo>
                  <a:pt x="5108" y="2187"/>
                  <a:pt x="5107" y="2188"/>
                  <a:pt x="5107" y="2189"/>
                </a:cubicBezTo>
                <a:lnTo>
                  <a:pt x="5107" y="2191"/>
                </a:lnTo>
                <a:cubicBezTo>
                  <a:pt x="5106" y="2193"/>
                  <a:pt x="5105" y="2197"/>
                  <a:pt x="5105" y="2199"/>
                </a:cubicBezTo>
                <a:cubicBezTo>
                  <a:pt x="5102" y="2207"/>
                  <a:pt x="5100" y="2215"/>
                  <a:pt x="5097" y="2224"/>
                </a:cubicBezTo>
                <a:cubicBezTo>
                  <a:pt x="5097" y="2225"/>
                  <a:pt x="5095" y="2230"/>
                  <a:pt x="5094" y="2232"/>
                </a:cubicBezTo>
                <a:cubicBezTo>
                  <a:pt x="5093" y="2235"/>
                  <a:pt x="5092" y="2238"/>
                  <a:pt x="5091" y="2241"/>
                </a:cubicBezTo>
                <a:cubicBezTo>
                  <a:pt x="5088" y="2249"/>
                  <a:pt x="5085" y="2257"/>
                  <a:pt x="5082" y="2265"/>
                </a:cubicBezTo>
                <a:cubicBezTo>
                  <a:pt x="5076" y="2281"/>
                  <a:pt x="5070" y="2296"/>
                  <a:pt x="5063" y="2311"/>
                </a:cubicBezTo>
                <a:cubicBezTo>
                  <a:pt x="5007" y="2432"/>
                  <a:pt x="4922" y="2540"/>
                  <a:pt x="4819" y="2630"/>
                </a:cubicBezTo>
                <a:cubicBezTo>
                  <a:pt x="4708" y="2729"/>
                  <a:pt x="4577" y="2807"/>
                  <a:pt x="4439" y="2871"/>
                </a:cubicBezTo>
                <a:cubicBezTo>
                  <a:pt x="4285" y="2942"/>
                  <a:pt x="4121" y="2994"/>
                  <a:pt x="3954" y="3034"/>
                </a:cubicBezTo>
                <a:cubicBezTo>
                  <a:pt x="3771" y="3077"/>
                  <a:pt x="3584" y="3105"/>
                  <a:pt x="3396" y="3120"/>
                </a:cubicBezTo>
                <a:cubicBezTo>
                  <a:pt x="3268" y="3131"/>
                  <a:pt x="3139" y="3136"/>
                  <a:pt x="3010" y="3136"/>
                </a:cubicBezTo>
                <a:cubicBezTo>
                  <a:pt x="2939" y="3136"/>
                  <a:pt x="2867" y="3135"/>
                  <a:pt x="2796" y="3132"/>
                </a:cubicBezTo>
                <a:cubicBezTo>
                  <a:pt x="2591" y="3123"/>
                  <a:pt x="2387" y="3102"/>
                  <a:pt x="2185" y="3069"/>
                </a:cubicBezTo>
                <a:cubicBezTo>
                  <a:pt x="1985" y="3036"/>
                  <a:pt x="1788" y="2991"/>
                  <a:pt x="1595" y="2933"/>
                </a:cubicBezTo>
                <a:cubicBezTo>
                  <a:pt x="1410" y="2878"/>
                  <a:pt x="1229" y="2810"/>
                  <a:pt x="1057" y="2727"/>
                </a:cubicBezTo>
                <a:cubicBezTo>
                  <a:pt x="896" y="2649"/>
                  <a:pt x="742" y="2558"/>
                  <a:pt x="602" y="2450"/>
                </a:cubicBezTo>
                <a:cubicBezTo>
                  <a:pt x="472" y="2350"/>
                  <a:pt x="355" y="2234"/>
                  <a:pt x="262" y="2104"/>
                </a:cubicBezTo>
                <a:cubicBezTo>
                  <a:pt x="172" y="1978"/>
                  <a:pt x="104" y="1839"/>
                  <a:pt x="68" y="1691"/>
                </a:cubicBezTo>
                <a:cubicBezTo>
                  <a:pt x="49" y="1615"/>
                  <a:pt x="39" y="1537"/>
                  <a:pt x="36" y="1459"/>
                </a:cubicBezTo>
                <a:cubicBezTo>
                  <a:pt x="34" y="1413"/>
                  <a:pt x="35" y="1383"/>
                  <a:pt x="38" y="1337"/>
                </a:cubicBezTo>
                <a:cubicBezTo>
                  <a:pt x="39" y="1325"/>
                  <a:pt x="40" y="1312"/>
                  <a:pt x="41" y="1299"/>
                </a:cubicBezTo>
                <a:cubicBezTo>
                  <a:pt x="41" y="1297"/>
                  <a:pt x="42" y="1295"/>
                  <a:pt x="42" y="1294"/>
                </a:cubicBezTo>
                <a:cubicBezTo>
                  <a:pt x="42" y="1291"/>
                  <a:pt x="42" y="1288"/>
                  <a:pt x="43" y="1284"/>
                </a:cubicBezTo>
                <a:cubicBezTo>
                  <a:pt x="43" y="1281"/>
                  <a:pt x="44" y="1271"/>
                  <a:pt x="45" y="1267"/>
                </a:cubicBezTo>
                <a:cubicBezTo>
                  <a:pt x="45" y="1265"/>
                  <a:pt x="46" y="1263"/>
                  <a:pt x="46" y="1261"/>
                </a:cubicBezTo>
                <a:cubicBezTo>
                  <a:pt x="46" y="1259"/>
                  <a:pt x="48" y="1250"/>
                  <a:pt x="49" y="1247"/>
                </a:cubicBezTo>
                <a:cubicBezTo>
                  <a:pt x="49" y="1244"/>
                  <a:pt x="50" y="1241"/>
                  <a:pt x="51" y="1239"/>
                </a:cubicBezTo>
                <a:cubicBezTo>
                  <a:pt x="52" y="1235"/>
                  <a:pt x="53" y="1230"/>
                  <a:pt x="54" y="1225"/>
                </a:cubicBezTo>
                <a:cubicBezTo>
                  <a:pt x="55" y="1222"/>
                  <a:pt x="56" y="1219"/>
                  <a:pt x="57" y="1216"/>
                </a:cubicBezTo>
                <a:lnTo>
                  <a:pt x="57" y="1215"/>
                </a:lnTo>
                <a:cubicBezTo>
                  <a:pt x="59" y="1208"/>
                  <a:pt x="62" y="1201"/>
                  <a:pt x="64" y="1194"/>
                </a:cubicBezTo>
                <a:cubicBezTo>
                  <a:pt x="72" y="1167"/>
                  <a:pt x="80" y="1148"/>
                  <a:pt x="90" y="1124"/>
                </a:cubicBezTo>
                <a:cubicBezTo>
                  <a:pt x="110" y="1076"/>
                  <a:pt x="133" y="1030"/>
                  <a:pt x="160" y="985"/>
                </a:cubicBezTo>
                <a:cubicBezTo>
                  <a:pt x="214" y="897"/>
                  <a:pt x="282" y="816"/>
                  <a:pt x="359" y="744"/>
                </a:cubicBezTo>
                <a:cubicBezTo>
                  <a:pt x="521" y="592"/>
                  <a:pt x="724" y="482"/>
                  <a:pt x="937" y="402"/>
                </a:cubicBezTo>
                <a:cubicBezTo>
                  <a:pt x="1058" y="357"/>
                  <a:pt x="1183" y="321"/>
                  <a:pt x="1310" y="293"/>
                </a:cubicBezTo>
                <a:cubicBezTo>
                  <a:pt x="1239" y="337"/>
                  <a:pt x="1171" y="385"/>
                  <a:pt x="1108" y="439"/>
                </a:cubicBezTo>
                <a:cubicBezTo>
                  <a:pt x="1022" y="513"/>
                  <a:pt x="948" y="596"/>
                  <a:pt x="878" y="684"/>
                </a:cubicBezTo>
                <a:cubicBezTo>
                  <a:pt x="868" y="697"/>
                  <a:pt x="867" y="722"/>
                  <a:pt x="865" y="736"/>
                </a:cubicBezTo>
                <a:cubicBezTo>
                  <a:pt x="862" y="749"/>
                  <a:pt x="860" y="761"/>
                  <a:pt x="858" y="773"/>
                </a:cubicBezTo>
                <a:lnTo>
                  <a:pt x="858" y="789"/>
                </a:lnTo>
                <a:close/>
                <a:moveTo>
                  <a:pt x="2477" y="0"/>
                </a:moveTo>
                <a:lnTo>
                  <a:pt x="2477" y="0"/>
                </a:lnTo>
                <a:cubicBezTo>
                  <a:pt x="2364" y="0"/>
                  <a:pt x="2251" y="7"/>
                  <a:pt x="2138" y="20"/>
                </a:cubicBezTo>
                <a:cubicBezTo>
                  <a:pt x="2021" y="35"/>
                  <a:pt x="1904" y="57"/>
                  <a:pt x="1789" y="89"/>
                </a:cubicBezTo>
                <a:cubicBezTo>
                  <a:pt x="1654" y="99"/>
                  <a:pt x="1519" y="117"/>
                  <a:pt x="1386" y="142"/>
                </a:cubicBezTo>
                <a:cubicBezTo>
                  <a:pt x="1149" y="189"/>
                  <a:pt x="914" y="264"/>
                  <a:pt x="703" y="378"/>
                </a:cubicBezTo>
                <a:cubicBezTo>
                  <a:pt x="511" y="481"/>
                  <a:pt x="340" y="619"/>
                  <a:pt x="219" y="793"/>
                </a:cubicBezTo>
                <a:cubicBezTo>
                  <a:pt x="158" y="881"/>
                  <a:pt x="112" y="977"/>
                  <a:pt x="80" y="1077"/>
                </a:cubicBezTo>
                <a:cubicBezTo>
                  <a:pt x="37" y="1212"/>
                  <a:pt x="13" y="1355"/>
                  <a:pt x="6" y="1496"/>
                </a:cubicBezTo>
                <a:cubicBezTo>
                  <a:pt x="0" y="1654"/>
                  <a:pt x="23" y="1812"/>
                  <a:pt x="79" y="1961"/>
                </a:cubicBezTo>
                <a:cubicBezTo>
                  <a:pt x="133" y="2105"/>
                  <a:pt x="216" y="2237"/>
                  <a:pt x="319" y="2355"/>
                </a:cubicBezTo>
                <a:cubicBezTo>
                  <a:pt x="427" y="2479"/>
                  <a:pt x="556" y="2587"/>
                  <a:pt x="695" y="2680"/>
                </a:cubicBezTo>
                <a:cubicBezTo>
                  <a:pt x="846" y="2781"/>
                  <a:pt x="1009" y="2865"/>
                  <a:pt x="1178" y="2936"/>
                </a:cubicBezTo>
                <a:cubicBezTo>
                  <a:pt x="1357" y="3012"/>
                  <a:pt x="1544" y="3072"/>
                  <a:pt x="1734" y="3121"/>
                </a:cubicBezTo>
                <a:cubicBezTo>
                  <a:pt x="1931" y="3172"/>
                  <a:pt x="2132" y="3209"/>
                  <a:pt x="2334" y="3235"/>
                </a:cubicBezTo>
                <a:cubicBezTo>
                  <a:pt x="2536" y="3260"/>
                  <a:pt x="2740" y="3274"/>
                  <a:pt x="2945" y="3275"/>
                </a:cubicBezTo>
                <a:cubicBezTo>
                  <a:pt x="2955" y="3275"/>
                  <a:pt x="2966" y="3275"/>
                  <a:pt x="2976" y="3275"/>
                </a:cubicBezTo>
                <a:cubicBezTo>
                  <a:pt x="3163" y="3275"/>
                  <a:pt x="3351" y="3265"/>
                  <a:pt x="3536" y="3242"/>
                </a:cubicBezTo>
                <a:cubicBezTo>
                  <a:pt x="3719" y="3219"/>
                  <a:pt x="3900" y="3184"/>
                  <a:pt x="4076" y="3133"/>
                </a:cubicBezTo>
                <a:cubicBezTo>
                  <a:pt x="4236" y="3086"/>
                  <a:pt x="4391" y="3026"/>
                  <a:pt x="4534" y="2947"/>
                </a:cubicBezTo>
                <a:cubicBezTo>
                  <a:pt x="4662" y="2877"/>
                  <a:pt x="4781" y="2790"/>
                  <a:pt x="4878" y="2684"/>
                </a:cubicBezTo>
                <a:cubicBezTo>
                  <a:pt x="4971" y="2583"/>
                  <a:pt x="5040" y="2465"/>
                  <a:pt x="5080" y="2336"/>
                </a:cubicBezTo>
                <a:cubicBezTo>
                  <a:pt x="5110" y="2238"/>
                  <a:pt x="5130" y="2134"/>
                  <a:pt x="5138" y="2032"/>
                </a:cubicBezTo>
                <a:cubicBezTo>
                  <a:pt x="5144" y="1957"/>
                  <a:pt x="5142" y="1882"/>
                  <a:pt x="5131" y="1808"/>
                </a:cubicBezTo>
                <a:cubicBezTo>
                  <a:pt x="5107" y="1632"/>
                  <a:pt x="5042" y="1463"/>
                  <a:pt x="4958" y="1305"/>
                </a:cubicBezTo>
                <a:cubicBezTo>
                  <a:pt x="4904" y="1203"/>
                  <a:pt x="4842" y="1104"/>
                  <a:pt x="4771" y="1011"/>
                </a:cubicBezTo>
                <a:cubicBezTo>
                  <a:pt x="4692" y="909"/>
                  <a:pt x="4601" y="815"/>
                  <a:pt x="4503" y="728"/>
                </a:cubicBezTo>
                <a:cubicBezTo>
                  <a:pt x="4299" y="548"/>
                  <a:pt x="4061" y="402"/>
                  <a:pt x="3807" y="289"/>
                </a:cubicBezTo>
                <a:cubicBezTo>
                  <a:pt x="3547" y="172"/>
                  <a:pt x="3269" y="89"/>
                  <a:pt x="2984" y="42"/>
                </a:cubicBezTo>
                <a:cubicBezTo>
                  <a:pt x="2817" y="15"/>
                  <a:pt x="2647" y="0"/>
                  <a:pt x="2477" y="0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44" name="TextBox 43"/>
          <p:cNvSpPr txBox="1"/>
          <p:nvPr/>
        </p:nvSpPr>
        <p:spPr>
          <a:xfrm>
            <a:off x="4404919" y="2993542"/>
            <a:ext cx="1222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bg-BG" sz="2000" dirty="0" smtClean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rPr>
              <a:t>5 б.</a:t>
            </a:r>
            <a:endParaRPr lang="bg-BG" sz="2000" dirty="0">
              <a:solidFill>
                <a:schemeClr val="bg1"/>
              </a:solidFill>
              <a:latin typeface="Segoe Script" panose="020B0504020000000003" pitchFamily="34" charset="0"/>
              <a:ea typeface="Roboto" panose="02000000000000000000" pitchFamily="2" charset="0"/>
            </a:endParaRPr>
          </a:p>
        </p:txBody>
      </p:sp>
      <p:sp>
        <p:nvSpPr>
          <p:cNvPr id="45" name="Freeform 6"/>
          <p:cNvSpPr>
            <a:spLocks noEditPoints="1"/>
          </p:cNvSpPr>
          <p:nvPr/>
        </p:nvSpPr>
        <p:spPr bwMode="auto">
          <a:xfrm>
            <a:off x="3697241" y="3827104"/>
            <a:ext cx="1265075" cy="761061"/>
          </a:xfrm>
          <a:custGeom>
            <a:avLst/>
            <a:gdLst>
              <a:gd name="T0" fmla="*/ 858 w 5144"/>
              <a:gd name="T1" fmla="*/ 789 h 3275"/>
              <a:gd name="T2" fmla="*/ 1467 w 5144"/>
              <a:gd name="T3" fmla="*/ 339 h 3275"/>
              <a:gd name="T4" fmla="*/ 2096 w 5144"/>
              <a:gd name="T5" fmla="*/ 211 h 3275"/>
              <a:gd name="T6" fmla="*/ 3209 w 5144"/>
              <a:gd name="T7" fmla="*/ 373 h 3275"/>
              <a:gd name="T8" fmla="*/ 4048 w 5144"/>
              <a:gd name="T9" fmla="*/ 874 h 3275"/>
              <a:gd name="T10" fmla="*/ 4051 w 5144"/>
              <a:gd name="T11" fmla="*/ 867 h 3275"/>
              <a:gd name="T12" fmla="*/ 4053 w 5144"/>
              <a:gd name="T13" fmla="*/ 860 h 3275"/>
              <a:gd name="T14" fmla="*/ 4067 w 5144"/>
              <a:gd name="T15" fmla="*/ 791 h 3275"/>
              <a:gd name="T16" fmla="*/ 3609 w 5144"/>
              <a:gd name="T17" fmla="*/ 405 h 3275"/>
              <a:gd name="T18" fmla="*/ 3910 w 5144"/>
              <a:gd name="T19" fmla="*/ 492 h 3275"/>
              <a:gd name="T20" fmla="*/ 4976 w 5144"/>
              <a:gd name="T21" fmla="*/ 1535 h 3275"/>
              <a:gd name="T22" fmla="*/ 5112 w 5144"/>
              <a:gd name="T23" fmla="*/ 2131 h 3275"/>
              <a:gd name="T24" fmla="*/ 5111 w 5144"/>
              <a:gd name="T25" fmla="*/ 2148 h 3275"/>
              <a:gd name="T26" fmla="*/ 5109 w 5144"/>
              <a:gd name="T27" fmla="*/ 2179 h 3275"/>
              <a:gd name="T28" fmla="*/ 5107 w 5144"/>
              <a:gd name="T29" fmla="*/ 2189 h 3275"/>
              <a:gd name="T30" fmla="*/ 5105 w 5144"/>
              <a:gd name="T31" fmla="*/ 2199 h 3275"/>
              <a:gd name="T32" fmla="*/ 5094 w 5144"/>
              <a:gd name="T33" fmla="*/ 2232 h 3275"/>
              <a:gd name="T34" fmla="*/ 5082 w 5144"/>
              <a:gd name="T35" fmla="*/ 2265 h 3275"/>
              <a:gd name="T36" fmla="*/ 4819 w 5144"/>
              <a:gd name="T37" fmla="*/ 2630 h 3275"/>
              <a:gd name="T38" fmla="*/ 3954 w 5144"/>
              <a:gd name="T39" fmla="*/ 3034 h 3275"/>
              <a:gd name="T40" fmla="*/ 3010 w 5144"/>
              <a:gd name="T41" fmla="*/ 3136 h 3275"/>
              <a:gd name="T42" fmla="*/ 2185 w 5144"/>
              <a:gd name="T43" fmla="*/ 3069 h 3275"/>
              <a:gd name="T44" fmla="*/ 1057 w 5144"/>
              <a:gd name="T45" fmla="*/ 2727 h 3275"/>
              <a:gd name="T46" fmla="*/ 262 w 5144"/>
              <a:gd name="T47" fmla="*/ 2104 h 3275"/>
              <a:gd name="T48" fmla="*/ 36 w 5144"/>
              <a:gd name="T49" fmla="*/ 1459 h 3275"/>
              <a:gd name="T50" fmla="*/ 41 w 5144"/>
              <a:gd name="T51" fmla="*/ 1299 h 3275"/>
              <a:gd name="T52" fmla="*/ 43 w 5144"/>
              <a:gd name="T53" fmla="*/ 1284 h 3275"/>
              <a:gd name="T54" fmla="*/ 46 w 5144"/>
              <a:gd name="T55" fmla="*/ 1261 h 3275"/>
              <a:gd name="T56" fmla="*/ 51 w 5144"/>
              <a:gd name="T57" fmla="*/ 1239 h 3275"/>
              <a:gd name="T58" fmla="*/ 57 w 5144"/>
              <a:gd name="T59" fmla="*/ 1216 h 3275"/>
              <a:gd name="T60" fmla="*/ 64 w 5144"/>
              <a:gd name="T61" fmla="*/ 1194 h 3275"/>
              <a:gd name="T62" fmla="*/ 160 w 5144"/>
              <a:gd name="T63" fmla="*/ 985 h 3275"/>
              <a:gd name="T64" fmla="*/ 937 w 5144"/>
              <a:gd name="T65" fmla="*/ 402 h 3275"/>
              <a:gd name="T66" fmla="*/ 1108 w 5144"/>
              <a:gd name="T67" fmla="*/ 439 h 3275"/>
              <a:gd name="T68" fmla="*/ 865 w 5144"/>
              <a:gd name="T69" fmla="*/ 736 h 3275"/>
              <a:gd name="T70" fmla="*/ 858 w 5144"/>
              <a:gd name="T71" fmla="*/ 789 h 3275"/>
              <a:gd name="T72" fmla="*/ 2477 w 5144"/>
              <a:gd name="T73" fmla="*/ 0 h 3275"/>
              <a:gd name="T74" fmla="*/ 1789 w 5144"/>
              <a:gd name="T75" fmla="*/ 89 h 3275"/>
              <a:gd name="T76" fmla="*/ 703 w 5144"/>
              <a:gd name="T77" fmla="*/ 378 h 3275"/>
              <a:gd name="T78" fmla="*/ 80 w 5144"/>
              <a:gd name="T79" fmla="*/ 1077 h 3275"/>
              <a:gd name="T80" fmla="*/ 79 w 5144"/>
              <a:gd name="T81" fmla="*/ 1961 h 3275"/>
              <a:gd name="T82" fmla="*/ 695 w 5144"/>
              <a:gd name="T83" fmla="*/ 2680 h 3275"/>
              <a:gd name="T84" fmla="*/ 1734 w 5144"/>
              <a:gd name="T85" fmla="*/ 3121 h 3275"/>
              <a:gd name="T86" fmla="*/ 2945 w 5144"/>
              <a:gd name="T87" fmla="*/ 3275 h 3275"/>
              <a:gd name="T88" fmla="*/ 3536 w 5144"/>
              <a:gd name="T89" fmla="*/ 3242 h 3275"/>
              <a:gd name="T90" fmla="*/ 4534 w 5144"/>
              <a:gd name="T91" fmla="*/ 2947 h 3275"/>
              <a:gd name="T92" fmla="*/ 5080 w 5144"/>
              <a:gd name="T93" fmla="*/ 2336 h 3275"/>
              <a:gd name="T94" fmla="*/ 5131 w 5144"/>
              <a:gd name="T95" fmla="*/ 1808 h 3275"/>
              <a:gd name="T96" fmla="*/ 4771 w 5144"/>
              <a:gd name="T97" fmla="*/ 1011 h 3275"/>
              <a:gd name="T98" fmla="*/ 3807 w 5144"/>
              <a:gd name="T99" fmla="*/ 289 h 3275"/>
              <a:gd name="T100" fmla="*/ 2477 w 5144"/>
              <a:gd name="T101" fmla="*/ 0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44" h="3275">
                <a:moveTo>
                  <a:pt x="858" y="789"/>
                </a:moveTo>
                <a:lnTo>
                  <a:pt x="858" y="789"/>
                </a:lnTo>
                <a:cubicBezTo>
                  <a:pt x="935" y="692"/>
                  <a:pt x="1032" y="607"/>
                  <a:pt x="1133" y="532"/>
                </a:cubicBezTo>
                <a:cubicBezTo>
                  <a:pt x="1236" y="456"/>
                  <a:pt x="1349" y="392"/>
                  <a:pt x="1467" y="339"/>
                </a:cubicBezTo>
                <a:cubicBezTo>
                  <a:pt x="1574" y="291"/>
                  <a:pt x="1686" y="252"/>
                  <a:pt x="1801" y="222"/>
                </a:cubicBezTo>
                <a:cubicBezTo>
                  <a:pt x="1899" y="215"/>
                  <a:pt x="1998" y="211"/>
                  <a:pt x="2096" y="211"/>
                </a:cubicBezTo>
                <a:cubicBezTo>
                  <a:pt x="2219" y="211"/>
                  <a:pt x="2342" y="217"/>
                  <a:pt x="2465" y="228"/>
                </a:cubicBezTo>
                <a:cubicBezTo>
                  <a:pt x="2717" y="251"/>
                  <a:pt x="2969" y="297"/>
                  <a:pt x="3209" y="373"/>
                </a:cubicBezTo>
                <a:cubicBezTo>
                  <a:pt x="3421" y="439"/>
                  <a:pt x="3628" y="528"/>
                  <a:pt x="3806" y="655"/>
                </a:cubicBezTo>
                <a:cubicBezTo>
                  <a:pt x="3897" y="719"/>
                  <a:pt x="3980" y="789"/>
                  <a:pt x="4048" y="874"/>
                </a:cubicBezTo>
                <a:cubicBezTo>
                  <a:pt x="4048" y="874"/>
                  <a:pt x="4048" y="874"/>
                  <a:pt x="4049" y="874"/>
                </a:cubicBezTo>
                <a:cubicBezTo>
                  <a:pt x="4049" y="874"/>
                  <a:pt x="4050" y="871"/>
                  <a:pt x="4051" y="867"/>
                </a:cubicBezTo>
                <a:cubicBezTo>
                  <a:pt x="4052" y="864"/>
                  <a:pt x="4053" y="860"/>
                  <a:pt x="4053" y="860"/>
                </a:cubicBezTo>
                <a:cubicBezTo>
                  <a:pt x="4053" y="860"/>
                  <a:pt x="4053" y="860"/>
                  <a:pt x="4053" y="860"/>
                </a:cubicBezTo>
                <a:cubicBezTo>
                  <a:pt x="4056" y="849"/>
                  <a:pt x="4058" y="837"/>
                  <a:pt x="4061" y="826"/>
                </a:cubicBezTo>
                <a:cubicBezTo>
                  <a:pt x="4063" y="815"/>
                  <a:pt x="4065" y="803"/>
                  <a:pt x="4067" y="791"/>
                </a:cubicBezTo>
                <a:cubicBezTo>
                  <a:pt x="4067" y="790"/>
                  <a:pt x="4069" y="779"/>
                  <a:pt x="4068" y="777"/>
                </a:cubicBezTo>
                <a:cubicBezTo>
                  <a:pt x="3951" y="618"/>
                  <a:pt x="3788" y="498"/>
                  <a:pt x="3609" y="405"/>
                </a:cubicBezTo>
                <a:cubicBezTo>
                  <a:pt x="3459" y="326"/>
                  <a:pt x="3299" y="266"/>
                  <a:pt x="3135" y="219"/>
                </a:cubicBezTo>
                <a:cubicBezTo>
                  <a:pt x="3405" y="278"/>
                  <a:pt x="3666" y="370"/>
                  <a:pt x="3910" y="492"/>
                </a:cubicBezTo>
                <a:cubicBezTo>
                  <a:pt x="4155" y="615"/>
                  <a:pt x="4383" y="771"/>
                  <a:pt x="4574" y="960"/>
                </a:cubicBezTo>
                <a:cubicBezTo>
                  <a:pt x="4744" y="1129"/>
                  <a:pt x="4877" y="1324"/>
                  <a:pt x="4976" y="1535"/>
                </a:cubicBezTo>
                <a:cubicBezTo>
                  <a:pt x="5048" y="1690"/>
                  <a:pt x="5101" y="1854"/>
                  <a:pt x="5112" y="2023"/>
                </a:cubicBezTo>
                <a:cubicBezTo>
                  <a:pt x="5114" y="2059"/>
                  <a:pt x="5114" y="2095"/>
                  <a:pt x="5112" y="2131"/>
                </a:cubicBezTo>
                <a:cubicBezTo>
                  <a:pt x="5112" y="2136"/>
                  <a:pt x="5112" y="2140"/>
                  <a:pt x="5112" y="2144"/>
                </a:cubicBezTo>
                <a:cubicBezTo>
                  <a:pt x="5112" y="2145"/>
                  <a:pt x="5112" y="2146"/>
                  <a:pt x="5111" y="2148"/>
                </a:cubicBezTo>
                <a:lnTo>
                  <a:pt x="5111" y="2152"/>
                </a:lnTo>
                <a:cubicBezTo>
                  <a:pt x="5110" y="2161"/>
                  <a:pt x="5110" y="2170"/>
                  <a:pt x="5109" y="2179"/>
                </a:cubicBezTo>
                <a:cubicBezTo>
                  <a:pt x="5108" y="2181"/>
                  <a:pt x="5108" y="2183"/>
                  <a:pt x="5108" y="2186"/>
                </a:cubicBezTo>
                <a:cubicBezTo>
                  <a:pt x="5108" y="2187"/>
                  <a:pt x="5107" y="2188"/>
                  <a:pt x="5107" y="2189"/>
                </a:cubicBezTo>
                <a:lnTo>
                  <a:pt x="5107" y="2191"/>
                </a:lnTo>
                <a:cubicBezTo>
                  <a:pt x="5106" y="2193"/>
                  <a:pt x="5105" y="2197"/>
                  <a:pt x="5105" y="2199"/>
                </a:cubicBezTo>
                <a:cubicBezTo>
                  <a:pt x="5102" y="2207"/>
                  <a:pt x="5100" y="2215"/>
                  <a:pt x="5097" y="2224"/>
                </a:cubicBezTo>
                <a:cubicBezTo>
                  <a:pt x="5097" y="2225"/>
                  <a:pt x="5095" y="2230"/>
                  <a:pt x="5094" y="2232"/>
                </a:cubicBezTo>
                <a:cubicBezTo>
                  <a:pt x="5093" y="2235"/>
                  <a:pt x="5092" y="2238"/>
                  <a:pt x="5091" y="2241"/>
                </a:cubicBezTo>
                <a:cubicBezTo>
                  <a:pt x="5088" y="2249"/>
                  <a:pt x="5085" y="2257"/>
                  <a:pt x="5082" y="2265"/>
                </a:cubicBezTo>
                <a:cubicBezTo>
                  <a:pt x="5076" y="2281"/>
                  <a:pt x="5070" y="2296"/>
                  <a:pt x="5063" y="2311"/>
                </a:cubicBezTo>
                <a:cubicBezTo>
                  <a:pt x="5007" y="2432"/>
                  <a:pt x="4922" y="2540"/>
                  <a:pt x="4819" y="2630"/>
                </a:cubicBezTo>
                <a:cubicBezTo>
                  <a:pt x="4708" y="2729"/>
                  <a:pt x="4577" y="2807"/>
                  <a:pt x="4439" y="2871"/>
                </a:cubicBezTo>
                <a:cubicBezTo>
                  <a:pt x="4285" y="2942"/>
                  <a:pt x="4121" y="2994"/>
                  <a:pt x="3954" y="3034"/>
                </a:cubicBezTo>
                <a:cubicBezTo>
                  <a:pt x="3771" y="3077"/>
                  <a:pt x="3584" y="3105"/>
                  <a:pt x="3396" y="3120"/>
                </a:cubicBezTo>
                <a:cubicBezTo>
                  <a:pt x="3268" y="3131"/>
                  <a:pt x="3139" y="3136"/>
                  <a:pt x="3010" y="3136"/>
                </a:cubicBezTo>
                <a:cubicBezTo>
                  <a:pt x="2939" y="3136"/>
                  <a:pt x="2867" y="3135"/>
                  <a:pt x="2796" y="3132"/>
                </a:cubicBezTo>
                <a:cubicBezTo>
                  <a:pt x="2591" y="3123"/>
                  <a:pt x="2387" y="3102"/>
                  <a:pt x="2185" y="3069"/>
                </a:cubicBezTo>
                <a:cubicBezTo>
                  <a:pt x="1985" y="3036"/>
                  <a:pt x="1788" y="2991"/>
                  <a:pt x="1595" y="2933"/>
                </a:cubicBezTo>
                <a:cubicBezTo>
                  <a:pt x="1410" y="2878"/>
                  <a:pt x="1229" y="2810"/>
                  <a:pt x="1057" y="2727"/>
                </a:cubicBezTo>
                <a:cubicBezTo>
                  <a:pt x="896" y="2649"/>
                  <a:pt x="742" y="2558"/>
                  <a:pt x="602" y="2450"/>
                </a:cubicBezTo>
                <a:cubicBezTo>
                  <a:pt x="472" y="2350"/>
                  <a:pt x="355" y="2234"/>
                  <a:pt x="262" y="2104"/>
                </a:cubicBezTo>
                <a:cubicBezTo>
                  <a:pt x="172" y="1978"/>
                  <a:pt x="104" y="1839"/>
                  <a:pt x="68" y="1691"/>
                </a:cubicBezTo>
                <a:cubicBezTo>
                  <a:pt x="49" y="1615"/>
                  <a:pt x="39" y="1537"/>
                  <a:pt x="36" y="1459"/>
                </a:cubicBezTo>
                <a:cubicBezTo>
                  <a:pt x="34" y="1413"/>
                  <a:pt x="35" y="1383"/>
                  <a:pt x="38" y="1337"/>
                </a:cubicBezTo>
                <a:cubicBezTo>
                  <a:pt x="39" y="1325"/>
                  <a:pt x="40" y="1312"/>
                  <a:pt x="41" y="1299"/>
                </a:cubicBezTo>
                <a:cubicBezTo>
                  <a:pt x="41" y="1297"/>
                  <a:pt x="42" y="1295"/>
                  <a:pt x="42" y="1294"/>
                </a:cubicBezTo>
                <a:cubicBezTo>
                  <a:pt x="42" y="1291"/>
                  <a:pt x="42" y="1288"/>
                  <a:pt x="43" y="1284"/>
                </a:cubicBezTo>
                <a:cubicBezTo>
                  <a:pt x="43" y="1281"/>
                  <a:pt x="44" y="1271"/>
                  <a:pt x="45" y="1267"/>
                </a:cubicBezTo>
                <a:cubicBezTo>
                  <a:pt x="45" y="1265"/>
                  <a:pt x="46" y="1263"/>
                  <a:pt x="46" y="1261"/>
                </a:cubicBezTo>
                <a:cubicBezTo>
                  <a:pt x="46" y="1259"/>
                  <a:pt x="48" y="1250"/>
                  <a:pt x="49" y="1247"/>
                </a:cubicBezTo>
                <a:cubicBezTo>
                  <a:pt x="49" y="1244"/>
                  <a:pt x="50" y="1241"/>
                  <a:pt x="51" y="1239"/>
                </a:cubicBezTo>
                <a:cubicBezTo>
                  <a:pt x="52" y="1235"/>
                  <a:pt x="53" y="1230"/>
                  <a:pt x="54" y="1225"/>
                </a:cubicBezTo>
                <a:cubicBezTo>
                  <a:pt x="55" y="1222"/>
                  <a:pt x="56" y="1219"/>
                  <a:pt x="57" y="1216"/>
                </a:cubicBezTo>
                <a:lnTo>
                  <a:pt x="57" y="1215"/>
                </a:lnTo>
                <a:cubicBezTo>
                  <a:pt x="59" y="1208"/>
                  <a:pt x="62" y="1201"/>
                  <a:pt x="64" y="1194"/>
                </a:cubicBezTo>
                <a:cubicBezTo>
                  <a:pt x="72" y="1167"/>
                  <a:pt x="80" y="1148"/>
                  <a:pt x="90" y="1124"/>
                </a:cubicBezTo>
                <a:cubicBezTo>
                  <a:pt x="110" y="1076"/>
                  <a:pt x="133" y="1030"/>
                  <a:pt x="160" y="985"/>
                </a:cubicBezTo>
                <a:cubicBezTo>
                  <a:pt x="214" y="897"/>
                  <a:pt x="282" y="816"/>
                  <a:pt x="359" y="744"/>
                </a:cubicBezTo>
                <a:cubicBezTo>
                  <a:pt x="521" y="592"/>
                  <a:pt x="724" y="482"/>
                  <a:pt x="937" y="402"/>
                </a:cubicBezTo>
                <a:cubicBezTo>
                  <a:pt x="1058" y="357"/>
                  <a:pt x="1183" y="321"/>
                  <a:pt x="1310" y="293"/>
                </a:cubicBezTo>
                <a:cubicBezTo>
                  <a:pt x="1239" y="337"/>
                  <a:pt x="1171" y="385"/>
                  <a:pt x="1108" y="439"/>
                </a:cubicBezTo>
                <a:cubicBezTo>
                  <a:pt x="1022" y="513"/>
                  <a:pt x="948" y="596"/>
                  <a:pt x="878" y="684"/>
                </a:cubicBezTo>
                <a:cubicBezTo>
                  <a:pt x="868" y="697"/>
                  <a:pt x="867" y="722"/>
                  <a:pt x="865" y="736"/>
                </a:cubicBezTo>
                <a:cubicBezTo>
                  <a:pt x="862" y="749"/>
                  <a:pt x="860" y="761"/>
                  <a:pt x="858" y="773"/>
                </a:cubicBezTo>
                <a:lnTo>
                  <a:pt x="858" y="789"/>
                </a:lnTo>
                <a:close/>
                <a:moveTo>
                  <a:pt x="2477" y="0"/>
                </a:moveTo>
                <a:lnTo>
                  <a:pt x="2477" y="0"/>
                </a:lnTo>
                <a:cubicBezTo>
                  <a:pt x="2364" y="0"/>
                  <a:pt x="2251" y="7"/>
                  <a:pt x="2138" y="20"/>
                </a:cubicBezTo>
                <a:cubicBezTo>
                  <a:pt x="2021" y="35"/>
                  <a:pt x="1904" y="57"/>
                  <a:pt x="1789" y="89"/>
                </a:cubicBezTo>
                <a:cubicBezTo>
                  <a:pt x="1654" y="99"/>
                  <a:pt x="1519" y="117"/>
                  <a:pt x="1386" y="142"/>
                </a:cubicBezTo>
                <a:cubicBezTo>
                  <a:pt x="1149" y="189"/>
                  <a:pt x="914" y="264"/>
                  <a:pt x="703" y="378"/>
                </a:cubicBezTo>
                <a:cubicBezTo>
                  <a:pt x="511" y="481"/>
                  <a:pt x="340" y="619"/>
                  <a:pt x="219" y="793"/>
                </a:cubicBezTo>
                <a:cubicBezTo>
                  <a:pt x="158" y="881"/>
                  <a:pt x="112" y="977"/>
                  <a:pt x="80" y="1077"/>
                </a:cubicBezTo>
                <a:cubicBezTo>
                  <a:pt x="37" y="1212"/>
                  <a:pt x="13" y="1355"/>
                  <a:pt x="6" y="1496"/>
                </a:cubicBezTo>
                <a:cubicBezTo>
                  <a:pt x="0" y="1654"/>
                  <a:pt x="23" y="1812"/>
                  <a:pt x="79" y="1961"/>
                </a:cubicBezTo>
                <a:cubicBezTo>
                  <a:pt x="133" y="2105"/>
                  <a:pt x="216" y="2237"/>
                  <a:pt x="319" y="2355"/>
                </a:cubicBezTo>
                <a:cubicBezTo>
                  <a:pt x="427" y="2479"/>
                  <a:pt x="556" y="2587"/>
                  <a:pt x="695" y="2680"/>
                </a:cubicBezTo>
                <a:cubicBezTo>
                  <a:pt x="846" y="2781"/>
                  <a:pt x="1009" y="2865"/>
                  <a:pt x="1178" y="2936"/>
                </a:cubicBezTo>
                <a:cubicBezTo>
                  <a:pt x="1357" y="3012"/>
                  <a:pt x="1544" y="3072"/>
                  <a:pt x="1734" y="3121"/>
                </a:cubicBezTo>
                <a:cubicBezTo>
                  <a:pt x="1931" y="3172"/>
                  <a:pt x="2132" y="3209"/>
                  <a:pt x="2334" y="3235"/>
                </a:cubicBezTo>
                <a:cubicBezTo>
                  <a:pt x="2536" y="3260"/>
                  <a:pt x="2740" y="3274"/>
                  <a:pt x="2945" y="3275"/>
                </a:cubicBezTo>
                <a:cubicBezTo>
                  <a:pt x="2955" y="3275"/>
                  <a:pt x="2966" y="3275"/>
                  <a:pt x="2976" y="3275"/>
                </a:cubicBezTo>
                <a:cubicBezTo>
                  <a:pt x="3163" y="3275"/>
                  <a:pt x="3351" y="3265"/>
                  <a:pt x="3536" y="3242"/>
                </a:cubicBezTo>
                <a:cubicBezTo>
                  <a:pt x="3719" y="3219"/>
                  <a:pt x="3900" y="3184"/>
                  <a:pt x="4076" y="3133"/>
                </a:cubicBezTo>
                <a:cubicBezTo>
                  <a:pt x="4236" y="3086"/>
                  <a:pt x="4391" y="3026"/>
                  <a:pt x="4534" y="2947"/>
                </a:cubicBezTo>
                <a:cubicBezTo>
                  <a:pt x="4662" y="2877"/>
                  <a:pt x="4781" y="2790"/>
                  <a:pt x="4878" y="2684"/>
                </a:cubicBezTo>
                <a:cubicBezTo>
                  <a:pt x="4971" y="2583"/>
                  <a:pt x="5040" y="2465"/>
                  <a:pt x="5080" y="2336"/>
                </a:cubicBezTo>
                <a:cubicBezTo>
                  <a:pt x="5110" y="2238"/>
                  <a:pt x="5130" y="2134"/>
                  <a:pt x="5138" y="2032"/>
                </a:cubicBezTo>
                <a:cubicBezTo>
                  <a:pt x="5144" y="1957"/>
                  <a:pt x="5142" y="1882"/>
                  <a:pt x="5131" y="1808"/>
                </a:cubicBezTo>
                <a:cubicBezTo>
                  <a:pt x="5107" y="1632"/>
                  <a:pt x="5042" y="1463"/>
                  <a:pt x="4958" y="1305"/>
                </a:cubicBezTo>
                <a:cubicBezTo>
                  <a:pt x="4904" y="1203"/>
                  <a:pt x="4842" y="1104"/>
                  <a:pt x="4771" y="1011"/>
                </a:cubicBezTo>
                <a:cubicBezTo>
                  <a:pt x="4692" y="909"/>
                  <a:pt x="4601" y="815"/>
                  <a:pt x="4503" y="728"/>
                </a:cubicBezTo>
                <a:cubicBezTo>
                  <a:pt x="4299" y="548"/>
                  <a:pt x="4061" y="402"/>
                  <a:pt x="3807" y="289"/>
                </a:cubicBezTo>
                <a:cubicBezTo>
                  <a:pt x="3547" y="172"/>
                  <a:pt x="3269" y="89"/>
                  <a:pt x="2984" y="42"/>
                </a:cubicBezTo>
                <a:cubicBezTo>
                  <a:pt x="2817" y="15"/>
                  <a:pt x="2647" y="0"/>
                  <a:pt x="2477" y="0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46" name="TextBox 45"/>
          <p:cNvSpPr txBox="1"/>
          <p:nvPr/>
        </p:nvSpPr>
        <p:spPr>
          <a:xfrm>
            <a:off x="3557104" y="3965182"/>
            <a:ext cx="133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algn="ctr"/>
            <a:r>
              <a:rPr lang="bg-BG" sz="1200" dirty="0" smtClean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rPr>
              <a:t>Лична</a:t>
            </a:r>
          </a:p>
          <a:p>
            <a:pPr algn="ctr"/>
            <a:r>
              <a:rPr lang="bg-BG" sz="1200" dirty="0" smtClean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rPr>
              <a:t>употреба</a:t>
            </a:r>
            <a:endParaRPr lang="bg-BG" sz="1200" dirty="0">
              <a:solidFill>
                <a:schemeClr val="bg1"/>
              </a:solidFill>
              <a:latin typeface="Segoe Script" panose="020B0504020000000003" pitchFamily="34" charset="0"/>
              <a:ea typeface="Roboto" panose="02000000000000000000" pitchFamily="2" charset="0"/>
            </a:endParaRPr>
          </a:p>
        </p:txBody>
      </p:sp>
      <p:sp>
        <p:nvSpPr>
          <p:cNvPr id="47" name="Freeform 8"/>
          <p:cNvSpPr>
            <a:spLocks noEditPoints="1"/>
          </p:cNvSpPr>
          <p:nvPr/>
        </p:nvSpPr>
        <p:spPr bwMode="auto">
          <a:xfrm rot="10604842">
            <a:off x="4460690" y="3484917"/>
            <a:ext cx="287297" cy="396042"/>
          </a:xfrm>
          <a:custGeom>
            <a:avLst/>
            <a:gdLst>
              <a:gd name="T0" fmla="*/ 0 w 1181"/>
              <a:gd name="T1" fmla="*/ 1238 h 1238"/>
              <a:gd name="T2" fmla="*/ 0 w 1181"/>
              <a:gd name="T3" fmla="*/ 1238 h 1238"/>
              <a:gd name="T4" fmla="*/ 377 w 1181"/>
              <a:gd name="T5" fmla="*/ 854 h 1238"/>
              <a:gd name="T6" fmla="*/ 757 w 1181"/>
              <a:gd name="T7" fmla="*/ 462 h 1238"/>
              <a:gd name="T8" fmla="*/ 1035 w 1181"/>
              <a:gd name="T9" fmla="*/ 179 h 1238"/>
              <a:gd name="T10" fmla="*/ 985 w 1181"/>
              <a:gd name="T11" fmla="*/ 515 h 1238"/>
              <a:gd name="T12" fmla="*/ 974 w 1181"/>
              <a:gd name="T13" fmla="*/ 549 h 1238"/>
              <a:gd name="T14" fmla="*/ 964 w 1181"/>
              <a:gd name="T15" fmla="*/ 587 h 1238"/>
              <a:gd name="T16" fmla="*/ 969 w 1181"/>
              <a:gd name="T17" fmla="*/ 594 h 1238"/>
              <a:gd name="T18" fmla="*/ 980 w 1181"/>
              <a:gd name="T19" fmla="*/ 611 h 1238"/>
              <a:gd name="T20" fmla="*/ 992 w 1181"/>
              <a:gd name="T21" fmla="*/ 627 h 1238"/>
              <a:gd name="T22" fmla="*/ 997 w 1181"/>
              <a:gd name="T23" fmla="*/ 634 h 1238"/>
              <a:gd name="T24" fmla="*/ 1009 w 1181"/>
              <a:gd name="T25" fmla="*/ 613 h 1238"/>
              <a:gd name="T26" fmla="*/ 1020 w 1181"/>
              <a:gd name="T27" fmla="*/ 588 h 1238"/>
              <a:gd name="T28" fmla="*/ 1037 w 1181"/>
              <a:gd name="T29" fmla="*/ 535 h 1238"/>
              <a:gd name="T30" fmla="*/ 1060 w 1181"/>
              <a:gd name="T31" fmla="*/ 422 h 1238"/>
              <a:gd name="T32" fmla="*/ 1072 w 1181"/>
              <a:gd name="T33" fmla="*/ 188 h 1238"/>
              <a:gd name="T34" fmla="*/ 1070 w 1181"/>
              <a:gd name="T35" fmla="*/ 144 h 1238"/>
              <a:gd name="T36" fmla="*/ 1103 w 1181"/>
              <a:gd name="T37" fmla="*/ 111 h 1238"/>
              <a:gd name="T38" fmla="*/ 1179 w 1181"/>
              <a:gd name="T39" fmla="*/ 36 h 1238"/>
              <a:gd name="T40" fmla="*/ 1154 w 1181"/>
              <a:gd name="T41" fmla="*/ 0 h 1238"/>
              <a:gd name="T42" fmla="*/ 1122 w 1181"/>
              <a:gd name="T43" fmla="*/ 28 h 1238"/>
              <a:gd name="T44" fmla="*/ 1114 w 1181"/>
              <a:gd name="T45" fmla="*/ 16 h 1238"/>
              <a:gd name="T46" fmla="*/ 1113 w 1181"/>
              <a:gd name="T47" fmla="*/ 15 h 1238"/>
              <a:gd name="T48" fmla="*/ 870 w 1181"/>
              <a:gd name="T49" fmla="*/ 117 h 1238"/>
              <a:gd name="T50" fmla="*/ 676 w 1181"/>
              <a:gd name="T51" fmla="*/ 215 h 1238"/>
              <a:gd name="T52" fmla="*/ 661 w 1181"/>
              <a:gd name="T53" fmla="*/ 222 h 1238"/>
              <a:gd name="T54" fmla="*/ 452 w 1181"/>
              <a:gd name="T55" fmla="*/ 338 h 1238"/>
              <a:gd name="T56" fmla="*/ 489 w 1181"/>
              <a:gd name="T57" fmla="*/ 393 h 1238"/>
              <a:gd name="T58" fmla="*/ 490 w 1181"/>
              <a:gd name="T59" fmla="*/ 394 h 1238"/>
              <a:gd name="T60" fmla="*/ 604 w 1181"/>
              <a:gd name="T61" fmla="*/ 331 h 1238"/>
              <a:gd name="T62" fmla="*/ 719 w 1181"/>
              <a:gd name="T63" fmla="*/ 267 h 1238"/>
              <a:gd name="T64" fmla="*/ 761 w 1181"/>
              <a:gd name="T65" fmla="*/ 245 h 1238"/>
              <a:gd name="T66" fmla="*/ 844 w 1181"/>
              <a:gd name="T67" fmla="*/ 209 h 1238"/>
              <a:gd name="T68" fmla="*/ 961 w 1181"/>
              <a:gd name="T69" fmla="*/ 160 h 1238"/>
              <a:gd name="T70" fmla="*/ 992 w 1181"/>
              <a:gd name="T71" fmla="*/ 146 h 1238"/>
              <a:gd name="T72" fmla="*/ 989 w 1181"/>
              <a:gd name="T73" fmla="*/ 149 h 1238"/>
              <a:gd name="T74" fmla="*/ 812 w 1181"/>
              <a:gd name="T75" fmla="*/ 320 h 1238"/>
              <a:gd name="T76" fmla="*/ 433 w 1181"/>
              <a:gd name="T77" fmla="*/ 701 h 1238"/>
              <a:gd name="T78" fmla="*/ 50 w 1181"/>
              <a:gd name="T79" fmla="*/ 1089 h 1238"/>
              <a:gd name="T80" fmla="*/ 0 w 1181"/>
              <a:gd name="T81" fmla="*/ 1238 h 1238"/>
              <a:gd name="T82" fmla="*/ 992 w 1181"/>
              <a:gd name="T83" fmla="*/ 627 h 1238"/>
              <a:gd name="T84" fmla="*/ 992 w 1181"/>
              <a:gd name="T85" fmla="*/ 627 h 1238"/>
              <a:gd name="T86" fmla="*/ 992 w 1181"/>
              <a:gd name="T87" fmla="*/ 627 h 1238"/>
              <a:gd name="T88" fmla="*/ 991 w 1181"/>
              <a:gd name="T89" fmla="*/ 627 h 1238"/>
              <a:gd name="T90" fmla="*/ 992 w 1181"/>
              <a:gd name="T91" fmla="*/ 627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81" h="1238">
                <a:moveTo>
                  <a:pt x="0" y="1238"/>
                </a:moveTo>
                <a:lnTo>
                  <a:pt x="0" y="1238"/>
                </a:lnTo>
                <a:cubicBezTo>
                  <a:pt x="127" y="1112"/>
                  <a:pt x="252" y="983"/>
                  <a:pt x="377" y="854"/>
                </a:cubicBezTo>
                <a:cubicBezTo>
                  <a:pt x="504" y="724"/>
                  <a:pt x="630" y="592"/>
                  <a:pt x="757" y="462"/>
                </a:cubicBezTo>
                <a:cubicBezTo>
                  <a:pt x="849" y="367"/>
                  <a:pt x="941" y="272"/>
                  <a:pt x="1035" y="179"/>
                </a:cubicBezTo>
                <a:cubicBezTo>
                  <a:pt x="1032" y="292"/>
                  <a:pt x="1019" y="406"/>
                  <a:pt x="985" y="515"/>
                </a:cubicBezTo>
                <a:cubicBezTo>
                  <a:pt x="982" y="526"/>
                  <a:pt x="976" y="538"/>
                  <a:pt x="974" y="549"/>
                </a:cubicBezTo>
                <a:cubicBezTo>
                  <a:pt x="971" y="562"/>
                  <a:pt x="968" y="574"/>
                  <a:pt x="964" y="587"/>
                </a:cubicBezTo>
                <a:cubicBezTo>
                  <a:pt x="964" y="587"/>
                  <a:pt x="968" y="594"/>
                  <a:pt x="969" y="594"/>
                </a:cubicBezTo>
                <a:cubicBezTo>
                  <a:pt x="972" y="599"/>
                  <a:pt x="976" y="605"/>
                  <a:pt x="980" y="611"/>
                </a:cubicBezTo>
                <a:cubicBezTo>
                  <a:pt x="984" y="616"/>
                  <a:pt x="988" y="622"/>
                  <a:pt x="992" y="627"/>
                </a:cubicBezTo>
                <a:cubicBezTo>
                  <a:pt x="992" y="628"/>
                  <a:pt x="997" y="634"/>
                  <a:pt x="997" y="634"/>
                </a:cubicBezTo>
                <a:cubicBezTo>
                  <a:pt x="1001" y="627"/>
                  <a:pt x="1004" y="620"/>
                  <a:pt x="1009" y="613"/>
                </a:cubicBezTo>
                <a:cubicBezTo>
                  <a:pt x="1014" y="605"/>
                  <a:pt x="1017" y="597"/>
                  <a:pt x="1020" y="588"/>
                </a:cubicBezTo>
                <a:cubicBezTo>
                  <a:pt x="1027" y="571"/>
                  <a:pt x="1032" y="553"/>
                  <a:pt x="1037" y="535"/>
                </a:cubicBezTo>
                <a:cubicBezTo>
                  <a:pt x="1047" y="498"/>
                  <a:pt x="1054" y="460"/>
                  <a:pt x="1060" y="422"/>
                </a:cubicBezTo>
                <a:cubicBezTo>
                  <a:pt x="1071" y="345"/>
                  <a:pt x="1074" y="266"/>
                  <a:pt x="1072" y="188"/>
                </a:cubicBezTo>
                <a:cubicBezTo>
                  <a:pt x="1071" y="173"/>
                  <a:pt x="1071" y="158"/>
                  <a:pt x="1070" y="144"/>
                </a:cubicBezTo>
                <a:cubicBezTo>
                  <a:pt x="1081" y="133"/>
                  <a:pt x="1092" y="122"/>
                  <a:pt x="1103" y="111"/>
                </a:cubicBezTo>
                <a:cubicBezTo>
                  <a:pt x="1129" y="86"/>
                  <a:pt x="1153" y="61"/>
                  <a:pt x="1179" y="36"/>
                </a:cubicBezTo>
                <a:cubicBezTo>
                  <a:pt x="1181" y="34"/>
                  <a:pt x="1154" y="1"/>
                  <a:pt x="1154" y="0"/>
                </a:cubicBezTo>
                <a:cubicBezTo>
                  <a:pt x="1144" y="9"/>
                  <a:pt x="1133" y="18"/>
                  <a:pt x="1122" y="28"/>
                </a:cubicBezTo>
                <a:cubicBezTo>
                  <a:pt x="1120" y="24"/>
                  <a:pt x="1116" y="18"/>
                  <a:pt x="1114" y="16"/>
                </a:cubicBezTo>
                <a:cubicBezTo>
                  <a:pt x="1114" y="15"/>
                  <a:pt x="1113" y="15"/>
                  <a:pt x="1113" y="15"/>
                </a:cubicBezTo>
                <a:cubicBezTo>
                  <a:pt x="1030" y="44"/>
                  <a:pt x="949" y="79"/>
                  <a:pt x="870" y="117"/>
                </a:cubicBezTo>
                <a:cubicBezTo>
                  <a:pt x="804" y="148"/>
                  <a:pt x="740" y="181"/>
                  <a:pt x="676" y="215"/>
                </a:cubicBezTo>
                <a:cubicBezTo>
                  <a:pt x="671" y="217"/>
                  <a:pt x="666" y="219"/>
                  <a:pt x="661" y="222"/>
                </a:cubicBezTo>
                <a:cubicBezTo>
                  <a:pt x="588" y="254"/>
                  <a:pt x="517" y="290"/>
                  <a:pt x="452" y="338"/>
                </a:cubicBezTo>
                <a:cubicBezTo>
                  <a:pt x="451" y="339"/>
                  <a:pt x="481" y="385"/>
                  <a:pt x="489" y="393"/>
                </a:cubicBezTo>
                <a:cubicBezTo>
                  <a:pt x="490" y="394"/>
                  <a:pt x="490" y="394"/>
                  <a:pt x="490" y="394"/>
                </a:cubicBezTo>
                <a:cubicBezTo>
                  <a:pt x="529" y="374"/>
                  <a:pt x="566" y="352"/>
                  <a:pt x="604" y="331"/>
                </a:cubicBezTo>
                <a:cubicBezTo>
                  <a:pt x="642" y="309"/>
                  <a:pt x="680" y="288"/>
                  <a:pt x="719" y="267"/>
                </a:cubicBezTo>
                <a:cubicBezTo>
                  <a:pt x="733" y="260"/>
                  <a:pt x="747" y="252"/>
                  <a:pt x="761" y="245"/>
                </a:cubicBezTo>
                <a:cubicBezTo>
                  <a:pt x="788" y="233"/>
                  <a:pt x="816" y="221"/>
                  <a:pt x="844" y="209"/>
                </a:cubicBezTo>
                <a:cubicBezTo>
                  <a:pt x="883" y="193"/>
                  <a:pt x="922" y="176"/>
                  <a:pt x="961" y="160"/>
                </a:cubicBezTo>
                <a:cubicBezTo>
                  <a:pt x="971" y="155"/>
                  <a:pt x="982" y="151"/>
                  <a:pt x="992" y="146"/>
                </a:cubicBezTo>
                <a:cubicBezTo>
                  <a:pt x="991" y="147"/>
                  <a:pt x="990" y="148"/>
                  <a:pt x="989" y="149"/>
                </a:cubicBezTo>
                <a:cubicBezTo>
                  <a:pt x="929" y="205"/>
                  <a:pt x="870" y="262"/>
                  <a:pt x="812" y="320"/>
                </a:cubicBezTo>
                <a:cubicBezTo>
                  <a:pt x="684" y="446"/>
                  <a:pt x="559" y="573"/>
                  <a:pt x="433" y="701"/>
                </a:cubicBezTo>
                <a:cubicBezTo>
                  <a:pt x="306" y="831"/>
                  <a:pt x="179" y="961"/>
                  <a:pt x="50" y="1089"/>
                </a:cubicBezTo>
                <a:cubicBezTo>
                  <a:pt x="44" y="1139"/>
                  <a:pt x="4" y="1199"/>
                  <a:pt x="0" y="1238"/>
                </a:cubicBezTo>
                <a:close/>
                <a:moveTo>
                  <a:pt x="992" y="627"/>
                </a:moveTo>
                <a:lnTo>
                  <a:pt x="992" y="627"/>
                </a:lnTo>
                <a:cubicBezTo>
                  <a:pt x="992" y="627"/>
                  <a:pt x="992" y="627"/>
                  <a:pt x="992" y="627"/>
                </a:cubicBezTo>
                <a:lnTo>
                  <a:pt x="991" y="627"/>
                </a:lnTo>
                <a:cubicBezTo>
                  <a:pt x="991" y="627"/>
                  <a:pt x="991" y="627"/>
                  <a:pt x="992" y="627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2" name="Freeform 6"/>
          <p:cNvSpPr>
            <a:spLocks noEditPoints="1"/>
          </p:cNvSpPr>
          <p:nvPr/>
        </p:nvSpPr>
        <p:spPr bwMode="auto">
          <a:xfrm>
            <a:off x="5217024" y="3953297"/>
            <a:ext cx="1265075" cy="761061"/>
          </a:xfrm>
          <a:custGeom>
            <a:avLst/>
            <a:gdLst>
              <a:gd name="T0" fmla="*/ 858 w 5144"/>
              <a:gd name="T1" fmla="*/ 789 h 3275"/>
              <a:gd name="T2" fmla="*/ 1467 w 5144"/>
              <a:gd name="T3" fmla="*/ 339 h 3275"/>
              <a:gd name="T4" fmla="*/ 2096 w 5144"/>
              <a:gd name="T5" fmla="*/ 211 h 3275"/>
              <a:gd name="T6" fmla="*/ 3209 w 5144"/>
              <a:gd name="T7" fmla="*/ 373 h 3275"/>
              <a:gd name="T8" fmla="*/ 4048 w 5144"/>
              <a:gd name="T9" fmla="*/ 874 h 3275"/>
              <a:gd name="T10" fmla="*/ 4051 w 5144"/>
              <a:gd name="T11" fmla="*/ 867 h 3275"/>
              <a:gd name="T12" fmla="*/ 4053 w 5144"/>
              <a:gd name="T13" fmla="*/ 860 h 3275"/>
              <a:gd name="T14" fmla="*/ 4067 w 5144"/>
              <a:gd name="T15" fmla="*/ 791 h 3275"/>
              <a:gd name="T16" fmla="*/ 3609 w 5144"/>
              <a:gd name="T17" fmla="*/ 405 h 3275"/>
              <a:gd name="T18" fmla="*/ 3910 w 5144"/>
              <a:gd name="T19" fmla="*/ 492 h 3275"/>
              <a:gd name="T20" fmla="*/ 4976 w 5144"/>
              <a:gd name="T21" fmla="*/ 1535 h 3275"/>
              <a:gd name="T22" fmla="*/ 5112 w 5144"/>
              <a:gd name="T23" fmla="*/ 2131 h 3275"/>
              <a:gd name="T24" fmla="*/ 5111 w 5144"/>
              <a:gd name="T25" fmla="*/ 2148 h 3275"/>
              <a:gd name="T26" fmla="*/ 5109 w 5144"/>
              <a:gd name="T27" fmla="*/ 2179 h 3275"/>
              <a:gd name="T28" fmla="*/ 5107 w 5144"/>
              <a:gd name="T29" fmla="*/ 2189 h 3275"/>
              <a:gd name="T30" fmla="*/ 5105 w 5144"/>
              <a:gd name="T31" fmla="*/ 2199 h 3275"/>
              <a:gd name="T32" fmla="*/ 5094 w 5144"/>
              <a:gd name="T33" fmla="*/ 2232 h 3275"/>
              <a:gd name="T34" fmla="*/ 5082 w 5144"/>
              <a:gd name="T35" fmla="*/ 2265 h 3275"/>
              <a:gd name="T36" fmla="*/ 4819 w 5144"/>
              <a:gd name="T37" fmla="*/ 2630 h 3275"/>
              <a:gd name="T38" fmla="*/ 3954 w 5144"/>
              <a:gd name="T39" fmla="*/ 3034 h 3275"/>
              <a:gd name="T40" fmla="*/ 3010 w 5144"/>
              <a:gd name="T41" fmla="*/ 3136 h 3275"/>
              <a:gd name="T42" fmla="*/ 2185 w 5144"/>
              <a:gd name="T43" fmla="*/ 3069 h 3275"/>
              <a:gd name="T44" fmla="*/ 1057 w 5144"/>
              <a:gd name="T45" fmla="*/ 2727 h 3275"/>
              <a:gd name="T46" fmla="*/ 262 w 5144"/>
              <a:gd name="T47" fmla="*/ 2104 h 3275"/>
              <a:gd name="T48" fmla="*/ 36 w 5144"/>
              <a:gd name="T49" fmla="*/ 1459 h 3275"/>
              <a:gd name="T50" fmla="*/ 41 w 5144"/>
              <a:gd name="T51" fmla="*/ 1299 h 3275"/>
              <a:gd name="T52" fmla="*/ 43 w 5144"/>
              <a:gd name="T53" fmla="*/ 1284 h 3275"/>
              <a:gd name="T54" fmla="*/ 46 w 5144"/>
              <a:gd name="T55" fmla="*/ 1261 h 3275"/>
              <a:gd name="T56" fmla="*/ 51 w 5144"/>
              <a:gd name="T57" fmla="*/ 1239 h 3275"/>
              <a:gd name="T58" fmla="*/ 57 w 5144"/>
              <a:gd name="T59" fmla="*/ 1216 h 3275"/>
              <a:gd name="T60" fmla="*/ 64 w 5144"/>
              <a:gd name="T61" fmla="*/ 1194 h 3275"/>
              <a:gd name="T62" fmla="*/ 160 w 5144"/>
              <a:gd name="T63" fmla="*/ 985 h 3275"/>
              <a:gd name="T64" fmla="*/ 937 w 5144"/>
              <a:gd name="T65" fmla="*/ 402 h 3275"/>
              <a:gd name="T66" fmla="*/ 1108 w 5144"/>
              <a:gd name="T67" fmla="*/ 439 h 3275"/>
              <a:gd name="T68" fmla="*/ 865 w 5144"/>
              <a:gd name="T69" fmla="*/ 736 h 3275"/>
              <a:gd name="T70" fmla="*/ 858 w 5144"/>
              <a:gd name="T71" fmla="*/ 789 h 3275"/>
              <a:gd name="T72" fmla="*/ 2477 w 5144"/>
              <a:gd name="T73" fmla="*/ 0 h 3275"/>
              <a:gd name="T74" fmla="*/ 1789 w 5144"/>
              <a:gd name="T75" fmla="*/ 89 h 3275"/>
              <a:gd name="T76" fmla="*/ 703 w 5144"/>
              <a:gd name="T77" fmla="*/ 378 h 3275"/>
              <a:gd name="T78" fmla="*/ 80 w 5144"/>
              <a:gd name="T79" fmla="*/ 1077 h 3275"/>
              <a:gd name="T80" fmla="*/ 79 w 5144"/>
              <a:gd name="T81" fmla="*/ 1961 h 3275"/>
              <a:gd name="T82" fmla="*/ 695 w 5144"/>
              <a:gd name="T83" fmla="*/ 2680 h 3275"/>
              <a:gd name="T84" fmla="*/ 1734 w 5144"/>
              <a:gd name="T85" fmla="*/ 3121 h 3275"/>
              <a:gd name="T86" fmla="*/ 2945 w 5144"/>
              <a:gd name="T87" fmla="*/ 3275 h 3275"/>
              <a:gd name="T88" fmla="*/ 3536 w 5144"/>
              <a:gd name="T89" fmla="*/ 3242 h 3275"/>
              <a:gd name="T90" fmla="*/ 4534 w 5144"/>
              <a:gd name="T91" fmla="*/ 2947 h 3275"/>
              <a:gd name="T92" fmla="*/ 5080 w 5144"/>
              <a:gd name="T93" fmla="*/ 2336 h 3275"/>
              <a:gd name="T94" fmla="*/ 5131 w 5144"/>
              <a:gd name="T95" fmla="*/ 1808 h 3275"/>
              <a:gd name="T96" fmla="*/ 4771 w 5144"/>
              <a:gd name="T97" fmla="*/ 1011 h 3275"/>
              <a:gd name="T98" fmla="*/ 3807 w 5144"/>
              <a:gd name="T99" fmla="*/ 289 h 3275"/>
              <a:gd name="T100" fmla="*/ 2477 w 5144"/>
              <a:gd name="T101" fmla="*/ 0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44" h="3275">
                <a:moveTo>
                  <a:pt x="858" y="789"/>
                </a:moveTo>
                <a:lnTo>
                  <a:pt x="858" y="789"/>
                </a:lnTo>
                <a:cubicBezTo>
                  <a:pt x="935" y="692"/>
                  <a:pt x="1032" y="607"/>
                  <a:pt x="1133" y="532"/>
                </a:cubicBezTo>
                <a:cubicBezTo>
                  <a:pt x="1236" y="456"/>
                  <a:pt x="1349" y="392"/>
                  <a:pt x="1467" y="339"/>
                </a:cubicBezTo>
                <a:cubicBezTo>
                  <a:pt x="1574" y="291"/>
                  <a:pt x="1686" y="252"/>
                  <a:pt x="1801" y="222"/>
                </a:cubicBezTo>
                <a:cubicBezTo>
                  <a:pt x="1899" y="215"/>
                  <a:pt x="1998" y="211"/>
                  <a:pt x="2096" y="211"/>
                </a:cubicBezTo>
                <a:cubicBezTo>
                  <a:pt x="2219" y="211"/>
                  <a:pt x="2342" y="217"/>
                  <a:pt x="2465" y="228"/>
                </a:cubicBezTo>
                <a:cubicBezTo>
                  <a:pt x="2717" y="251"/>
                  <a:pt x="2969" y="297"/>
                  <a:pt x="3209" y="373"/>
                </a:cubicBezTo>
                <a:cubicBezTo>
                  <a:pt x="3421" y="439"/>
                  <a:pt x="3628" y="528"/>
                  <a:pt x="3806" y="655"/>
                </a:cubicBezTo>
                <a:cubicBezTo>
                  <a:pt x="3897" y="719"/>
                  <a:pt x="3980" y="789"/>
                  <a:pt x="4048" y="874"/>
                </a:cubicBezTo>
                <a:cubicBezTo>
                  <a:pt x="4048" y="874"/>
                  <a:pt x="4048" y="874"/>
                  <a:pt x="4049" y="874"/>
                </a:cubicBezTo>
                <a:cubicBezTo>
                  <a:pt x="4049" y="874"/>
                  <a:pt x="4050" y="871"/>
                  <a:pt x="4051" y="867"/>
                </a:cubicBezTo>
                <a:cubicBezTo>
                  <a:pt x="4052" y="864"/>
                  <a:pt x="4053" y="860"/>
                  <a:pt x="4053" y="860"/>
                </a:cubicBezTo>
                <a:cubicBezTo>
                  <a:pt x="4053" y="860"/>
                  <a:pt x="4053" y="860"/>
                  <a:pt x="4053" y="860"/>
                </a:cubicBezTo>
                <a:cubicBezTo>
                  <a:pt x="4056" y="849"/>
                  <a:pt x="4058" y="837"/>
                  <a:pt x="4061" y="826"/>
                </a:cubicBezTo>
                <a:cubicBezTo>
                  <a:pt x="4063" y="815"/>
                  <a:pt x="4065" y="803"/>
                  <a:pt x="4067" y="791"/>
                </a:cubicBezTo>
                <a:cubicBezTo>
                  <a:pt x="4067" y="790"/>
                  <a:pt x="4069" y="779"/>
                  <a:pt x="4068" y="777"/>
                </a:cubicBezTo>
                <a:cubicBezTo>
                  <a:pt x="3951" y="618"/>
                  <a:pt x="3788" y="498"/>
                  <a:pt x="3609" y="405"/>
                </a:cubicBezTo>
                <a:cubicBezTo>
                  <a:pt x="3459" y="326"/>
                  <a:pt x="3299" y="266"/>
                  <a:pt x="3135" y="219"/>
                </a:cubicBezTo>
                <a:cubicBezTo>
                  <a:pt x="3405" y="278"/>
                  <a:pt x="3666" y="370"/>
                  <a:pt x="3910" y="492"/>
                </a:cubicBezTo>
                <a:cubicBezTo>
                  <a:pt x="4155" y="615"/>
                  <a:pt x="4383" y="771"/>
                  <a:pt x="4574" y="960"/>
                </a:cubicBezTo>
                <a:cubicBezTo>
                  <a:pt x="4744" y="1129"/>
                  <a:pt x="4877" y="1324"/>
                  <a:pt x="4976" y="1535"/>
                </a:cubicBezTo>
                <a:cubicBezTo>
                  <a:pt x="5048" y="1690"/>
                  <a:pt x="5101" y="1854"/>
                  <a:pt x="5112" y="2023"/>
                </a:cubicBezTo>
                <a:cubicBezTo>
                  <a:pt x="5114" y="2059"/>
                  <a:pt x="5114" y="2095"/>
                  <a:pt x="5112" y="2131"/>
                </a:cubicBezTo>
                <a:cubicBezTo>
                  <a:pt x="5112" y="2136"/>
                  <a:pt x="5112" y="2140"/>
                  <a:pt x="5112" y="2144"/>
                </a:cubicBezTo>
                <a:cubicBezTo>
                  <a:pt x="5112" y="2145"/>
                  <a:pt x="5112" y="2146"/>
                  <a:pt x="5111" y="2148"/>
                </a:cubicBezTo>
                <a:lnTo>
                  <a:pt x="5111" y="2152"/>
                </a:lnTo>
                <a:cubicBezTo>
                  <a:pt x="5110" y="2161"/>
                  <a:pt x="5110" y="2170"/>
                  <a:pt x="5109" y="2179"/>
                </a:cubicBezTo>
                <a:cubicBezTo>
                  <a:pt x="5108" y="2181"/>
                  <a:pt x="5108" y="2183"/>
                  <a:pt x="5108" y="2186"/>
                </a:cubicBezTo>
                <a:cubicBezTo>
                  <a:pt x="5108" y="2187"/>
                  <a:pt x="5107" y="2188"/>
                  <a:pt x="5107" y="2189"/>
                </a:cubicBezTo>
                <a:lnTo>
                  <a:pt x="5107" y="2191"/>
                </a:lnTo>
                <a:cubicBezTo>
                  <a:pt x="5106" y="2193"/>
                  <a:pt x="5105" y="2197"/>
                  <a:pt x="5105" y="2199"/>
                </a:cubicBezTo>
                <a:cubicBezTo>
                  <a:pt x="5102" y="2207"/>
                  <a:pt x="5100" y="2215"/>
                  <a:pt x="5097" y="2224"/>
                </a:cubicBezTo>
                <a:cubicBezTo>
                  <a:pt x="5097" y="2225"/>
                  <a:pt x="5095" y="2230"/>
                  <a:pt x="5094" y="2232"/>
                </a:cubicBezTo>
                <a:cubicBezTo>
                  <a:pt x="5093" y="2235"/>
                  <a:pt x="5092" y="2238"/>
                  <a:pt x="5091" y="2241"/>
                </a:cubicBezTo>
                <a:cubicBezTo>
                  <a:pt x="5088" y="2249"/>
                  <a:pt x="5085" y="2257"/>
                  <a:pt x="5082" y="2265"/>
                </a:cubicBezTo>
                <a:cubicBezTo>
                  <a:pt x="5076" y="2281"/>
                  <a:pt x="5070" y="2296"/>
                  <a:pt x="5063" y="2311"/>
                </a:cubicBezTo>
                <a:cubicBezTo>
                  <a:pt x="5007" y="2432"/>
                  <a:pt x="4922" y="2540"/>
                  <a:pt x="4819" y="2630"/>
                </a:cubicBezTo>
                <a:cubicBezTo>
                  <a:pt x="4708" y="2729"/>
                  <a:pt x="4577" y="2807"/>
                  <a:pt x="4439" y="2871"/>
                </a:cubicBezTo>
                <a:cubicBezTo>
                  <a:pt x="4285" y="2942"/>
                  <a:pt x="4121" y="2994"/>
                  <a:pt x="3954" y="3034"/>
                </a:cubicBezTo>
                <a:cubicBezTo>
                  <a:pt x="3771" y="3077"/>
                  <a:pt x="3584" y="3105"/>
                  <a:pt x="3396" y="3120"/>
                </a:cubicBezTo>
                <a:cubicBezTo>
                  <a:pt x="3268" y="3131"/>
                  <a:pt x="3139" y="3136"/>
                  <a:pt x="3010" y="3136"/>
                </a:cubicBezTo>
                <a:cubicBezTo>
                  <a:pt x="2939" y="3136"/>
                  <a:pt x="2867" y="3135"/>
                  <a:pt x="2796" y="3132"/>
                </a:cubicBezTo>
                <a:cubicBezTo>
                  <a:pt x="2591" y="3123"/>
                  <a:pt x="2387" y="3102"/>
                  <a:pt x="2185" y="3069"/>
                </a:cubicBezTo>
                <a:cubicBezTo>
                  <a:pt x="1985" y="3036"/>
                  <a:pt x="1788" y="2991"/>
                  <a:pt x="1595" y="2933"/>
                </a:cubicBezTo>
                <a:cubicBezTo>
                  <a:pt x="1410" y="2878"/>
                  <a:pt x="1229" y="2810"/>
                  <a:pt x="1057" y="2727"/>
                </a:cubicBezTo>
                <a:cubicBezTo>
                  <a:pt x="896" y="2649"/>
                  <a:pt x="742" y="2558"/>
                  <a:pt x="602" y="2450"/>
                </a:cubicBezTo>
                <a:cubicBezTo>
                  <a:pt x="472" y="2350"/>
                  <a:pt x="355" y="2234"/>
                  <a:pt x="262" y="2104"/>
                </a:cubicBezTo>
                <a:cubicBezTo>
                  <a:pt x="172" y="1978"/>
                  <a:pt x="104" y="1839"/>
                  <a:pt x="68" y="1691"/>
                </a:cubicBezTo>
                <a:cubicBezTo>
                  <a:pt x="49" y="1615"/>
                  <a:pt x="39" y="1537"/>
                  <a:pt x="36" y="1459"/>
                </a:cubicBezTo>
                <a:cubicBezTo>
                  <a:pt x="34" y="1413"/>
                  <a:pt x="35" y="1383"/>
                  <a:pt x="38" y="1337"/>
                </a:cubicBezTo>
                <a:cubicBezTo>
                  <a:pt x="39" y="1325"/>
                  <a:pt x="40" y="1312"/>
                  <a:pt x="41" y="1299"/>
                </a:cubicBezTo>
                <a:cubicBezTo>
                  <a:pt x="41" y="1297"/>
                  <a:pt x="42" y="1295"/>
                  <a:pt x="42" y="1294"/>
                </a:cubicBezTo>
                <a:cubicBezTo>
                  <a:pt x="42" y="1291"/>
                  <a:pt x="42" y="1288"/>
                  <a:pt x="43" y="1284"/>
                </a:cubicBezTo>
                <a:cubicBezTo>
                  <a:pt x="43" y="1281"/>
                  <a:pt x="44" y="1271"/>
                  <a:pt x="45" y="1267"/>
                </a:cubicBezTo>
                <a:cubicBezTo>
                  <a:pt x="45" y="1265"/>
                  <a:pt x="46" y="1263"/>
                  <a:pt x="46" y="1261"/>
                </a:cubicBezTo>
                <a:cubicBezTo>
                  <a:pt x="46" y="1259"/>
                  <a:pt x="48" y="1250"/>
                  <a:pt x="49" y="1247"/>
                </a:cubicBezTo>
                <a:cubicBezTo>
                  <a:pt x="49" y="1244"/>
                  <a:pt x="50" y="1241"/>
                  <a:pt x="51" y="1239"/>
                </a:cubicBezTo>
                <a:cubicBezTo>
                  <a:pt x="52" y="1235"/>
                  <a:pt x="53" y="1230"/>
                  <a:pt x="54" y="1225"/>
                </a:cubicBezTo>
                <a:cubicBezTo>
                  <a:pt x="55" y="1222"/>
                  <a:pt x="56" y="1219"/>
                  <a:pt x="57" y="1216"/>
                </a:cubicBezTo>
                <a:lnTo>
                  <a:pt x="57" y="1215"/>
                </a:lnTo>
                <a:cubicBezTo>
                  <a:pt x="59" y="1208"/>
                  <a:pt x="62" y="1201"/>
                  <a:pt x="64" y="1194"/>
                </a:cubicBezTo>
                <a:cubicBezTo>
                  <a:pt x="72" y="1167"/>
                  <a:pt x="80" y="1148"/>
                  <a:pt x="90" y="1124"/>
                </a:cubicBezTo>
                <a:cubicBezTo>
                  <a:pt x="110" y="1076"/>
                  <a:pt x="133" y="1030"/>
                  <a:pt x="160" y="985"/>
                </a:cubicBezTo>
                <a:cubicBezTo>
                  <a:pt x="214" y="897"/>
                  <a:pt x="282" y="816"/>
                  <a:pt x="359" y="744"/>
                </a:cubicBezTo>
                <a:cubicBezTo>
                  <a:pt x="521" y="592"/>
                  <a:pt x="724" y="482"/>
                  <a:pt x="937" y="402"/>
                </a:cubicBezTo>
                <a:cubicBezTo>
                  <a:pt x="1058" y="357"/>
                  <a:pt x="1183" y="321"/>
                  <a:pt x="1310" y="293"/>
                </a:cubicBezTo>
                <a:cubicBezTo>
                  <a:pt x="1239" y="337"/>
                  <a:pt x="1171" y="385"/>
                  <a:pt x="1108" y="439"/>
                </a:cubicBezTo>
                <a:cubicBezTo>
                  <a:pt x="1022" y="513"/>
                  <a:pt x="948" y="596"/>
                  <a:pt x="878" y="684"/>
                </a:cubicBezTo>
                <a:cubicBezTo>
                  <a:pt x="868" y="697"/>
                  <a:pt x="867" y="722"/>
                  <a:pt x="865" y="736"/>
                </a:cubicBezTo>
                <a:cubicBezTo>
                  <a:pt x="862" y="749"/>
                  <a:pt x="860" y="761"/>
                  <a:pt x="858" y="773"/>
                </a:cubicBezTo>
                <a:lnTo>
                  <a:pt x="858" y="789"/>
                </a:lnTo>
                <a:close/>
                <a:moveTo>
                  <a:pt x="2477" y="0"/>
                </a:moveTo>
                <a:lnTo>
                  <a:pt x="2477" y="0"/>
                </a:lnTo>
                <a:cubicBezTo>
                  <a:pt x="2364" y="0"/>
                  <a:pt x="2251" y="7"/>
                  <a:pt x="2138" y="20"/>
                </a:cubicBezTo>
                <a:cubicBezTo>
                  <a:pt x="2021" y="35"/>
                  <a:pt x="1904" y="57"/>
                  <a:pt x="1789" y="89"/>
                </a:cubicBezTo>
                <a:cubicBezTo>
                  <a:pt x="1654" y="99"/>
                  <a:pt x="1519" y="117"/>
                  <a:pt x="1386" y="142"/>
                </a:cubicBezTo>
                <a:cubicBezTo>
                  <a:pt x="1149" y="189"/>
                  <a:pt x="914" y="264"/>
                  <a:pt x="703" y="378"/>
                </a:cubicBezTo>
                <a:cubicBezTo>
                  <a:pt x="511" y="481"/>
                  <a:pt x="340" y="619"/>
                  <a:pt x="219" y="793"/>
                </a:cubicBezTo>
                <a:cubicBezTo>
                  <a:pt x="158" y="881"/>
                  <a:pt x="112" y="977"/>
                  <a:pt x="80" y="1077"/>
                </a:cubicBezTo>
                <a:cubicBezTo>
                  <a:pt x="37" y="1212"/>
                  <a:pt x="13" y="1355"/>
                  <a:pt x="6" y="1496"/>
                </a:cubicBezTo>
                <a:cubicBezTo>
                  <a:pt x="0" y="1654"/>
                  <a:pt x="23" y="1812"/>
                  <a:pt x="79" y="1961"/>
                </a:cubicBezTo>
                <a:cubicBezTo>
                  <a:pt x="133" y="2105"/>
                  <a:pt x="216" y="2237"/>
                  <a:pt x="319" y="2355"/>
                </a:cubicBezTo>
                <a:cubicBezTo>
                  <a:pt x="427" y="2479"/>
                  <a:pt x="556" y="2587"/>
                  <a:pt x="695" y="2680"/>
                </a:cubicBezTo>
                <a:cubicBezTo>
                  <a:pt x="846" y="2781"/>
                  <a:pt x="1009" y="2865"/>
                  <a:pt x="1178" y="2936"/>
                </a:cubicBezTo>
                <a:cubicBezTo>
                  <a:pt x="1357" y="3012"/>
                  <a:pt x="1544" y="3072"/>
                  <a:pt x="1734" y="3121"/>
                </a:cubicBezTo>
                <a:cubicBezTo>
                  <a:pt x="1931" y="3172"/>
                  <a:pt x="2132" y="3209"/>
                  <a:pt x="2334" y="3235"/>
                </a:cubicBezTo>
                <a:cubicBezTo>
                  <a:pt x="2536" y="3260"/>
                  <a:pt x="2740" y="3274"/>
                  <a:pt x="2945" y="3275"/>
                </a:cubicBezTo>
                <a:cubicBezTo>
                  <a:pt x="2955" y="3275"/>
                  <a:pt x="2966" y="3275"/>
                  <a:pt x="2976" y="3275"/>
                </a:cubicBezTo>
                <a:cubicBezTo>
                  <a:pt x="3163" y="3275"/>
                  <a:pt x="3351" y="3265"/>
                  <a:pt x="3536" y="3242"/>
                </a:cubicBezTo>
                <a:cubicBezTo>
                  <a:pt x="3719" y="3219"/>
                  <a:pt x="3900" y="3184"/>
                  <a:pt x="4076" y="3133"/>
                </a:cubicBezTo>
                <a:cubicBezTo>
                  <a:pt x="4236" y="3086"/>
                  <a:pt x="4391" y="3026"/>
                  <a:pt x="4534" y="2947"/>
                </a:cubicBezTo>
                <a:cubicBezTo>
                  <a:pt x="4662" y="2877"/>
                  <a:pt x="4781" y="2790"/>
                  <a:pt x="4878" y="2684"/>
                </a:cubicBezTo>
                <a:cubicBezTo>
                  <a:pt x="4971" y="2583"/>
                  <a:pt x="5040" y="2465"/>
                  <a:pt x="5080" y="2336"/>
                </a:cubicBezTo>
                <a:cubicBezTo>
                  <a:pt x="5110" y="2238"/>
                  <a:pt x="5130" y="2134"/>
                  <a:pt x="5138" y="2032"/>
                </a:cubicBezTo>
                <a:cubicBezTo>
                  <a:pt x="5144" y="1957"/>
                  <a:pt x="5142" y="1882"/>
                  <a:pt x="5131" y="1808"/>
                </a:cubicBezTo>
                <a:cubicBezTo>
                  <a:pt x="5107" y="1632"/>
                  <a:pt x="5042" y="1463"/>
                  <a:pt x="4958" y="1305"/>
                </a:cubicBezTo>
                <a:cubicBezTo>
                  <a:pt x="4904" y="1203"/>
                  <a:pt x="4842" y="1104"/>
                  <a:pt x="4771" y="1011"/>
                </a:cubicBezTo>
                <a:cubicBezTo>
                  <a:pt x="4692" y="909"/>
                  <a:pt x="4601" y="815"/>
                  <a:pt x="4503" y="728"/>
                </a:cubicBezTo>
                <a:cubicBezTo>
                  <a:pt x="4299" y="548"/>
                  <a:pt x="4061" y="402"/>
                  <a:pt x="3807" y="289"/>
                </a:cubicBezTo>
                <a:cubicBezTo>
                  <a:pt x="3547" y="172"/>
                  <a:pt x="3269" y="89"/>
                  <a:pt x="2984" y="42"/>
                </a:cubicBezTo>
                <a:cubicBezTo>
                  <a:pt x="2817" y="15"/>
                  <a:pt x="2647" y="0"/>
                  <a:pt x="2477" y="0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3" name="TextBox 52"/>
          <p:cNvSpPr txBox="1"/>
          <p:nvPr/>
        </p:nvSpPr>
        <p:spPr>
          <a:xfrm>
            <a:off x="5076887" y="4091375"/>
            <a:ext cx="133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algn="ctr"/>
            <a:r>
              <a:rPr lang="bg-BG" sz="1200" dirty="0" smtClean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rPr>
              <a:t>Лична</a:t>
            </a:r>
          </a:p>
          <a:p>
            <a:pPr algn="ctr"/>
            <a:r>
              <a:rPr lang="bg-BG" sz="1200" dirty="0" smtClean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rPr>
              <a:t>употреба</a:t>
            </a:r>
            <a:endParaRPr lang="bg-BG" sz="1200" dirty="0">
              <a:solidFill>
                <a:schemeClr val="bg1"/>
              </a:solidFill>
              <a:latin typeface="Segoe Script" panose="020B0504020000000003" pitchFamily="34" charset="0"/>
              <a:ea typeface="Roboto" panose="02000000000000000000" pitchFamily="2" charset="0"/>
            </a:endParaRPr>
          </a:p>
        </p:txBody>
      </p:sp>
      <p:sp>
        <p:nvSpPr>
          <p:cNvPr id="54" name="Freeform 8"/>
          <p:cNvSpPr>
            <a:spLocks noEditPoints="1"/>
          </p:cNvSpPr>
          <p:nvPr/>
        </p:nvSpPr>
        <p:spPr bwMode="auto">
          <a:xfrm rot="10604842">
            <a:off x="5860564" y="3546706"/>
            <a:ext cx="287297" cy="396042"/>
          </a:xfrm>
          <a:custGeom>
            <a:avLst/>
            <a:gdLst>
              <a:gd name="T0" fmla="*/ 0 w 1181"/>
              <a:gd name="T1" fmla="*/ 1238 h 1238"/>
              <a:gd name="T2" fmla="*/ 0 w 1181"/>
              <a:gd name="T3" fmla="*/ 1238 h 1238"/>
              <a:gd name="T4" fmla="*/ 377 w 1181"/>
              <a:gd name="T5" fmla="*/ 854 h 1238"/>
              <a:gd name="T6" fmla="*/ 757 w 1181"/>
              <a:gd name="T7" fmla="*/ 462 h 1238"/>
              <a:gd name="T8" fmla="*/ 1035 w 1181"/>
              <a:gd name="T9" fmla="*/ 179 h 1238"/>
              <a:gd name="T10" fmla="*/ 985 w 1181"/>
              <a:gd name="T11" fmla="*/ 515 h 1238"/>
              <a:gd name="T12" fmla="*/ 974 w 1181"/>
              <a:gd name="T13" fmla="*/ 549 h 1238"/>
              <a:gd name="T14" fmla="*/ 964 w 1181"/>
              <a:gd name="T15" fmla="*/ 587 h 1238"/>
              <a:gd name="T16" fmla="*/ 969 w 1181"/>
              <a:gd name="T17" fmla="*/ 594 h 1238"/>
              <a:gd name="T18" fmla="*/ 980 w 1181"/>
              <a:gd name="T19" fmla="*/ 611 h 1238"/>
              <a:gd name="T20" fmla="*/ 992 w 1181"/>
              <a:gd name="T21" fmla="*/ 627 h 1238"/>
              <a:gd name="T22" fmla="*/ 997 w 1181"/>
              <a:gd name="T23" fmla="*/ 634 h 1238"/>
              <a:gd name="T24" fmla="*/ 1009 w 1181"/>
              <a:gd name="T25" fmla="*/ 613 h 1238"/>
              <a:gd name="T26" fmla="*/ 1020 w 1181"/>
              <a:gd name="T27" fmla="*/ 588 h 1238"/>
              <a:gd name="T28" fmla="*/ 1037 w 1181"/>
              <a:gd name="T29" fmla="*/ 535 h 1238"/>
              <a:gd name="T30" fmla="*/ 1060 w 1181"/>
              <a:gd name="T31" fmla="*/ 422 h 1238"/>
              <a:gd name="T32" fmla="*/ 1072 w 1181"/>
              <a:gd name="T33" fmla="*/ 188 h 1238"/>
              <a:gd name="T34" fmla="*/ 1070 w 1181"/>
              <a:gd name="T35" fmla="*/ 144 h 1238"/>
              <a:gd name="T36" fmla="*/ 1103 w 1181"/>
              <a:gd name="T37" fmla="*/ 111 h 1238"/>
              <a:gd name="T38" fmla="*/ 1179 w 1181"/>
              <a:gd name="T39" fmla="*/ 36 h 1238"/>
              <a:gd name="T40" fmla="*/ 1154 w 1181"/>
              <a:gd name="T41" fmla="*/ 0 h 1238"/>
              <a:gd name="T42" fmla="*/ 1122 w 1181"/>
              <a:gd name="T43" fmla="*/ 28 h 1238"/>
              <a:gd name="T44" fmla="*/ 1114 w 1181"/>
              <a:gd name="T45" fmla="*/ 16 h 1238"/>
              <a:gd name="T46" fmla="*/ 1113 w 1181"/>
              <a:gd name="T47" fmla="*/ 15 h 1238"/>
              <a:gd name="T48" fmla="*/ 870 w 1181"/>
              <a:gd name="T49" fmla="*/ 117 h 1238"/>
              <a:gd name="T50" fmla="*/ 676 w 1181"/>
              <a:gd name="T51" fmla="*/ 215 h 1238"/>
              <a:gd name="T52" fmla="*/ 661 w 1181"/>
              <a:gd name="T53" fmla="*/ 222 h 1238"/>
              <a:gd name="T54" fmla="*/ 452 w 1181"/>
              <a:gd name="T55" fmla="*/ 338 h 1238"/>
              <a:gd name="T56" fmla="*/ 489 w 1181"/>
              <a:gd name="T57" fmla="*/ 393 h 1238"/>
              <a:gd name="T58" fmla="*/ 490 w 1181"/>
              <a:gd name="T59" fmla="*/ 394 h 1238"/>
              <a:gd name="T60" fmla="*/ 604 w 1181"/>
              <a:gd name="T61" fmla="*/ 331 h 1238"/>
              <a:gd name="T62" fmla="*/ 719 w 1181"/>
              <a:gd name="T63" fmla="*/ 267 h 1238"/>
              <a:gd name="T64" fmla="*/ 761 w 1181"/>
              <a:gd name="T65" fmla="*/ 245 h 1238"/>
              <a:gd name="T66" fmla="*/ 844 w 1181"/>
              <a:gd name="T67" fmla="*/ 209 h 1238"/>
              <a:gd name="T68" fmla="*/ 961 w 1181"/>
              <a:gd name="T69" fmla="*/ 160 h 1238"/>
              <a:gd name="T70" fmla="*/ 992 w 1181"/>
              <a:gd name="T71" fmla="*/ 146 h 1238"/>
              <a:gd name="T72" fmla="*/ 989 w 1181"/>
              <a:gd name="T73" fmla="*/ 149 h 1238"/>
              <a:gd name="T74" fmla="*/ 812 w 1181"/>
              <a:gd name="T75" fmla="*/ 320 h 1238"/>
              <a:gd name="T76" fmla="*/ 433 w 1181"/>
              <a:gd name="T77" fmla="*/ 701 h 1238"/>
              <a:gd name="T78" fmla="*/ 50 w 1181"/>
              <a:gd name="T79" fmla="*/ 1089 h 1238"/>
              <a:gd name="T80" fmla="*/ 0 w 1181"/>
              <a:gd name="T81" fmla="*/ 1238 h 1238"/>
              <a:gd name="T82" fmla="*/ 992 w 1181"/>
              <a:gd name="T83" fmla="*/ 627 h 1238"/>
              <a:gd name="T84" fmla="*/ 992 w 1181"/>
              <a:gd name="T85" fmla="*/ 627 h 1238"/>
              <a:gd name="T86" fmla="*/ 992 w 1181"/>
              <a:gd name="T87" fmla="*/ 627 h 1238"/>
              <a:gd name="T88" fmla="*/ 991 w 1181"/>
              <a:gd name="T89" fmla="*/ 627 h 1238"/>
              <a:gd name="T90" fmla="*/ 992 w 1181"/>
              <a:gd name="T91" fmla="*/ 627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81" h="1238">
                <a:moveTo>
                  <a:pt x="0" y="1238"/>
                </a:moveTo>
                <a:lnTo>
                  <a:pt x="0" y="1238"/>
                </a:lnTo>
                <a:cubicBezTo>
                  <a:pt x="127" y="1112"/>
                  <a:pt x="252" y="983"/>
                  <a:pt x="377" y="854"/>
                </a:cubicBezTo>
                <a:cubicBezTo>
                  <a:pt x="504" y="724"/>
                  <a:pt x="630" y="592"/>
                  <a:pt x="757" y="462"/>
                </a:cubicBezTo>
                <a:cubicBezTo>
                  <a:pt x="849" y="367"/>
                  <a:pt x="941" y="272"/>
                  <a:pt x="1035" y="179"/>
                </a:cubicBezTo>
                <a:cubicBezTo>
                  <a:pt x="1032" y="292"/>
                  <a:pt x="1019" y="406"/>
                  <a:pt x="985" y="515"/>
                </a:cubicBezTo>
                <a:cubicBezTo>
                  <a:pt x="982" y="526"/>
                  <a:pt x="976" y="538"/>
                  <a:pt x="974" y="549"/>
                </a:cubicBezTo>
                <a:cubicBezTo>
                  <a:pt x="971" y="562"/>
                  <a:pt x="968" y="574"/>
                  <a:pt x="964" y="587"/>
                </a:cubicBezTo>
                <a:cubicBezTo>
                  <a:pt x="964" y="587"/>
                  <a:pt x="968" y="594"/>
                  <a:pt x="969" y="594"/>
                </a:cubicBezTo>
                <a:cubicBezTo>
                  <a:pt x="972" y="599"/>
                  <a:pt x="976" y="605"/>
                  <a:pt x="980" y="611"/>
                </a:cubicBezTo>
                <a:cubicBezTo>
                  <a:pt x="984" y="616"/>
                  <a:pt x="988" y="622"/>
                  <a:pt x="992" y="627"/>
                </a:cubicBezTo>
                <a:cubicBezTo>
                  <a:pt x="992" y="628"/>
                  <a:pt x="997" y="634"/>
                  <a:pt x="997" y="634"/>
                </a:cubicBezTo>
                <a:cubicBezTo>
                  <a:pt x="1001" y="627"/>
                  <a:pt x="1004" y="620"/>
                  <a:pt x="1009" y="613"/>
                </a:cubicBezTo>
                <a:cubicBezTo>
                  <a:pt x="1014" y="605"/>
                  <a:pt x="1017" y="597"/>
                  <a:pt x="1020" y="588"/>
                </a:cubicBezTo>
                <a:cubicBezTo>
                  <a:pt x="1027" y="571"/>
                  <a:pt x="1032" y="553"/>
                  <a:pt x="1037" y="535"/>
                </a:cubicBezTo>
                <a:cubicBezTo>
                  <a:pt x="1047" y="498"/>
                  <a:pt x="1054" y="460"/>
                  <a:pt x="1060" y="422"/>
                </a:cubicBezTo>
                <a:cubicBezTo>
                  <a:pt x="1071" y="345"/>
                  <a:pt x="1074" y="266"/>
                  <a:pt x="1072" y="188"/>
                </a:cubicBezTo>
                <a:cubicBezTo>
                  <a:pt x="1071" y="173"/>
                  <a:pt x="1071" y="158"/>
                  <a:pt x="1070" y="144"/>
                </a:cubicBezTo>
                <a:cubicBezTo>
                  <a:pt x="1081" y="133"/>
                  <a:pt x="1092" y="122"/>
                  <a:pt x="1103" y="111"/>
                </a:cubicBezTo>
                <a:cubicBezTo>
                  <a:pt x="1129" y="86"/>
                  <a:pt x="1153" y="61"/>
                  <a:pt x="1179" y="36"/>
                </a:cubicBezTo>
                <a:cubicBezTo>
                  <a:pt x="1181" y="34"/>
                  <a:pt x="1154" y="1"/>
                  <a:pt x="1154" y="0"/>
                </a:cubicBezTo>
                <a:cubicBezTo>
                  <a:pt x="1144" y="9"/>
                  <a:pt x="1133" y="18"/>
                  <a:pt x="1122" y="28"/>
                </a:cubicBezTo>
                <a:cubicBezTo>
                  <a:pt x="1120" y="24"/>
                  <a:pt x="1116" y="18"/>
                  <a:pt x="1114" y="16"/>
                </a:cubicBezTo>
                <a:cubicBezTo>
                  <a:pt x="1114" y="15"/>
                  <a:pt x="1113" y="15"/>
                  <a:pt x="1113" y="15"/>
                </a:cubicBezTo>
                <a:cubicBezTo>
                  <a:pt x="1030" y="44"/>
                  <a:pt x="949" y="79"/>
                  <a:pt x="870" y="117"/>
                </a:cubicBezTo>
                <a:cubicBezTo>
                  <a:pt x="804" y="148"/>
                  <a:pt x="740" y="181"/>
                  <a:pt x="676" y="215"/>
                </a:cubicBezTo>
                <a:cubicBezTo>
                  <a:pt x="671" y="217"/>
                  <a:pt x="666" y="219"/>
                  <a:pt x="661" y="222"/>
                </a:cubicBezTo>
                <a:cubicBezTo>
                  <a:pt x="588" y="254"/>
                  <a:pt x="517" y="290"/>
                  <a:pt x="452" y="338"/>
                </a:cubicBezTo>
                <a:cubicBezTo>
                  <a:pt x="451" y="339"/>
                  <a:pt x="481" y="385"/>
                  <a:pt x="489" y="393"/>
                </a:cubicBezTo>
                <a:cubicBezTo>
                  <a:pt x="490" y="394"/>
                  <a:pt x="490" y="394"/>
                  <a:pt x="490" y="394"/>
                </a:cubicBezTo>
                <a:cubicBezTo>
                  <a:pt x="529" y="374"/>
                  <a:pt x="566" y="352"/>
                  <a:pt x="604" y="331"/>
                </a:cubicBezTo>
                <a:cubicBezTo>
                  <a:pt x="642" y="309"/>
                  <a:pt x="680" y="288"/>
                  <a:pt x="719" y="267"/>
                </a:cubicBezTo>
                <a:cubicBezTo>
                  <a:pt x="733" y="260"/>
                  <a:pt x="747" y="252"/>
                  <a:pt x="761" y="245"/>
                </a:cubicBezTo>
                <a:cubicBezTo>
                  <a:pt x="788" y="233"/>
                  <a:pt x="816" y="221"/>
                  <a:pt x="844" y="209"/>
                </a:cubicBezTo>
                <a:cubicBezTo>
                  <a:pt x="883" y="193"/>
                  <a:pt x="922" y="176"/>
                  <a:pt x="961" y="160"/>
                </a:cubicBezTo>
                <a:cubicBezTo>
                  <a:pt x="971" y="155"/>
                  <a:pt x="982" y="151"/>
                  <a:pt x="992" y="146"/>
                </a:cubicBezTo>
                <a:cubicBezTo>
                  <a:pt x="991" y="147"/>
                  <a:pt x="990" y="148"/>
                  <a:pt x="989" y="149"/>
                </a:cubicBezTo>
                <a:cubicBezTo>
                  <a:pt x="929" y="205"/>
                  <a:pt x="870" y="262"/>
                  <a:pt x="812" y="320"/>
                </a:cubicBezTo>
                <a:cubicBezTo>
                  <a:pt x="684" y="446"/>
                  <a:pt x="559" y="573"/>
                  <a:pt x="433" y="701"/>
                </a:cubicBezTo>
                <a:cubicBezTo>
                  <a:pt x="306" y="831"/>
                  <a:pt x="179" y="961"/>
                  <a:pt x="50" y="1089"/>
                </a:cubicBezTo>
                <a:cubicBezTo>
                  <a:pt x="44" y="1139"/>
                  <a:pt x="4" y="1199"/>
                  <a:pt x="0" y="1238"/>
                </a:cubicBezTo>
                <a:close/>
                <a:moveTo>
                  <a:pt x="992" y="627"/>
                </a:moveTo>
                <a:lnTo>
                  <a:pt x="992" y="627"/>
                </a:lnTo>
                <a:cubicBezTo>
                  <a:pt x="992" y="627"/>
                  <a:pt x="992" y="627"/>
                  <a:pt x="992" y="627"/>
                </a:cubicBezTo>
                <a:lnTo>
                  <a:pt x="991" y="627"/>
                </a:lnTo>
                <a:cubicBezTo>
                  <a:pt x="991" y="627"/>
                  <a:pt x="991" y="627"/>
                  <a:pt x="992" y="627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5" name="Freeform 10"/>
          <p:cNvSpPr>
            <a:spLocks noEditPoints="1"/>
          </p:cNvSpPr>
          <p:nvPr/>
        </p:nvSpPr>
        <p:spPr bwMode="auto">
          <a:xfrm rot="11220927">
            <a:off x="6854556" y="3507348"/>
            <a:ext cx="420688" cy="439738"/>
          </a:xfrm>
          <a:custGeom>
            <a:avLst/>
            <a:gdLst>
              <a:gd name="T0" fmla="*/ 1182 w 1182"/>
              <a:gd name="T1" fmla="*/ 1237 h 1237"/>
              <a:gd name="T2" fmla="*/ 1182 w 1182"/>
              <a:gd name="T3" fmla="*/ 1237 h 1237"/>
              <a:gd name="T4" fmla="*/ 804 w 1182"/>
              <a:gd name="T5" fmla="*/ 854 h 1237"/>
              <a:gd name="T6" fmla="*/ 424 w 1182"/>
              <a:gd name="T7" fmla="*/ 461 h 1237"/>
              <a:gd name="T8" fmla="*/ 147 w 1182"/>
              <a:gd name="T9" fmla="*/ 178 h 1237"/>
              <a:gd name="T10" fmla="*/ 196 w 1182"/>
              <a:gd name="T11" fmla="*/ 514 h 1237"/>
              <a:gd name="T12" fmla="*/ 207 w 1182"/>
              <a:gd name="T13" fmla="*/ 549 h 1237"/>
              <a:gd name="T14" fmla="*/ 217 w 1182"/>
              <a:gd name="T15" fmla="*/ 586 h 1237"/>
              <a:gd name="T16" fmla="*/ 213 w 1182"/>
              <a:gd name="T17" fmla="*/ 593 h 1237"/>
              <a:gd name="T18" fmla="*/ 201 w 1182"/>
              <a:gd name="T19" fmla="*/ 610 h 1237"/>
              <a:gd name="T20" fmla="*/ 190 w 1182"/>
              <a:gd name="T21" fmla="*/ 627 h 1237"/>
              <a:gd name="T22" fmla="*/ 185 w 1182"/>
              <a:gd name="T23" fmla="*/ 634 h 1237"/>
              <a:gd name="T24" fmla="*/ 172 w 1182"/>
              <a:gd name="T25" fmla="*/ 612 h 1237"/>
              <a:gd name="T26" fmla="*/ 161 w 1182"/>
              <a:gd name="T27" fmla="*/ 588 h 1237"/>
              <a:gd name="T28" fmla="*/ 144 w 1182"/>
              <a:gd name="T29" fmla="*/ 534 h 1237"/>
              <a:gd name="T30" fmla="*/ 121 w 1182"/>
              <a:gd name="T31" fmla="*/ 422 h 1237"/>
              <a:gd name="T32" fmla="*/ 109 w 1182"/>
              <a:gd name="T33" fmla="*/ 187 h 1237"/>
              <a:gd name="T34" fmla="*/ 111 w 1182"/>
              <a:gd name="T35" fmla="*/ 143 h 1237"/>
              <a:gd name="T36" fmla="*/ 78 w 1182"/>
              <a:gd name="T37" fmla="*/ 110 h 1237"/>
              <a:gd name="T38" fmla="*/ 2 w 1182"/>
              <a:gd name="T39" fmla="*/ 35 h 1237"/>
              <a:gd name="T40" fmla="*/ 27 w 1182"/>
              <a:gd name="T41" fmla="*/ 0 h 1237"/>
              <a:gd name="T42" fmla="*/ 59 w 1182"/>
              <a:gd name="T43" fmla="*/ 27 h 1237"/>
              <a:gd name="T44" fmla="*/ 67 w 1182"/>
              <a:gd name="T45" fmla="*/ 15 h 1237"/>
              <a:gd name="T46" fmla="*/ 68 w 1182"/>
              <a:gd name="T47" fmla="*/ 14 h 1237"/>
              <a:gd name="T48" fmla="*/ 311 w 1182"/>
              <a:gd name="T49" fmla="*/ 117 h 1237"/>
              <a:gd name="T50" fmla="*/ 505 w 1182"/>
              <a:gd name="T51" fmla="*/ 214 h 1237"/>
              <a:gd name="T52" fmla="*/ 520 w 1182"/>
              <a:gd name="T53" fmla="*/ 221 h 1237"/>
              <a:gd name="T54" fmla="*/ 729 w 1182"/>
              <a:gd name="T55" fmla="*/ 337 h 1237"/>
              <a:gd name="T56" fmla="*/ 692 w 1182"/>
              <a:gd name="T57" fmla="*/ 392 h 1237"/>
              <a:gd name="T58" fmla="*/ 691 w 1182"/>
              <a:gd name="T59" fmla="*/ 394 h 1237"/>
              <a:gd name="T60" fmla="*/ 577 w 1182"/>
              <a:gd name="T61" fmla="*/ 330 h 1237"/>
              <a:gd name="T62" fmla="*/ 462 w 1182"/>
              <a:gd name="T63" fmla="*/ 267 h 1237"/>
              <a:gd name="T64" fmla="*/ 420 w 1182"/>
              <a:gd name="T65" fmla="*/ 244 h 1237"/>
              <a:gd name="T66" fmla="*/ 338 w 1182"/>
              <a:gd name="T67" fmla="*/ 209 h 1237"/>
              <a:gd name="T68" fmla="*/ 220 w 1182"/>
              <a:gd name="T69" fmla="*/ 159 h 1237"/>
              <a:gd name="T70" fmla="*/ 189 w 1182"/>
              <a:gd name="T71" fmla="*/ 145 h 1237"/>
              <a:gd name="T72" fmla="*/ 192 w 1182"/>
              <a:gd name="T73" fmla="*/ 148 h 1237"/>
              <a:gd name="T74" fmla="*/ 369 w 1182"/>
              <a:gd name="T75" fmla="*/ 319 h 1237"/>
              <a:gd name="T76" fmla="*/ 748 w 1182"/>
              <a:gd name="T77" fmla="*/ 701 h 1237"/>
              <a:gd name="T78" fmla="*/ 1131 w 1182"/>
              <a:gd name="T79" fmla="*/ 1088 h 1237"/>
              <a:gd name="T80" fmla="*/ 1182 w 1182"/>
              <a:gd name="T81" fmla="*/ 1237 h 1237"/>
              <a:gd name="T82" fmla="*/ 190 w 1182"/>
              <a:gd name="T83" fmla="*/ 627 h 1237"/>
              <a:gd name="T84" fmla="*/ 190 w 1182"/>
              <a:gd name="T85" fmla="*/ 627 h 1237"/>
              <a:gd name="T86" fmla="*/ 190 w 1182"/>
              <a:gd name="T87" fmla="*/ 627 h 1237"/>
              <a:gd name="T88" fmla="*/ 190 w 1182"/>
              <a:gd name="T89" fmla="*/ 627 h 1237"/>
              <a:gd name="T90" fmla="*/ 190 w 1182"/>
              <a:gd name="T91" fmla="*/ 627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82" h="1237">
                <a:moveTo>
                  <a:pt x="1182" y="1237"/>
                </a:moveTo>
                <a:lnTo>
                  <a:pt x="1182" y="1237"/>
                </a:lnTo>
                <a:cubicBezTo>
                  <a:pt x="1054" y="1111"/>
                  <a:pt x="929" y="982"/>
                  <a:pt x="804" y="854"/>
                </a:cubicBezTo>
                <a:cubicBezTo>
                  <a:pt x="677" y="723"/>
                  <a:pt x="551" y="592"/>
                  <a:pt x="424" y="461"/>
                </a:cubicBezTo>
                <a:cubicBezTo>
                  <a:pt x="332" y="367"/>
                  <a:pt x="240" y="272"/>
                  <a:pt x="147" y="178"/>
                </a:cubicBezTo>
                <a:cubicBezTo>
                  <a:pt x="149" y="292"/>
                  <a:pt x="162" y="405"/>
                  <a:pt x="196" y="514"/>
                </a:cubicBezTo>
                <a:cubicBezTo>
                  <a:pt x="199" y="526"/>
                  <a:pt x="205" y="537"/>
                  <a:pt x="207" y="549"/>
                </a:cubicBezTo>
                <a:cubicBezTo>
                  <a:pt x="210" y="561"/>
                  <a:pt x="213" y="573"/>
                  <a:pt x="217" y="586"/>
                </a:cubicBezTo>
                <a:cubicBezTo>
                  <a:pt x="217" y="587"/>
                  <a:pt x="213" y="593"/>
                  <a:pt x="213" y="593"/>
                </a:cubicBezTo>
                <a:cubicBezTo>
                  <a:pt x="209" y="599"/>
                  <a:pt x="205" y="604"/>
                  <a:pt x="201" y="610"/>
                </a:cubicBezTo>
                <a:cubicBezTo>
                  <a:pt x="197" y="616"/>
                  <a:pt x="194" y="621"/>
                  <a:pt x="190" y="627"/>
                </a:cubicBezTo>
                <a:cubicBezTo>
                  <a:pt x="189" y="627"/>
                  <a:pt x="185" y="633"/>
                  <a:pt x="185" y="634"/>
                </a:cubicBezTo>
                <a:cubicBezTo>
                  <a:pt x="180" y="626"/>
                  <a:pt x="177" y="619"/>
                  <a:pt x="172" y="612"/>
                </a:cubicBezTo>
                <a:cubicBezTo>
                  <a:pt x="167" y="604"/>
                  <a:pt x="164" y="597"/>
                  <a:pt x="161" y="588"/>
                </a:cubicBezTo>
                <a:cubicBezTo>
                  <a:pt x="154" y="570"/>
                  <a:pt x="149" y="552"/>
                  <a:pt x="144" y="534"/>
                </a:cubicBezTo>
                <a:cubicBezTo>
                  <a:pt x="134" y="497"/>
                  <a:pt x="127" y="460"/>
                  <a:pt x="121" y="422"/>
                </a:cubicBezTo>
                <a:cubicBezTo>
                  <a:pt x="110" y="344"/>
                  <a:pt x="107" y="266"/>
                  <a:pt x="109" y="187"/>
                </a:cubicBezTo>
                <a:cubicBezTo>
                  <a:pt x="110" y="172"/>
                  <a:pt x="110" y="158"/>
                  <a:pt x="111" y="143"/>
                </a:cubicBezTo>
                <a:cubicBezTo>
                  <a:pt x="100" y="132"/>
                  <a:pt x="89" y="121"/>
                  <a:pt x="78" y="110"/>
                </a:cubicBezTo>
                <a:cubicBezTo>
                  <a:pt x="53" y="85"/>
                  <a:pt x="28" y="60"/>
                  <a:pt x="2" y="35"/>
                </a:cubicBezTo>
                <a:cubicBezTo>
                  <a:pt x="0" y="33"/>
                  <a:pt x="27" y="0"/>
                  <a:pt x="27" y="0"/>
                </a:cubicBezTo>
                <a:cubicBezTo>
                  <a:pt x="38" y="9"/>
                  <a:pt x="48" y="18"/>
                  <a:pt x="59" y="27"/>
                </a:cubicBezTo>
                <a:cubicBezTo>
                  <a:pt x="61" y="23"/>
                  <a:pt x="65" y="17"/>
                  <a:pt x="67" y="15"/>
                </a:cubicBezTo>
                <a:cubicBezTo>
                  <a:pt x="68" y="15"/>
                  <a:pt x="68" y="14"/>
                  <a:pt x="68" y="14"/>
                </a:cubicBezTo>
                <a:cubicBezTo>
                  <a:pt x="151" y="43"/>
                  <a:pt x="232" y="79"/>
                  <a:pt x="311" y="117"/>
                </a:cubicBezTo>
                <a:cubicBezTo>
                  <a:pt x="377" y="148"/>
                  <a:pt x="441" y="181"/>
                  <a:pt x="505" y="214"/>
                </a:cubicBezTo>
                <a:cubicBezTo>
                  <a:pt x="510" y="217"/>
                  <a:pt x="515" y="219"/>
                  <a:pt x="520" y="221"/>
                </a:cubicBezTo>
                <a:cubicBezTo>
                  <a:pt x="593" y="253"/>
                  <a:pt x="664" y="290"/>
                  <a:pt x="729" y="337"/>
                </a:cubicBezTo>
                <a:cubicBezTo>
                  <a:pt x="730" y="338"/>
                  <a:pt x="700" y="384"/>
                  <a:pt x="692" y="392"/>
                </a:cubicBezTo>
                <a:cubicBezTo>
                  <a:pt x="692" y="393"/>
                  <a:pt x="691" y="394"/>
                  <a:pt x="691" y="394"/>
                </a:cubicBezTo>
                <a:cubicBezTo>
                  <a:pt x="652" y="374"/>
                  <a:pt x="615" y="351"/>
                  <a:pt x="577" y="330"/>
                </a:cubicBezTo>
                <a:cubicBezTo>
                  <a:pt x="539" y="309"/>
                  <a:pt x="501" y="288"/>
                  <a:pt x="462" y="267"/>
                </a:cubicBezTo>
                <a:cubicBezTo>
                  <a:pt x="448" y="259"/>
                  <a:pt x="434" y="252"/>
                  <a:pt x="420" y="244"/>
                </a:cubicBezTo>
                <a:cubicBezTo>
                  <a:pt x="393" y="232"/>
                  <a:pt x="365" y="220"/>
                  <a:pt x="338" y="209"/>
                </a:cubicBezTo>
                <a:cubicBezTo>
                  <a:pt x="298" y="192"/>
                  <a:pt x="259" y="176"/>
                  <a:pt x="220" y="159"/>
                </a:cubicBezTo>
                <a:cubicBezTo>
                  <a:pt x="210" y="155"/>
                  <a:pt x="199" y="150"/>
                  <a:pt x="189" y="145"/>
                </a:cubicBezTo>
                <a:cubicBezTo>
                  <a:pt x="190" y="146"/>
                  <a:pt x="191" y="147"/>
                  <a:pt x="192" y="148"/>
                </a:cubicBezTo>
                <a:cubicBezTo>
                  <a:pt x="252" y="204"/>
                  <a:pt x="311" y="262"/>
                  <a:pt x="369" y="319"/>
                </a:cubicBezTo>
                <a:cubicBezTo>
                  <a:pt x="497" y="445"/>
                  <a:pt x="622" y="573"/>
                  <a:pt x="748" y="701"/>
                </a:cubicBezTo>
                <a:cubicBezTo>
                  <a:pt x="875" y="831"/>
                  <a:pt x="1002" y="960"/>
                  <a:pt x="1131" y="1088"/>
                </a:cubicBezTo>
                <a:cubicBezTo>
                  <a:pt x="1137" y="1139"/>
                  <a:pt x="1177" y="1198"/>
                  <a:pt x="1182" y="1237"/>
                </a:cubicBezTo>
                <a:close/>
                <a:moveTo>
                  <a:pt x="190" y="627"/>
                </a:moveTo>
                <a:lnTo>
                  <a:pt x="190" y="627"/>
                </a:lnTo>
                <a:cubicBezTo>
                  <a:pt x="190" y="627"/>
                  <a:pt x="190" y="627"/>
                  <a:pt x="190" y="627"/>
                </a:cubicBezTo>
                <a:lnTo>
                  <a:pt x="190" y="627"/>
                </a:lnTo>
                <a:cubicBezTo>
                  <a:pt x="190" y="627"/>
                  <a:pt x="190" y="627"/>
                  <a:pt x="190" y="627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6" name="Freeform 6"/>
          <p:cNvSpPr>
            <a:spLocks noEditPoints="1"/>
          </p:cNvSpPr>
          <p:nvPr/>
        </p:nvSpPr>
        <p:spPr bwMode="auto">
          <a:xfrm>
            <a:off x="6636270" y="3988950"/>
            <a:ext cx="1328507" cy="875793"/>
          </a:xfrm>
          <a:custGeom>
            <a:avLst/>
            <a:gdLst>
              <a:gd name="T0" fmla="*/ 858 w 5144"/>
              <a:gd name="T1" fmla="*/ 789 h 3275"/>
              <a:gd name="T2" fmla="*/ 1467 w 5144"/>
              <a:gd name="T3" fmla="*/ 339 h 3275"/>
              <a:gd name="T4" fmla="*/ 2096 w 5144"/>
              <a:gd name="T5" fmla="*/ 211 h 3275"/>
              <a:gd name="T6" fmla="*/ 3209 w 5144"/>
              <a:gd name="T7" fmla="*/ 373 h 3275"/>
              <a:gd name="T8" fmla="*/ 4048 w 5144"/>
              <a:gd name="T9" fmla="*/ 874 h 3275"/>
              <a:gd name="T10" fmla="*/ 4051 w 5144"/>
              <a:gd name="T11" fmla="*/ 867 h 3275"/>
              <a:gd name="T12" fmla="*/ 4053 w 5144"/>
              <a:gd name="T13" fmla="*/ 860 h 3275"/>
              <a:gd name="T14" fmla="*/ 4067 w 5144"/>
              <a:gd name="T15" fmla="*/ 791 h 3275"/>
              <a:gd name="T16" fmla="*/ 3609 w 5144"/>
              <a:gd name="T17" fmla="*/ 405 h 3275"/>
              <a:gd name="T18" fmla="*/ 3910 w 5144"/>
              <a:gd name="T19" fmla="*/ 492 h 3275"/>
              <a:gd name="T20" fmla="*/ 4976 w 5144"/>
              <a:gd name="T21" fmla="*/ 1535 h 3275"/>
              <a:gd name="T22" fmla="*/ 5112 w 5144"/>
              <a:gd name="T23" fmla="*/ 2131 h 3275"/>
              <a:gd name="T24" fmla="*/ 5111 w 5144"/>
              <a:gd name="T25" fmla="*/ 2148 h 3275"/>
              <a:gd name="T26" fmla="*/ 5109 w 5144"/>
              <a:gd name="T27" fmla="*/ 2179 h 3275"/>
              <a:gd name="T28" fmla="*/ 5107 w 5144"/>
              <a:gd name="T29" fmla="*/ 2189 h 3275"/>
              <a:gd name="T30" fmla="*/ 5105 w 5144"/>
              <a:gd name="T31" fmla="*/ 2199 h 3275"/>
              <a:gd name="T32" fmla="*/ 5094 w 5144"/>
              <a:gd name="T33" fmla="*/ 2232 h 3275"/>
              <a:gd name="T34" fmla="*/ 5082 w 5144"/>
              <a:gd name="T35" fmla="*/ 2265 h 3275"/>
              <a:gd name="T36" fmla="*/ 4819 w 5144"/>
              <a:gd name="T37" fmla="*/ 2630 h 3275"/>
              <a:gd name="T38" fmla="*/ 3954 w 5144"/>
              <a:gd name="T39" fmla="*/ 3034 h 3275"/>
              <a:gd name="T40" fmla="*/ 3010 w 5144"/>
              <a:gd name="T41" fmla="*/ 3136 h 3275"/>
              <a:gd name="T42" fmla="*/ 2185 w 5144"/>
              <a:gd name="T43" fmla="*/ 3069 h 3275"/>
              <a:gd name="T44" fmla="*/ 1057 w 5144"/>
              <a:gd name="T45" fmla="*/ 2727 h 3275"/>
              <a:gd name="T46" fmla="*/ 262 w 5144"/>
              <a:gd name="T47" fmla="*/ 2104 h 3275"/>
              <a:gd name="T48" fmla="*/ 36 w 5144"/>
              <a:gd name="T49" fmla="*/ 1459 h 3275"/>
              <a:gd name="T50" fmla="*/ 41 w 5144"/>
              <a:gd name="T51" fmla="*/ 1299 h 3275"/>
              <a:gd name="T52" fmla="*/ 43 w 5144"/>
              <a:gd name="T53" fmla="*/ 1284 h 3275"/>
              <a:gd name="T54" fmla="*/ 46 w 5144"/>
              <a:gd name="T55" fmla="*/ 1261 h 3275"/>
              <a:gd name="T56" fmla="*/ 51 w 5144"/>
              <a:gd name="T57" fmla="*/ 1239 h 3275"/>
              <a:gd name="T58" fmla="*/ 57 w 5144"/>
              <a:gd name="T59" fmla="*/ 1216 h 3275"/>
              <a:gd name="T60" fmla="*/ 64 w 5144"/>
              <a:gd name="T61" fmla="*/ 1194 h 3275"/>
              <a:gd name="T62" fmla="*/ 160 w 5144"/>
              <a:gd name="T63" fmla="*/ 985 h 3275"/>
              <a:gd name="T64" fmla="*/ 937 w 5144"/>
              <a:gd name="T65" fmla="*/ 402 h 3275"/>
              <a:gd name="T66" fmla="*/ 1108 w 5144"/>
              <a:gd name="T67" fmla="*/ 439 h 3275"/>
              <a:gd name="T68" fmla="*/ 865 w 5144"/>
              <a:gd name="T69" fmla="*/ 736 h 3275"/>
              <a:gd name="T70" fmla="*/ 858 w 5144"/>
              <a:gd name="T71" fmla="*/ 789 h 3275"/>
              <a:gd name="T72" fmla="*/ 2477 w 5144"/>
              <a:gd name="T73" fmla="*/ 0 h 3275"/>
              <a:gd name="T74" fmla="*/ 1789 w 5144"/>
              <a:gd name="T75" fmla="*/ 89 h 3275"/>
              <a:gd name="T76" fmla="*/ 703 w 5144"/>
              <a:gd name="T77" fmla="*/ 378 h 3275"/>
              <a:gd name="T78" fmla="*/ 80 w 5144"/>
              <a:gd name="T79" fmla="*/ 1077 h 3275"/>
              <a:gd name="T80" fmla="*/ 79 w 5144"/>
              <a:gd name="T81" fmla="*/ 1961 h 3275"/>
              <a:gd name="T82" fmla="*/ 695 w 5144"/>
              <a:gd name="T83" fmla="*/ 2680 h 3275"/>
              <a:gd name="T84" fmla="*/ 1734 w 5144"/>
              <a:gd name="T85" fmla="*/ 3121 h 3275"/>
              <a:gd name="T86" fmla="*/ 2945 w 5144"/>
              <a:gd name="T87" fmla="*/ 3275 h 3275"/>
              <a:gd name="T88" fmla="*/ 3536 w 5144"/>
              <a:gd name="T89" fmla="*/ 3242 h 3275"/>
              <a:gd name="T90" fmla="*/ 4534 w 5144"/>
              <a:gd name="T91" fmla="*/ 2947 h 3275"/>
              <a:gd name="T92" fmla="*/ 5080 w 5144"/>
              <a:gd name="T93" fmla="*/ 2336 h 3275"/>
              <a:gd name="T94" fmla="*/ 5131 w 5144"/>
              <a:gd name="T95" fmla="*/ 1808 h 3275"/>
              <a:gd name="T96" fmla="*/ 4771 w 5144"/>
              <a:gd name="T97" fmla="*/ 1011 h 3275"/>
              <a:gd name="T98" fmla="*/ 3807 w 5144"/>
              <a:gd name="T99" fmla="*/ 289 h 3275"/>
              <a:gd name="T100" fmla="*/ 2477 w 5144"/>
              <a:gd name="T101" fmla="*/ 0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44" h="3275">
                <a:moveTo>
                  <a:pt x="858" y="789"/>
                </a:moveTo>
                <a:lnTo>
                  <a:pt x="858" y="789"/>
                </a:lnTo>
                <a:cubicBezTo>
                  <a:pt x="935" y="692"/>
                  <a:pt x="1032" y="607"/>
                  <a:pt x="1133" y="532"/>
                </a:cubicBezTo>
                <a:cubicBezTo>
                  <a:pt x="1236" y="456"/>
                  <a:pt x="1349" y="392"/>
                  <a:pt x="1467" y="339"/>
                </a:cubicBezTo>
                <a:cubicBezTo>
                  <a:pt x="1574" y="291"/>
                  <a:pt x="1686" y="252"/>
                  <a:pt x="1801" y="222"/>
                </a:cubicBezTo>
                <a:cubicBezTo>
                  <a:pt x="1899" y="215"/>
                  <a:pt x="1998" y="211"/>
                  <a:pt x="2096" y="211"/>
                </a:cubicBezTo>
                <a:cubicBezTo>
                  <a:pt x="2219" y="211"/>
                  <a:pt x="2342" y="217"/>
                  <a:pt x="2465" y="228"/>
                </a:cubicBezTo>
                <a:cubicBezTo>
                  <a:pt x="2717" y="251"/>
                  <a:pt x="2969" y="297"/>
                  <a:pt x="3209" y="373"/>
                </a:cubicBezTo>
                <a:cubicBezTo>
                  <a:pt x="3421" y="439"/>
                  <a:pt x="3628" y="528"/>
                  <a:pt x="3806" y="655"/>
                </a:cubicBezTo>
                <a:cubicBezTo>
                  <a:pt x="3897" y="719"/>
                  <a:pt x="3980" y="789"/>
                  <a:pt x="4048" y="874"/>
                </a:cubicBezTo>
                <a:cubicBezTo>
                  <a:pt x="4048" y="874"/>
                  <a:pt x="4048" y="874"/>
                  <a:pt x="4049" y="874"/>
                </a:cubicBezTo>
                <a:cubicBezTo>
                  <a:pt x="4049" y="874"/>
                  <a:pt x="4050" y="871"/>
                  <a:pt x="4051" y="867"/>
                </a:cubicBezTo>
                <a:cubicBezTo>
                  <a:pt x="4052" y="864"/>
                  <a:pt x="4053" y="860"/>
                  <a:pt x="4053" y="860"/>
                </a:cubicBezTo>
                <a:cubicBezTo>
                  <a:pt x="4053" y="860"/>
                  <a:pt x="4053" y="860"/>
                  <a:pt x="4053" y="860"/>
                </a:cubicBezTo>
                <a:cubicBezTo>
                  <a:pt x="4056" y="849"/>
                  <a:pt x="4058" y="837"/>
                  <a:pt x="4061" y="826"/>
                </a:cubicBezTo>
                <a:cubicBezTo>
                  <a:pt x="4063" y="815"/>
                  <a:pt x="4065" y="803"/>
                  <a:pt x="4067" y="791"/>
                </a:cubicBezTo>
                <a:cubicBezTo>
                  <a:pt x="4067" y="790"/>
                  <a:pt x="4069" y="779"/>
                  <a:pt x="4068" y="777"/>
                </a:cubicBezTo>
                <a:cubicBezTo>
                  <a:pt x="3951" y="618"/>
                  <a:pt x="3788" y="498"/>
                  <a:pt x="3609" y="405"/>
                </a:cubicBezTo>
                <a:cubicBezTo>
                  <a:pt x="3459" y="326"/>
                  <a:pt x="3299" y="266"/>
                  <a:pt x="3135" y="219"/>
                </a:cubicBezTo>
                <a:cubicBezTo>
                  <a:pt x="3405" y="278"/>
                  <a:pt x="3666" y="370"/>
                  <a:pt x="3910" y="492"/>
                </a:cubicBezTo>
                <a:cubicBezTo>
                  <a:pt x="4155" y="615"/>
                  <a:pt x="4383" y="771"/>
                  <a:pt x="4574" y="960"/>
                </a:cubicBezTo>
                <a:cubicBezTo>
                  <a:pt x="4744" y="1129"/>
                  <a:pt x="4877" y="1324"/>
                  <a:pt x="4976" y="1535"/>
                </a:cubicBezTo>
                <a:cubicBezTo>
                  <a:pt x="5048" y="1690"/>
                  <a:pt x="5101" y="1854"/>
                  <a:pt x="5112" y="2023"/>
                </a:cubicBezTo>
                <a:cubicBezTo>
                  <a:pt x="5114" y="2059"/>
                  <a:pt x="5114" y="2095"/>
                  <a:pt x="5112" y="2131"/>
                </a:cubicBezTo>
                <a:cubicBezTo>
                  <a:pt x="5112" y="2136"/>
                  <a:pt x="5112" y="2140"/>
                  <a:pt x="5112" y="2144"/>
                </a:cubicBezTo>
                <a:cubicBezTo>
                  <a:pt x="5112" y="2145"/>
                  <a:pt x="5112" y="2146"/>
                  <a:pt x="5111" y="2148"/>
                </a:cubicBezTo>
                <a:lnTo>
                  <a:pt x="5111" y="2152"/>
                </a:lnTo>
                <a:cubicBezTo>
                  <a:pt x="5110" y="2161"/>
                  <a:pt x="5110" y="2170"/>
                  <a:pt x="5109" y="2179"/>
                </a:cubicBezTo>
                <a:cubicBezTo>
                  <a:pt x="5108" y="2181"/>
                  <a:pt x="5108" y="2183"/>
                  <a:pt x="5108" y="2186"/>
                </a:cubicBezTo>
                <a:cubicBezTo>
                  <a:pt x="5108" y="2187"/>
                  <a:pt x="5107" y="2188"/>
                  <a:pt x="5107" y="2189"/>
                </a:cubicBezTo>
                <a:lnTo>
                  <a:pt x="5107" y="2191"/>
                </a:lnTo>
                <a:cubicBezTo>
                  <a:pt x="5106" y="2193"/>
                  <a:pt x="5105" y="2197"/>
                  <a:pt x="5105" y="2199"/>
                </a:cubicBezTo>
                <a:cubicBezTo>
                  <a:pt x="5102" y="2207"/>
                  <a:pt x="5100" y="2215"/>
                  <a:pt x="5097" y="2224"/>
                </a:cubicBezTo>
                <a:cubicBezTo>
                  <a:pt x="5097" y="2225"/>
                  <a:pt x="5095" y="2230"/>
                  <a:pt x="5094" y="2232"/>
                </a:cubicBezTo>
                <a:cubicBezTo>
                  <a:pt x="5093" y="2235"/>
                  <a:pt x="5092" y="2238"/>
                  <a:pt x="5091" y="2241"/>
                </a:cubicBezTo>
                <a:cubicBezTo>
                  <a:pt x="5088" y="2249"/>
                  <a:pt x="5085" y="2257"/>
                  <a:pt x="5082" y="2265"/>
                </a:cubicBezTo>
                <a:cubicBezTo>
                  <a:pt x="5076" y="2281"/>
                  <a:pt x="5070" y="2296"/>
                  <a:pt x="5063" y="2311"/>
                </a:cubicBezTo>
                <a:cubicBezTo>
                  <a:pt x="5007" y="2432"/>
                  <a:pt x="4922" y="2540"/>
                  <a:pt x="4819" y="2630"/>
                </a:cubicBezTo>
                <a:cubicBezTo>
                  <a:pt x="4708" y="2729"/>
                  <a:pt x="4577" y="2807"/>
                  <a:pt x="4439" y="2871"/>
                </a:cubicBezTo>
                <a:cubicBezTo>
                  <a:pt x="4285" y="2942"/>
                  <a:pt x="4121" y="2994"/>
                  <a:pt x="3954" y="3034"/>
                </a:cubicBezTo>
                <a:cubicBezTo>
                  <a:pt x="3771" y="3077"/>
                  <a:pt x="3584" y="3105"/>
                  <a:pt x="3396" y="3120"/>
                </a:cubicBezTo>
                <a:cubicBezTo>
                  <a:pt x="3268" y="3131"/>
                  <a:pt x="3139" y="3136"/>
                  <a:pt x="3010" y="3136"/>
                </a:cubicBezTo>
                <a:cubicBezTo>
                  <a:pt x="2939" y="3136"/>
                  <a:pt x="2867" y="3135"/>
                  <a:pt x="2796" y="3132"/>
                </a:cubicBezTo>
                <a:cubicBezTo>
                  <a:pt x="2591" y="3123"/>
                  <a:pt x="2387" y="3102"/>
                  <a:pt x="2185" y="3069"/>
                </a:cubicBezTo>
                <a:cubicBezTo>
                  <a:pt x="1985" y="3036"/>
                  <a:pt x="1788" y="2991"/>
                  <a:pt x="1595" y="2933"/>
                </a:cubicBezTo>
                <a:cubicBezTo>
                  <a:pt x="1410" y="2878"/>
                  <a:pt x="1229" y="2810"/>
                  <a:pt x="1057" y="2727"/>
                </a:cubicBezTo>
                <a:cubicBezTo>
                  <a:pt x="896" y="2649"/>
                  <a:pt x="742" y="2558"/>
                  <a:pt x="602" y="2450"/>
                </a:cubicBezTo>
                <a:cubicBezTo>
                  <a:pt x="472" y="2350"/>
                  <a:pt x="355" y="2234"/>
                  <a:pt x="262" y="2104"/>
                </a:cubicBezTo>
                <a:cubicBezTo>
                  <a:pt x="172" y="1978"/>
                  <a:pt x="104" y="1839"/>
                  <a:pt x="68" y="1691"/>
                </a:cubicBezTo>
                <a:cubicBezTo>
                  <a:pt x="49" y="1615"/>
                  <a:pt x="39" y="1537"/>
                  <a:pt x="36" y="1459"/>
                </a:cubicBezTo>
                <a:cubicBezTo>
                  <a:pt x="34" y="1413"/>
                  <a:pt x="35" y="1383"/>
                  <a:pt x="38" y="1337"/>
                </a:cubicBezTo>
                <a:cubicBezTo>
                  <a:pt x="39" y="1325"/>
                  <a:pt x="40" y="1312"/>
                  <a:pt x="41" y="1299"/>
                </a:cubicBezTo>
                <a:cubicBezTo>
                  <a:pt x="41" y="1297"/>
                  <a:pt x="42" y="1295"/>
                  <a:pt x="42" y="1294"/>
                </a:cubicBezTo>
                <a:cubicBezTo>
                  <a:pt x="42" y="1291"/>
                  <a:pt x="42" y="1288"/>
                  <a:pt x="43" y="1284"/>
                </a:cubicBezTo>
                <a:cubicBezTo>
                  <a:pt x="43" y="1281"/>
                  <a:pt x="44" y="1271"/>
                  <a:pt x="45" y="1267"/>
                </a:cubicBezTo>
                <a:cubicBezTo>
                  <a:pt x="45" y="1265"/>
                  <a:pt x="46" y="1263"/>
                  <a:pt x="46" y="1261"/>
                </a:cubicBezTo>
                <a:cubicBezTo>
                  <a:pt x="46" y="1259"/>
                  <a:pt x="48" y="1250"/>
                  <a:pt x="49" y="1247"/>
                </a:cubicBezTo>
                <a:cubicBezTo>
                  <a:pt x="49" y="1244"/>
                  <a:pt x="50" y="1241"/>
                  <a:pt x="51" y="1239"/>
                </a:cubicBezTo>
                <a:cubicBezTo>
                  <a:pt x="52" y="1235"/>
                  <a:pt x="53" y="1230"/>
                  <a:pt x="54" y="1225"/>
                </a:cubicBezTo>
                <a:cubicBezTo>
                  <a:pt x="55" y="1222"/>
                  <a:pt x="56" y="1219"/>
                  <a:pt x="57" y="1216"/>
                </a:cubicBezTo>
                <a:lnTo>
                  <a:pt x="57" y="1215"/>
                </a:lnTo>
                <a:cubicBezTo>
                  <a:pt x="59" y="1208"/>
                  <a:pt x="62" y="1201"/>
                  <a:pt x="64" y="1194"/>
                </a:cubicBezTo>
                <a:cubicBezTo>
                  <a:pt x="72" y="1167"/>
                  <a:pt x="80" y="1148"/>
                  <a:pt x="90" y="1124"/>
                </a:cubicBezTo>
                <a:cubicBezTo>
                  <a:pt x="110" y="1076"/>
                  <a:pt x="133" y="1030"/>
                  <a:pt x="160" y="985"/>
                </a:cubicBezTo>
                <a:cubicBezTo>
                  <a:pt x="214" y="897"/>
                  <a:pt x="282" y="816"/>
                  <a:pt x="359" y="744"/>
                </a:cubicBezTo>
                <a:cubicBezTo>
                  <a:pt x="521" y="592"/>
                  <a:pt x="724" y="482"/>
                  <a:pt x="937" y="402"/>
                </a:cubicBezTo>
                <a:cubicBezTo>
                  <a:pt x="1058" y="357"/>
                  <a:pt x="1183" y="321"/>
                  <a:pt x="1310" y="293"/>
                </a:cubicBezTo>
                <a:cubicBezTo>
                  <a:pt x="1239" y="337"/>
                  <a:pt x="1171" y="385"/>
                  <a:pt x="1108" y="439"/>
                </a:cubicBezTo>
                <a:cubicBezTo>
                  <a:pt x="1022" y="513"/>
                  <a:pt x="948" y="596"/>
                  <a:pt x="878" y="684"/>
                </a:cubicBezTo>
                <a:cubicBezTo>
                  <a:pt x="868" y="697"/>
                  <a:pt x="867" y="722"/>
                  <a:pt x="865" y="736"/>
                </a:cubicBezTo>
                <a:cubicBezTo>
                  <a:pt x="862" y="749"/>
                  <a:pt x="860" y="761"/>
                  <a:pt x="858" y="773"/>
                </a:cubicBezTo>
                <a:lnTo>
                  <a:pt x="858" y="789"/>
                </a:lnTo>
                <a:close/>
                <a:moveTo>
                  <a:pt x="2477" y="0"/>
                </a:moveTo>
                <a:lnTo>
                  <a:pt x="2477" y="0"/>
                </a:lnTo>
                <a:cubicBezTo>
                  <a:pt x="2364" y="0"/>
                  <a:pt x="2251" y="7"/>
                  <a:pt x="2138" y="20"/>
                </a:cubicBezTo>
                <a:cubicBezTo>
                  <a:pt x="2021" y="35"/>
                  <a:pt x="1904" y="57"/>
                  <a:pt x="1789" y="89"/>
                </a:cubicBezTo>
                <a:cubicBezTo>
                  <a:pt x="1654" y="99"/>
                  <a:pt x="1519" y="117"/>
                  <a:pt x="1386" y="142"/>
                </a:cubicBezTo>
                <a:cubicBezTo>
                  <a:pt x="1149" y="189"/>
                  <a:pt x="914" y="264"/>
                  <a:pt x="703" y="378"/>
                </a:cubicBezTo>
                <a:cubicBezTo>
                  <a:pt x="511" y="481"/>
                  <a:pt x="340" y="619"/>
                  <a:pt x="219" y="793"/>
                </a:cubicBezTo>
                <a:cubicBezTo>
                  <a:pt x="158" y="881"/>
                  <a:pt x="112" y="977"/>
                  <a:pt x="80" y="1077"/>
                </a:cubicBezTo>
                <a:cubicBezTo>
                  <a:pt x="37" y="1212"/>
                  <a:pt x="13" y="1355"/>
                  <a:pt x="6" y="1496"/>
                </a:cubicBezTo>
                <a:cubicBezTo>
                  <a:pt x="0" y="1654"/>
                  <a:pt x="23" y="1812"/>
                  <a:pt x="79" y="1961"/>
                </a:cubicBezTo>
                <a:cubicBezTo>
                  <a:pt x="133" y="2105"/>
                  <a:pt x="216" y="2237"/>
                  <a:pt x="319" y="2355"/>
                </a:cubicBezTo>
                <a:cubicBezTo>
                  <a:pt x="427" y="2479"/>
                  <a:pt x="556" y="2587"/>
                  <a:pt x="695" y="2680"/>
                </a:cubicBezTo>
                <a:cubicBezTo>
                  <a:pt x="846" y="2781"/>
                  <a:pt x="1009" y="2865"/>
                  <a:pt x="1178" y="2936"/>
                </a:cubicBezTo>
                <a:cubicBezTo>
                  <a:pt x="1357" y="3012"/>
                  <a:pt x="1544" y="3072"/>
                  <a:pt x="1734" y="3121"/>
                </a:cubicBezTo>
                <a:cubicBezTo>
                  <a:pt x="1931" y="3172"/>
                  <a:pt x="2132" y="3209"/>
                  <a:pt x="2334" y="3235"/>
                </a:cubicBezTo>
                <a:cubicBezTo>
                  <a:pt x="2536" y="3260"/>
                  <a:pt x="2740" y="3274"/>
                  <a:pt x="2945" y="3275"/>
                </a:cubicBezTo>
                <a:cubicBezTo>
                  <a:pt x="2955" y="3275"/>
                  <a:pt x="2966" y="3275"/>
                  <a:pt x="2976" y="3275"/>
                </a:cubicBezTo>
                <a:cubicBezTo>
                  <a:pt x="3163" y="3275"/>
                  <a:pt x="3351" y="3265"/>
                  <a:pt x="3536" y="3242"/>
                </a:cubicBezTo>
                <a:cubicBezTo>
                  <a:pt x="3719" y="3219"/>
                  <a:pt x="3900" y="3184"/>
                  <a:pt x="4076" y="3133"/>
                </a:cubicBezTo>
                <a:cubicBezTo>
                  <a:pt x="4236" y="3086"/>
                  <a:pt x="4391" y="3026"/>
                  <a:pt x="4534" y="2947"/>
                </a:cubicBezTo>
                <a:cubicBezTo>
                  <a:pt x="4662" y="2877"/>
                  <a:pt x="4781" y="2790"/>
                  <a:pt x="4878" y="2684"/>
                </a:cubicBezTo>
                <a:cubicBezTo>
                  <a:pt x="4971" y="2583"/>
                  <a:pt x="5040" y="2465"/>
                  <a:pt x="5080" y="2336"/>
                </a:cubicBezTo>
                <a:cubicBezTo>
                  <a:pt x="5110" y="2238"/>
                  <a:pt x="5130" y="2134"/>
                  <a:pt x="5138" y="2032"/>
                </a:cubicBezTo>
                <a:cubicBezTo>
                  <a:pt x="5144" y="1957"/>
                  <a:pt x="5142" y="1882"/>
                  <a:pt x="5131" y="1808"/>
                </a:cubicBezTo>
                <a:cubicBezTo>
                  <a:pt x="5107" y="1632"/>
                  <a:pt x="5042" y="1463"/>
                  <a:pt x="4958" y="1305"/>
                </a:cubicBezTo>
                <a:cubicBezTo>
                  <a:pt x="4904" y="1203"/>
                  <a:pt x="4842" y="1104"/>
                  <a:pt x="4771" y="1011"/>
                </a:cubicBezTo>
                <a:cubicBezTo>
                  <a:pt x="4692" y="909"/>
                  <a:pt x="4601" y="815"/>
                  <a:pt x="4503" y="728"/>
                </a:cubicBezTo>
                <a:cubicBezTo>
                  <a:pt x="4299" y="548"/>
                  <a:pt x="4061" y="402"/>
                  <a:pt x="3807" y="289"/>
                </a:cubicBezTo>
                <a:cubicBezTo>
                  <a:pt x="3547" y="172"/>
                  <a:pt x="3269" y="89"/>
                  <a:pt x="2984" y="42"/>
                </a:cubicBezTo>
                <a:cubicBezTo>
                  <a:pt x="2817" y="15"/>
                  <a:pt x="2647" y="0"/>
                  <a:pt x="2477" y="0"/>
                </a:cubicBezTo>
                <a:close/>
              </a:path>
            </a:pathLst>
          </a:custGeom>
          <a:solidFill>
            <a:srgbClr val="F5D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7" name="TextBox 56"/>
          <p:cNvSpPr txBox="1"/>
          <p:nvPr/>
        </p:nvSpPr>
        <p:spPr>
          <a:xfrm>
            <a:off x="6945221" y="4256375"/>
            <a:ext cx="1222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bg-BG" sz="2000" dirty="0" smtClean="0">
                <a:solidFill>
                  <a:schemeClr val="bg1"/>
                </a:solidFill>
                <a:latin typeface="Segoe Script" panose="020B0504020000000003" pitchFamily="34" charset="0"/>
                <a:ea typeface="Roboto" panose="02000000000000000000" pitchFamily="2" charset="0"/>
              </a:rPr>
              <a:t>5 б.</a:t>
            </a:r>
            <a:endParaRPr lang="bg-BG" sz="2000" dirty="0">
              <a:solidFill>
                <a:schemeClr val="bg1"/>
              </a:solidFill>
              <a:latin typeface="Segoe Script" panose="020B0504020000000003" pitchFamily="34" charset="0"/>
              <a:ea typeface="Roboto" panose="02000000000000000000" pitchFamily="2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921924" y="1432457"/>
            <a:ext cx="2454394" cy="428890"/>
          </a:xfrm>
          <a:prstGeom prst="rect">
            <a:avLst/>
          </a:prstGeom>
          <a:solidFill>
            <a:srgbClr val="F0AB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6 месечен план</a:t>
            </a:r>
            <a:endParaRPr lang="bg-BG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921924" y="1912204"/>
            <a:ext cx="2447134" cy="338972"/>
            <a:chOff x="487102" y="2662753"/>
            <a:chExt cx="2447134" cy="338972"/>
          </a:xfrm>
        </p:grpSpPr>
        <p:sp>
          <p:nvSpPr>
            <p:cNvPr id="61" name="Rectangle 60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есец 1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865086" y="2664256"/>
              <a:ext cx="1069150" cy="337469"/>
            </a:xfrm>
            <a:prstGeom prst="rect">
              <a:avLst/>
            </a:prstGeom>
            <a:solidFill>
              <a:srgbClr val="A2B474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 б.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19659" y="2297095"/>
            <a:ext cx="2447134" cy="338972"/>
            <a:chOff x="487102" y="2662753"/>
            <a:chExt cx="2447134" cy="338972"/>
          </a:xfrm>
        </p:grpSpPr>
        <p:sp>
          <p:nvSpPr>
            <p:cNvPr id="64" name="Rectangle 63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есец 2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865086" y="2664256"/>
              <a:ext cx="1069150" cy="337469"/>
            </a:xfrm>
            <a:prstGeom prst="rect">
              <a:avLst/>
            </a:prstGeom>
            <a:solidFill>
              <a:srgbClr val="A2B474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 б.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921924" y="2674213"/>
            <a:ext cx="2447134" cy="338347"/>
            <a:chOff x="487102" y="2661875"/>
            <a:chExt cx="2447134" cy="338347"/>
          </a:xfrm>
        </p:grpSpPr>
        <p:sp>
          <p:nvSpPr>
            <p:cNvPr id="74" name="Rectangle 73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есец 3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20</a:t>
              </a:r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bg-BG" sz="2000" dirty="0" smtClean="0">
                  <a:latin typeface="Roboto" panose="02000000000000000000" pitchFamily="2" charset="0"/>
                  <a:ea typeface="Roboto" panose="02000000000000000000" pitchFamily="2" charset="0"/>
                </a:rPr>
                <a:t>б.</a:t>
              </a:r>
              <a:endParaRPr lang="bg-BG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21924" y="3053728"/>
            <a:ext cx="2447134" cy="338347"/>
            <a:chOff x="487102" y="2661875"/>
            <a:chExt cx="2447134" cy="338347"/>
          </a:xfrm>
        </p:grpSpPr>
        <p:sp>
          <p:nvSpPr>
            <p:cNvPr id="77" name="Rectangle 76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есец 4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30 б.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21924" y="3432648"/>
            <a:ext cx="2447134" cy="338347"/>
            <a:chOff x="487102" y="2661875"/>
            <a:chExt cx="2447134" cy="338347"/>
          </a:xfrm>
        </p:grpSpPr>
        <p:sp>
          <p:nvSpPr>
            <p:cNvPr id="81" name="Rectangle 80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есец 5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50 б.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919659" y="3822230"/>
            <a:ext cx="2447134" cy="338347"/>
            <a:chOff x="487102" y="2661875"/>
            <a:chExt cx="2447134" cy="338347"/>
          </a:xfrm>
        </p:grpSpPr>
        <p:sp>
          <p:nvSpPr>
            <p:cNvPr id="84" name="Rectangle 83"/>
            <p:cNvSpPr/>
            <p:nvPr/>
          </p:nvSpPr>
          <p:spPr>
            <a:xfrm>
              <a:off x="487102" y="2662753"/>
              <a:ext cx="1377984" cy="337469"/>
            </a:xfrm>
            <a:prstGeom prst="rect">
              <a:avLst/>
            </a:prstGeom>
            <a:solidFill>
              <a:schemeClr val="bg2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м</a:t>
              </a:r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есец 6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865086" y="2661875"/>
              <a:ext cx="1069150" cy="337469"/>
            </a:xfrm>
            <a:prstGeom prst="rect">
              <a:avLst/>
            </a:prstGeom>
            <a:solidFill>
              <a:srgbClr val="A2B474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2000" dirty="0" smtClean="0">
                  <a:solidFill>
                    <a:schemeClr val="lt1">
                      <a:alpha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70 б.</a:t>
              </a:r>
              <a:endParaRPr lang="bg-BG" sz="2000" dirty="0">
                <a:solidFill>
                  <a:schemeClr val="lt1">
                    <a:alpha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22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D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TextBox 2"/>
          <p:cNvSpPr txBox="1"/>
          <p:nvPr/>
        </p:nvSpPr>
        <p:spPr>
          <a:xfrm>
            <a:off x="757647" y="961051"/>
            <a:ext cx="7479208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bg-BG" sz="28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„ПАТОТ ДО НИВО МЕНАЏЕР Е ИНДИВИДУАЛЕН ЗА СЕКОГО. </a:t>
            </a:r>
          </a:p>
          <a:p>
            <a:pPr algn="ctr">
              <a:lnSpc>
                <a:spcPts val="3000"/>
              </a:lnSpc>
            </a:pPr>
            <a:r>
              <a:rPr lang="bg-BG" sz="28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 Е ВАЖНО ДАЛИ Е ПЕТ МЕСЕЦИ, СЕДУМ МЕСЕЦИ, ИЛИ ПОВЕЌЕ. </a:t>
            </a:r>
          </a:p>
          <a:p>
            <a:pPr algn="ctr">
              <a:lnSpc>
                <a:spcPts val="3000"/>
              </a:lnSpc>
            </a:pPr>
            <a:r>
              <a:rPr lang="bg-BG" sz="28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ВАЖНО Е ДА ГО СЛЕДИШ СВОЈОТ ПЛАН.“</a:t>
            </a:r>
          </a:p>
          <a:p>
            <a:pPr algn="ctr">
              <a:lnSpc>
                <a:spcPts val="2500"/>
              </a:lnSpc>
            </a:pPr>
            <a:endParaRPr lang="bg-BG" b="1" dirty="0" smtClean="0">
              <a:solidFill>
                <a:srgbClr val="6A3E6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bg-BG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ЏЕЈ ЛИЧ, МЕНАЏЕР „ДИЈАМАНТ“</a:t>
            </a:r>
            <a:endParaRPr lang="en-US" b="1" dirty="0">
              <a:solidFill>
                <a:srgbClr val="6A3E6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A3E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643378" y="403162"/>
            <a:ext cx="8406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b="1" dirty="0" smtClean="0">
                <a:solidFill>
                  <a:srgbClr val="F1D28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ВАШИОТ ПЛАН ЗА МЕНАЏЕР</a:t>
            </a:r>
            <a:endParaRPr lang="en-US" sz="4000" b="1" dirty="0">
              <a:solidFill>
                <a:srgbClr val="F1D282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3878" y="1352158"/>
            <a:ext cx="8102380" cy="33701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6700" indent="-266700">
              <a:spcBef>
                <a:spcPts val="1200"/>
              </a:spcBef>
              <a:spcAft>
                <a:spcPts val="600"/>
              </a:spcAft>
            </a:pPr>
            <a:r>
              <a:rPr lang="bg-BG" sz="24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	Има многу начини за постигнување на ниво Менаџер</a:t>
            </a:r>
          </a:p>
          <a:p>
            <a:pPr marL="266700" indent="-266700">
              <a:spcBef>
                <a:spcPts val="1200"/>
              </a:spcBef>
              <a:spcAft>
                <a:spcPts val="600"/>
              </a:spcAft>
            </a:pPr>
            <a:r>
              <a:rPr lang="bg-BG" sz="24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	Најважно е да си изработите план,</a:t>
            </a:r>
            <a:br>
              <a:rPr lang="bg-BG" sz="24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sz="24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кој постојано ќе ве движи напред</a:t>
            </a:r>
          </a:p>
          <a:p>
            <a:pPr marL="266700" indent="-266700">
              <a:spcBef>
                <a:spcPts val="1200"/>
              </a:spcBef>
              <a:spcAft>
                <a:spcPts val="600"/>
              </a:spcAft>
            </a:pPr>
            <a:r>
              <a:rPr lang="bg-BG" sz="24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	Структурирајте ги активностите зависно од времето и обврските</a:t>
            </a:r>
          </a:p>
          <a:p>
            <a:pPr marL="266700" indent="-266700">
              <a:spcBef>
                <a:spcPts val="1200"/>
              </a:spcBef>
              <a:spcAft>
                <a:spcPts val="600"/>
              </a:spcAft>
            </a:pPr>
            <a:r>
              <a:rPr lang="bg-BG" sz="2400" b="1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	Лесен пат нема, важно е да дејствувате</a:t>
            </a:r>
            <a:endParaRPr lang="bg-BG" sz="24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8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" b="7934"/>
          <a:stretch/>
        </p:blipFill>
        <p:spPr>
          <a:xfrm>
            <a:off x="1" y="0"/>
            <a:ext cx="9157016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971" y="385026"/>
            <a:ext cx="8176506" cy="1778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bg-BG" sz="6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БОГАТА, </a:t>
            </a:r>
          </a:p>
          <a:p>
            <a:pPr>
              <a:lnSpc>
                <a:spcPts val="6500"/>
              </a:lnSpc>
            </a:pPr>
            <a:r>
              <a:rPr lang="bg-BG" sz="6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БЕЗ ДОЛГОВИ</a:t>
            </a:r>
            <a:endParaRPr lang="en-US" sz="6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0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117" y="1430453"/>
            <a:ext cx="2278683" cy="2338300"/>
          </a:xfrm>
          <a:prstGeom prst="rect">
            <a:avLst/>
          </a:prstGeom>
          <a:effectLst>
            <a:outerShdw blurRad="50800" dist="50800" dir="5400000" sx="99000" sy="99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528" y="3239823"/>
            <a:ext cx="370113" cy="188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511" y="3393626"/>
            <a:ext cx="473053" cy="241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132" y="3639559"/>
            <a:ext cx="618432" cy="258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836" y="3889971"/>
            <a:ext cx="539728" cy="2414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730" y="4096418"/>
            <a:ext cx="589491" cy="313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278" y="4033891"/>
            <a:ext cx="831850" cy="3368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35117" y="1729060"/>
            <a:ext cx="243972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9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Сега</a:t>
            </a:r>
          </a:p>
          <a:p>
            <a:r>
              <a:rPr lang="bg-BG" sz="19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одделете </a:t>
            </a:r>
          </a:p>
          <a:p>
            <a:r>
              <a:rPr lang="bg-BG" sz="19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10 минути за</a:t>
            </a:r>
          </a:p>
          <a:p>
            <a:r>
              <a:rPr lang="bg-BG" sz="19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да ги </a:t>
            </a:r>
            <a:r>
              <a:rPr lang="bg-BG" sz="1900" b="1" spc="-100" dirty="0" smtClean="0">
                <a:solidFill>
                  <a:srgbClr val="6A3E63"/>
                </a:solidFill>
                <a:latin typeface="Segoe Print" panose="02000600000000000000" pitchFamily="2" charset="0"/>
              </a:rPr>
              <a:t>планирате активностите </a:t>
            </a:r>
            <a:endParaRPr lang="bg-BG" sz="1900" b="1" spc="-100" dirty="0" smtClean="0">
              <a:solidFill>
                <a:srgbClr val="6A3E63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8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D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TextBox 2"/>
          <p:cNvSpPr txBox="1"/>
          <p:nvPr/>
        </p:nvSpPr>
        <p:spPr>
          <a:xfrm>
            <a:off x="1168397" y="961051"/>
            <a:ext cx="7068457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bg-BG" sz="28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„АКО НЕКОЈ ВИ ПРЕДЛОЖИ ОДЛИЧНА МОЖНОСТ, НО НЕ СТЕ СИГУРНИ ДАЛИ ЌЕ СЕ СПРАВИТЕ, НАЈНАПРЕД </a:t>
            </a:r>
            <a:r>
              <a:rPr lang="bg-BG" sz="2800" b="1" dirty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КАЖЕТЕ „</a:t>
            </a:r>
            <a:r>
              <a:rPr lang="bg-BG" sz="28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ДА“ И ПОТОА НАУЧЕТЕ </a:t>
            </a:r>
            <a:br>
              <a:rPr lang="bg-BG" sz="28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sz="28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КАКО ДА СЕ СПРАВИТЕ.“</a:t>
            </a:r>
          </a:p>
          <a:p>
            <a:pPr algn="ctr">
              <a:lnSpc>
                <a:spcPts val="2500"/>
              </a:lnSpc>
            </a:pPr>
            <a:endParaRPr lang="bg-BG" b="1" dirty="0" smtClean="0">
              <a:solidFill>
                <a:srgbClr val="6A3E6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bg-BG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РИЧАРД БРАНСОН</a:t>
            </a:r>
            <a:endParaRPr lang="en-US" b="1" dirty="0">
              <a:solidFill>
                <a:srgbClr val="6A3E6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6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6"/>
          <a:stretch/>
        </p:blipFill>
        <p:spPr>
          <a:xfrm>
            <a:off x="3027" y="0"/>
            <a:ext cx="9140973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318" y="268428"/>
            <a:ext cx="81765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000"/>
              </a:lnSpc>
            </a:pPr>
            <a:r>
              <a:rPr lang="bg-BG" sz="5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НАД 30 ГОДИНИ</a:t>
            </a:r>
          </a:p>
          <a:p>
            <a:pPr algn="r">
              <a:lnSpc>
                <a:spcPts val="6000"/>
              </a:lnSpc>
            </a:pPr>
            <a:r>
              <a:rPr lang="bg-BG" sz="5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НЕПРЕКИНАТ РАСТ</a:t>
            </a:r>
            <a:endParaRPr lang="en-US" sz="5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2" b="7805"/>
          <a:stretch/>
        </p:blipFill>
        <p:spPr>
          <a:xfrm>
            <a:off x="-8832" y="0"/>
            <a:ext cx="9152832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318" y="307575"/>
            <a:ext cx="817650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500"/>
              </a:lnSpc>
            </a:pPr>
            <a:r>
              <a:rPr lang="bg-BG" sz="6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ГЛОБАЛНО</a:t>
            </a:r>
          </a:p>
          <a:p>
            <a:pPr algn="r">
              <a:lnSpc>
                <a:spcPts val="6500"/>
              </a:lnSpc>
            </a:pPr>
            <a:r>
              <a:rPr lang="bg-BG" sz="6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ПРИСУТНА</a:t>
            </a:r>
          </a:p>
          <a:p>
            <a:pPr algn="r">
              <a:lnSpc>
                <a:spcPct val="150000"/>
              </a:lnSpc>
            </a:pPr>
            <a:endParaRPr lang="bg-BG" sz="6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>
              <a:lnSpc>
                <a:spcPts val="4000"/>
              </a:lnSpc>
            </a:pPr>
            <a:r>
              <a:rPr lang="bg-BG" sz="4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 повеќе од </a:t>
            </a:r>
          </a:p>
          <a:p>
            <a:pPr algn="r">
              <a:lnSpc>
                <a:spcPts val="4000"/>
              </a:lnSpc>
            </a:pPr>
            <a:r>
              <a:rPr lang="bg-BG" sz="4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155 држави</a:t>
            </a:r>
            <a:endPara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8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318" y="407328"/>
            <a:ext cx="81765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000"/>
              </a:lnSpc>
            </a:pPr>
            <a:r>
              <a:rPr lang="bg-BG" sz="5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ПРОИЗВОДИ</a:t>
            </a:r>
            <a:r>
              <a:rPr lang="en-US" sz="5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bg-BG" sz="5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</a:t>
            </a:r>
          </a:p>
          <a:p>
            <a:pPr algn="r">
              <a:lnSpc>
                <a:spcPts val="6000"/>
              </a:lnSpc>
            </a:pPr>
            <a:r>
              <a:rPr lang="bg-BG" sz="5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КОНСУМАЦИЈА</a:t>
            </a:r>
            <a:endParaRPr lang="en-US" sz="5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1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D2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5474"/>
          <a:stretch/>
        </p:blipFill>
        <p:spPr>
          <a:xfrm>
            <a:off x="0" y="3367668"/>
            <a:ext cx="9144000" cy="1775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976" y="685280"/>
            <a:ext cx="8400277" cy="261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bg-BG" sz="72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ВАШАТА ИДНИНА</a:t>
            </a:r>
          </a:p>
          <a:p>
            <a:pPr algn="ctr">
              <a:lnSpc>
                <a:spcPts val="6500"/>
              </a:lnSpc>
            </a:pPr>
            <a:r>
              <a:rPr lang="bg-BG" sz="72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Е СИГУРНА</a:t>
            </a:r>
          </a:p>
          <a:p>
            <a:pPr algn="ctr">
              <a:lnSpc>
                <a:spcPts val="6500"/>
              </a:lnSpc>
            </a:pPr>
            <a:r>
              <a:rPr lang="bg-BG" sz="7200" b="1" dirty="0" smtClean="0">
                <a:solidFill>
                  <a:srgbClr val="6A3E6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 ФОРЕВЕР</a:t>
            </a:r>
            <a:endParaRPr lang="en-US" sz="7200" b="1" dirty="0">
              <a:solidFill>
                <a:srgbClr val="6A3E6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7483</TotalTime>
  <Words>2384</Words>
  <Application>Microsoft Office PowerPoint</Application>
  <PresentationFormat>On-screen Show (16:9)</PresentationFormat>
  <Paragraphs>655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Calibri</vt:lpstr>
      <vt:lpstr>JakobCTT</vt:lpstr>
      <vt:lpstr>Roboto</vt:lpstr>
      <vt:lpstr>Roboto Black</vt:lpstr>
      <vt:lpstr>Segoe Print</vt:lpstr>
      <vt:lpstr>Segoe Script</vt:lpstr>
      <vt:lpstr>UKIJ Diwani Yantu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Smith</dc:creator>
  <cp:lastModifiedBy>intel</cp:lastModifiedBy>
  <cp:revision>304</cp:revision>
  <dcterms:created xsi:type="dcterms:W3CDTF">2016-06-06T12:16:31Z</dcterms:created>
  <dcterms:modified xsi:type="dcterms:W3CDTF">2016-07-18T11:08:01Z</dcterms:modified>
</cp:coreProperties>
</file>